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76D3-8A4B-4840-9E51-45FA150E0FC4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DF46-F689-4F27-BE59-4770621A9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nhảy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-&gt;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FC7D2-309F-4B1D-AF63-DB3D4B54485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2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69755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8163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93505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91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006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7992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5749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7232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8326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8982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20633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0144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684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1734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62085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18418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0572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03588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0848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4159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9444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1150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7876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98452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0795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960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68530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78324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6632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23044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35812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05988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377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3384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54845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61964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87765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42170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65708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69769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75584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91379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29201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720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268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42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33603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BD032D4-D06F-476A-BA52-F60B2FD2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59E8B78-3437-4428-8921-3C811CEF8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9983249" y="848816"/>
            <a:ext cx="2208752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43916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18469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1221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84" r:id="rId3"/>
    <p:sldLayoutId id="2147483662" r:id="rId4"/>
    <p:sldLayoutId id="2147483711" r:id="rId5"/>
    <p:sldLayoutId id="2147483688" r:id="rId6"/>
    <p:sldLayoutId id="2147483663" r:id="rId7"/>
    <p:sldLayoutId id="2147483664" r:id="rId8"/>
    <p:sldLayoutId id="2147483691" r:id="rId9"/>
    <p:sldLayoutId id="2147483665" r:id="rId10"/>
    <p:sldLayoutId id="2147483699" r:id="rId11"/>
    <p:sldLayoutId id="2147483694" r:id="rId12"/>
    <p:sldLayoutId id="2147483692" r:id="rId13"/>
    <p:sldLayoutId id="2147483685" r:id="rId14"/>
    <p:sldLayoutId id="2147483666" r:id="rId15"/>
    <p:sldLayoutId id="2147483696" r:id="rId16"/>
    <p:sldLayoutId id="2147483667" r:id="rId17"/>
    <p:sldLayoutId id="2147483690" r:id="rId18"/>
    <p:sldLayoutId id="2147483668" r:id="rId19"/>
    <p:sldLayoutId id="2147483669" r:id="rId20"/>
    <p:sldLayoutId id="2147483670" r:id="rId21"/>
    <p:sldLayoutId id="2147483671" r:id="rId22"/>
    <p:sldLayoutId id="2147483693" r:id="rId23"/>
    <p:sldLayoutId id="2147483672" r:id="rId24"/>
    <p:sldLayoutId id="2147483712" r:id="rId25"/>
    <p:sldLayoutId id="2147483689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95" r:id="rId34"/>
    <p:sldLayoutId id="2147483680" r:id="rId35"/>
    <p:sldLayoutId id="214748368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87" r:id="rId48"/>
    <p:sldLayoutId id="2147483686" r:id="rId49"/>
    <p:sldLayoutId id="2147483697" r:id="rId5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0.wdp"/><Relationship Id="rId3" Type="http://schemas.microsoft.com/office/2007/relationships/hdphoto" Target="../media/hdphoto6.wdp"/><Relationship Id="rId7" Type="http://schemas.microsoft.com/office/2007/relationships/hdphoto" Target="../media/hdphoto13.wdp"/><Relationship Id="rId12" Type="http://schemas.openxmlformats.org/officeDocument/2006/relationships/image" Target="../media/image30.png"/><Relationship Id="rId17" Type="http://schemas.microsoft.com/office/2007/relationships/hdphoto" Target="../media/hdphoto2.wdp"/><Relationship Id="rId2" Type="http://schemas.openxmlformats.org/officeDocument/2006/relationships/image" Target="../media/image2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microsoft.com/office/2007/relationships/hdphoto" Target="../media/hdphoto9.wdp"/><Relationship Id="rId5" Type="http://schemas.microsoft.com/office/2007/relationships/hdphoto" Target="../media/hdphoto12.wdp"/><Relationship Id="rId15" Type="http://schemas.microsoft.com/office/2007/relationships/hdphoto" Target="../media/hdphoto11.wdp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microsoft.com/office/2007/relationships/hdphoto" Target="../media/hdphoto14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svg"/><Relationship Id="rId21" Type="http://schemas.openxmlformats.org/officeDocument/2006/relationships/image" Target="../media/image55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5" Type="http://schemas.openxmlformats.org/officeDocument/2006/relationships/image" Target="../media/image59.sv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24" Type="http://schemas.openxmlformats.org/officeDocument/2006/relationships/image" Target="../media/image58.png"/><Relationship Id="rId5" Type="http://schemas.openxmlformats.org/officeDocument/2006/relationships/image" Target="../media/image39.svg"/><Relationship Id="rId15" Type="http://schemas.openxmlformats.org/officeDocument/2006/relationships/image" Target="../media/image49.svg"/><Relationship Id="rId23" Type="http://schemas.openxmlformats.org/officeDocument/2006/relationships/image" Target="../media/image57.sv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svg"/><Relationship Id="rId30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26" Type="http://schemas.openxmlformats.org/officeDocument/2006/relationships/image" Target="../media/image59.sv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24" Type="http://schemas.openxmlformats.org/officeDocument/2006/relationships/image" Target="../media/image57.sv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svg"/><Relationship Id="rId10" Type="http://schemas.openxmlformats.org/officeDocument/2006/relationships/image" Target="../media/image43.sv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Relationship Id="rId22" Type="http://schemas.openxmlformats.org/officeDocument/2006/relationships/image" Target="../media/image55.svg"/><Relationship Id="rId27" Type="http://schemas.openxmlformats.org/officeDocument/2006/relationships/image" Target="../media/image60.png"/><Relationship Id="rId30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7388410" y="4144565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40" y="1550324"/>
            <a:ext cx="9413040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8" y="2085348"/>
            <a:ext cx="7260965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009918" y="3993051"/>
            <a:ext cx="4633153" cy="2595333"/>
            <a:chOff x="304800" y="1178560"/>
            <a:chExt cx="6177280" cy="3759200"/>
          </a:xfrm>
        </p:grpSpPr>
        <p:sp>
          <p:nvSpPr>
            <p:cNvPr id="16" name="Rectangle 15"/>
            <p:cNvSpPr/>
            <p:nvPr/>
          </p:nvSpPr>
          <p:spPr>
            <a:xfrm>
              <a:off x="325120" y="1178560"/>
              <a:ext cx="6126480" cy="2641600"/>
            </a:xfrm>
            <a:prstGeom prst="rect">
              <a:avLst/>
            </a:prstGeom>
            <a:solidFill>
              <a:srgbClr val="F5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" y="3820160"/>
              <a:ext cx="6177280" cy="355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00760" y="4175760"/>
              <a:ext cx="4775200" cy="762000"/>
            </a:xfrm>
            <a:prstGeom prst="rect">
              <a:avLst/>
            </a:prstGeom>
            <a:solidFill>
              <a:srgbClr val="F5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19" name="Snip and Round Single Corner Rectangle 18"/>
            <p:cNvSpPr/>
            <p:nvPr/>
          </p:nvSpPr>
          <p:spPr>
            <a:xfrm flipV="1">
              <a:off x="304800" y="3860800"/>
              <a:ext cx="695960" cy="355600"/>
            </a:xfrm>
            <a:prstGeom prst="snip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20" name="Snip and Round Single Corner Rectangle 19"/>
            <p:cNvSpPr/>
            <p:nvPr/>
          </p:nvSpPr>
          <p:spPr>
            <a:xfrm flipH="1" flipV="1">
              <a:off x="5786120" y="3845560"/>
              <a:ext cx="695960" cy="355600"/>
            </a:xfrm>
            <a:prstGeom prst="snip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5548232" y="138938"/>
            <a:ext cx="6375832" cy="2362200"/>
          </a:xfrm>
          <a:prstGeom prst="wedgeRoundRectCallout">
            <a:avLst>
              <a:gd name="adj1" fmla="val -27503"/>
              <a:gd name="adj2" fmla="val 80819"/>
              <a:gd name="adj3" fmla="val 16667"/>
            </a:avLst>
          </a:prstGeom>
          <a:solidFill>
            <a:srgbClr val="ACDFC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Tony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Tony 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6" b="97975" l="1794" r="94419">
                        <a14:foregroundMark x1="25914" y1="17157" x2="25914" y2="17157"/>
                        <a14:foregroundMark x1="26910" y1="19106" x2="26910" y2="19106"/>
                        <a14:foregroundMark x1="28571" y1="92205" x2="38272" y2="89148"/>
                        <a14:foregroundMark x1="27907" y1="91058" x2="38272" y2="87963"/>
                        <a14:foregroundMark x1="26246" y1="91632" x2="29900" y2="89912"/>
                        <a14:foregroundMark x1="28239" y1="92396" x2="32558" y2="93160"/>
                        <a14:foregroundMark x1="34286" y1="93160" x2="43322" y2="91441"/>
                        <a14:foregroundMark x1="26578" y1="92205" x2="27907" y2="93160"/>
                        <a14:foregroundMark x1="51628" y1="92396" x2="51628" y2="92396"/>
                        <a14:foregroundMark x1="52292" y1="91058" x2="52292" y2="91058"/>
                        <a14:foregroundMark x1="56346" y1="90485" x2="56346" y2="90485"/>
                        <a14:foregroundMark x1="53688" y1="90676" x2="63389" y2="90103"/>
                        <a14:foregroundMark x1="55681" y1="93351" x2="66379" y2="91823"/>
                        <a14:foregroundMark x1="48638" y1="92396" x2="55017" y2="93160"/>
                        <a14:foregroundMark x1="44983" y1="89721" x2="45648" y2="90867"/>
                        <a14:foregroundMark x1="59668" y1="88536" x2="48638" y2="92014"/>
                        <a14:foregroundMark x1="67043" y1="89721" x2="67043" y2="90676"/>
                        <a14:backgroundMark x1="48306" y1="76423" x2="50963" y2="85480"/>
                        <a14:backgroundMark x1="48970" y1="89530" x2="47641" y2="86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2202" y="2633685"/>
            <a:ext cx="2038405" cy="3544523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 flipH="1">
            <a:off x="6588267" y="1209987"/>
            <a:ext cx="4430830" cy="983850"/>
          </a:xfrm>
          <a:prstGeom prst="wedgeRoundRectCallout">
            <a:avLst>
              <a:gd name="adj1" fmla="val -25490"/>
              <a:gd name="adj2" fmla="val 1096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44" b="97316" l="830" r="98384">
                        <a14:foregroundMark x1="41153" y1="9718" x2="41153" y2="18047"/>
                        <a14:foregroundMark x1="32110" y1="32809" x2="52774" y2="36465"/>
                        <a14:foregroundMark x1="29576" y1="56363" x2="51376" y2="58075"/>
                        <a14:foregroundMark x1="6859" y1="51226" x2="21669" y2="51967"/>
                        <a14:foregroundMark x1="74792" y1="44563" x2="63434" y2="53447"/>
                        <a14:foregroundMark x1="29096" y1="86349" x2="30057" y2="88524"/>
                        <a14:foregroundMark x1="53692" y1="87089" x2="59021" y2="90976"/>
                        <a14:foregroundMark x1="71516" y1="16613" x2="93578" y2="25914"/>
                        <a14:foregroundMark x1="68764" y1="31837" x2="86588" y2="15132"/>
                        <a14:foregroundMark x1="74530" y1="23230" x2="85452" y2="28644"/>
                        <a14:foregroundMark x1="83137" y1="13882" x2="92617" y2="207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36578" y="1047287"/>
            <a:ext cx="3131563" cy="29564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0" b="98839" l="9963" r="94977">
                        <a14:foregroundMark x1="60066" y1="17325" x2="58780" y2="42963"/>
                        <a14:foregroundMark x1="27356" y1="56944" x2="38896" y2="60845"/>
                        <a14:foregroundMark x1="80614" y1="61170" x2="87090" y2="70739"/>
                        <a14:foregroundMark x1="47281" y1="92104" x2="49149" y2="95123"/>
                        <a14:foregroundMark x1="71108" y1="91222" x2="75384" y2="94798"/>
                        <a14:foregroundMark x1="60357" y1="43149" x2="59568" y2="449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016" y="2633085"/>
            <a:ext cx="2864244" cy="2559866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2175138" y="1886535"/>
            <a:ext cx="4191552" cy="614603"/>
          </a:xfrm>
          <a:prstGeom prst="wedgeRoundRectCallout">
            <a:avLst>
              <a:gd name="adj1" fmla="val -34775"/>
              <a:gd name="adj2" fmla="val 177525"/>
              <a:gd name="adj3" fmla="val 16667"/>
            </a:avLst>
          </a:prstGeom>
          <a:solidFill>
            <a:srgbClr val="ACDFC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30" name="Rounded Rectangular Callout 29"/>
          <p:cNvSpPr/>
          <p:nvPr/>
        </p:nvSpPr>
        <p:spPr>
          <a:xfrm flipH="1">
            <a:off x="6085319" y="643139"/>
            <a:ext cx="4638500" cy="983850"/>
          </a:xfrm>
          <a:prstGeom prst="wedgeRoundRectCallout">
            <a:avLst>
              <a:gd name="adj1" fmla="val -32061"/>
              <a:gd name="adj2" fmla="val 1716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63" l="3593" r="99392">
                        <a14:foregroundMark x1="35047" y1="52444" x2="85627" y2="58617"/>
                        <a14:foregroundMark x1="41017" y1="85778" x2="42344" y2="84938"/>
                        <a14:foregroundMark x1="74074" y1="85531" x2="74737" y2="85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826" y="2633085"/>
            <a:ext cx="2579284" cy="2887258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>
          <a:xfrm>
            <a:off x="1002199" y="1042971"/>
            <a:ext cx="4848670" cy="901191"/>
          </a:xfrm>
          <a:prstGeom prst="wedgeRoundRectCallout">
            <a:avLst>
              <a:gd name="adj1" fmla="val -19374"/>
              <a:gd name="adj2" fmla="val 152159"/>
              <a:gd name="adj3" fmla="val 16667"/>
            </a:avLst>
          </a:prstGeom>
          <a:solidFill>
            <a:srgbClr val="ACDFC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Ồ.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659" l="3562" r="97342">
                        <a14:foregroundMark x1="50558" y1="8453" x2="50984" y2="33674"/>
                        <a14:foregroundMark x1="57416" y1="29122" x2="61404" y2="26660"/>
                        <a14:foregroundMark x1="14460" y1="45936" x2="26528" y2="47004"/>
                        <a14:foregroundMark x1="36523" y1="80260" x2="40936" y2="83093"/>
                        <a14:foregroundMark x1="68634" y1="81328" x2="68634" y2="79238"/>
                        <a14:foregroundMark x1="91866" y1="43846" x2="76236" y2="463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0556" y="2217333"/>
            <a:ext cx="3549527" cy="40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7213 2.96296E-6 C 0.24909 2.96296E-6 0.34427 0.05879 0.34427 0.10671 L 0.34427 0.2138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4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4 0.01 -0.006 0.015 -0.006 C 0.022 -0.006 0.029 -0.003 0.033 0.002 C 0.05 0.022 0.063 0.066 0.063 0.118 C 0.063 0.118 0.063 0.119 0.063 0.119 C 0.063 0.119 0.063 0.12 0.063 0.12 C 0.063 0.172 0.05 0.217 0.033 0.237 C 0.029 0.241 0.022 0.244 0.015 0.244 C 0.01 0.244 0.004 0.242 0 0.238 C -0.004 0.234 -0.006 0.229 -0.006 0.223 C -0.006 0.216 -0.003 0.21 0.002 0.206 C 0.022 0.188 0.066 0.175 0.118 0.175 C 0.118 0.175 0.119 0.175 0.119 0.175 C 0.119 0.175 0.12 0.175 0.12 0.175 C 0.172 0.175 0.217 0.188 0.237 0.206 C 0.241 0.21 0.244 0.216 0.244 0.223 C 0.244 0.229 0.242 0.234 0.238 0.238 C 0.234 0.242 0.229 0.244 0.223 0.244 C 0.216 0.244 0.21 0.241 0.206 0.237 C 0.188 0.217 0.175 0.172 0.175 0.12 C 0.175 0.12 0.175 0.119 0.175 0.119 C 0.175 0.119 0.175 0.118 0.175 0.118 C 0.175 0.066 0.188 0.022 0.206 0.001 C 0.21 -0.003 0.216 -0.006 0.223 -0.006 C 0.229 -0.006 0.234 -0.004 0.238 0 C 0.242 0.004 0.244 0.01 0.244 0.015 C 0.244 0.022 0.241 0.028 0.237 0.033 C 0.217 0.05 0.172 0.063 0.12 0.063 C 0.12 0.063 0.12 0.063 0.119 0.063 C 0.119 0.063 0.118 0.063 0.118 0.063 C 0.066 0.063 0.022 0.05 0.002 0.033 C -0.003 0.028 -0.006 0.022 -0.006 0.015 C -0.006 0.01 -0.004 0.004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5347" y="1371984"/>
          <a:ext cx="10293496" cy="4276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3374">
                  <a:extLst>
                    <a:ext uri="{9D8B030D-6E8A-4147-A177-3AD203B41FA5}">
                      <a16:colId xmlns:a16="http://schemas.microsoft.com/office/drawing/2014/main" val="1422056185"/>
                    </a:ext>
                  </a:extLst>
                </a:gridCol>
                <a:gridCol w="1286687">
                  <a:extLst>
                    <a:ext uri="{9D8B030D-6E8A-4147-A177-3AD203B41FA5}">
                      <a16:colId xmlns:a16="http://schemas.microsoft.com/office/drawing/2014/main" val="1965241880"/>
                    </a:ext>
                  </a:extLst>
                </a:gridCol>
                <a:gridCol w="1286687">
                  <a:extLst>
                    <a:ext uri="{9D8B030D-6E8A-4147-A177-3AD203B41FA5}">
                      <a16:colId xmlns:a16="http://schemas.microsoft.com/office/drawing/2014/main" val="2779295119"/>
                    </a:ext>
                  </a:extLst>
                </a:gridCol>
                <a:gridCol w="1286687">
                  <a:extLst>
                    <a:ext uri="{9D8B030D-6E8A-4147-A177-3AD203B41FA5}">
                      <a16:colId xmlns:a16="http://schemas.microsoft.com/office/drawing/2014/main" val="3319947383"/>
                    </a:ext>
                  </a:extLst>
                </a:gridCol>
                <a:gridCol w="1286687">
                  <a:extLst>
                    <a:ext uri="{9D8B030D-6E8A-4147-A177-3AD203B41FA5}">
                      <a16:colId xmlns:a16="http://schemas.microsoft.com/office/drawing/2014/main" val="3119293589"/>
                    </a:ext>
                  </a:extLst>
                </a:gridCol>
                <a:gridCol w="1286687">
                  <a:extLst>
                    <a:ext uri="{9D8B030D-6E8A-4147-A177-3AD203B41FA5}">
                      <a16:colId xmlns:a16="http://schemas.microsoft.com/office/drawing/2014/main" val="3094439017"/>
                    </a:ext>
                  </a:extLst>
                </a:gridCol>
                <a:gridCol w="1286687">
                  <a:extLst>
                    <a:ext uri="{9D8B030D-6E8A-4147-A177-3AD203B41FA5}">
                      <a16:colId xmlns:a16="http://schemas.microsoft.com/office/drawing/2014/main" val="3860362859"/>
                    </a:ext>
                  </a:extLst>
                </a:gridCol>
              </a:tblGrid>
              <a:tr h="142548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724554"/>
                  </a:ext>
                </a:extLst>
              </a:tr>
              <a:tr h="142548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4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195481"/>
                  </a:ext>
                </a:extLst>
              </a:tr>
              <a:tr h="142548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539656"/>
                  </a:ext>
                </a:extLst>
              </a:tr>
            </a:tbl>
          </a:graphicData>
        </a:graphic>
      </p:graphicFrame>
      <p:pic>
        <p:nvPicPr>
          <p:cNvPr id="5132" name="Picture 12" descr="books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8" y="4361121"/>
            <a:ext cx="1195157" cy="11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917819" y="4473326"/>
            <a:ext cx="1044986" cy="923330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pic>
        <p:nvPicPr>
          <p:cNvPr id="5126" name="Picture 6" descr="Tuyển tập các bức tranh tô màu cái cặp đẹp, dễ thương cho bé - Chia sẻ kiến  thức mỗi ngày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56" b="98056" l="31563" r="73750">
                        <a14:foregroundMark x1="33828" y1="90833" x2="71250" y2="9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23" t="81404" r="25042"/>
          <a:stretch/>
        </p:blipFill>
        <p:spPr bwMode="auto">
          <a:xfrm rot="2391484">
            <a:off x="6196083" y="4651970"/>
            <a:ext cx="1105291" cy="6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205082" y="4497034"/>
            <a:ext cx="1044986" cy="923330"/>
          </a:xfrm>
          <a:prstGeom prst="rect">
            <a:avLst/>
          </a:prstGeom>
          <a:solidFill>
            <a:srgbClr val="EBF1E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7" b="89977" l="812" r="993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44840">
            <a:off x="7352068" y="4406898"/>
            <a:ext cx="1490627" cy="86533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386304" y="4310385"/>
            <a:ext cx="1231383" cy="1200329"/>
          </a:xfrm>
          <a:prstGeom prst="rect">
            <a:avLst/>
          </a:prstGeom>
          <a:solidFill>
            <a:srgbClr val="EBF1E9"/>
          </a:solidFill>
        </p:spPr>
        <p:txBody>
          <a:bodyPr wrap="square" lIns="182880" tIns="18288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1" b="90909" l="1914" r="942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582" y="4527927"/>
            <a:ext cx="1269683" cy="86872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701274" y="4330639"/>
            <a:ext cx="1231383" cy="1200329"/>
          </a:xfrm>
          <a:prstGeom prst="rect">
            <a:avLst/>
          </a:prstGeom>
          <a:solidFill>
            <a:srgbClr val="EBF1E9"/>
          </a:solidFill>
        </p:spPr>
        <p:txBody>
          <a:bodyPr wrap="square" lIns="182880" tIns="18288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22" b="97630" l="9607" r="98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58921">
            <a:off x="9954316" y="4404061"/>
            <a:ext cx="1234284" cy="104438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941870" y="4330639"/>
            <a:ext cx="1231383" cy="1200329"/>
          </a:xfrm>
          <a:prstGeom prst="rect">
            <a:avLst/>
          </a:prstGeom>
          <a:solidFill>
            <a:srgbClr val="EBF1E9"/>
          </a:solidFill>
        </p:spPr>
        <p:txBody>
          <a:bodyPr wrap="square" lIns="182880" tIns="182880" bIns="18288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9" y="179775"/>
            <a:ext cx="256054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18478" y="3886371"/>
            <a:ext cx="4633153" cy="2595333"/>
            <a:chOff x="304800" y="1178560"/>
            <a:chExt cx="6177280" cy="3759200"/>
          </a:xfrm>
        </p:grpSpPr>
        <p:sp>
          <p:nvSpPr>
            <p:cNvPr id="16" name="Rectangle 15"/>
            <p:cNvSpPr/>
            <p:nvPr/>
          </p:nvSpPr>
          <p:spPr>
            <a:xfrm>
              <a:off x="325120" y="1178560"/>
              <a:ext cx="6126480" cy="2641600"/>
            </a:xfrm>
            <a:prstGeom prst="rect">
              <a:avLst/>
            </a:prstGeom>
            <a:solidFill>
              <a:srgbClr val="F5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800" y="3820160"/>
              <a:ext cx="6177280" cy="355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00760" y="4175760"/>
              <a:ext cx="4775200" cy="762000"/>
            </a:xfrm>
            <a:prstGeom prst="rect">
              <a:avLst/>
            </a:prstGeom>
            <a:solidFill>
              <a:srgbClr val="F5B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19" name="Snip and Round Single Corner Rectangle 18"/>
            <p:cNvSpPr/>
            <p:nvPr/>
          </p:nvSpPr>
          <p:spPr>
            <a:xfrm flipV="1">
              <a:off x="304800" y="3860800"/>
              <a:ext cx="695960" cy="355600"/>
            </a:xfrm>
            <a:prstGeom prst="snip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sp>
          <p:nvSpPr>
            <p:cNvPr id="20" name="Snip and Round Single Corner Rectangle 19"/>
            <p:cNvSpPr/>
            <p:nvPr/>
          </p:nvSpPr>
          <p:spPr>
            <a:xfrm flipH="1" flipV="1">
              <a:off x="5786120" y="3845560"/>
              <a:ext cx="695960" cy="355600"/>
            </a:xfrm>
            <a:prstGeom prst="snip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>
          <a:xfrm flipH="1">
            <a:off x="2930524" y="108986"/>
            <a:ext cx="4476115" cy="1379727"/>
          </a:xfrm>
          <a:prstGeom prst="wedgeRoundRectCallout">
            <a:avLst>
              <a:gd name="adj1" fmla="val 51555"/>
              <a:gd name="adj2" fmla="val 972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Yeah!!!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</a:p>
        </p:txBody>
      </p:sp>
      <p:sp>
        <p:nvSpPr>
          <p:cNvPr id="29" name="Rounded Rectangular Callout 28"/>
          <p:cNvSpPr/>
          <p:nvPr/>
        </p:nvSpPr>
        <p:spPr>
          <a:xfrm flipH="1">
            <a:off x="4588115" y="1700959"/>
            <a:ext cx="5546484" cy="1375107"/>
          </a:xfrm>
          <a:prstGeom prst="wedgeRoundRectCallout">
            <a:avLst>
              <a:gd name="adj1" fmla="val -40447"/>
              <a:gd name="adj2" fmla="val 68487"/>
              <a:gd name="adj3" fmla="val 16667"/>
            </a:avLst>
          </a:prstGeom>
          <a:solidFill>
            <a:srgbClr val="ACDFC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59" l="3562" r="97342">
                        <a14:foregroundMark x1="50558" y1="8453" x2="50984" y2="33674"/>
                        <a14:foregroundMark x1="57416" y1="29122" x2="61404" y2="26660"/>
                        <a14:foregroundMark x1="14460" y1="45936" x2="26528" y2="47004"/>
                        <a14:foregroundMark x1="36523" y1="80260" x2="40936" y2="83093"/>
                        <a14:foregroundMark x1="68634" y1="81328" x2="68634" y2="79238"/>
                        <a14:foregroundMark x1="91866" y1="43846" x2="76236" y2="463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4644" y="2582147"/>
            <a:ext cx="2895523" cy="33142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3" b="96439" l="9948" r="97571">
                        <a14:foregroundMark x1="74552" y1="93493" x2="68999" y2="94076"/>
                        <a14:foregroundMark x1="72470" y1="91939" x2="65182" y2="92716"/>
                        <a14:foregroundMark x1="74205" y1="94076" x2="72123" y2="94464"/>
                        <a14:foregroundMark x1="67611" y1="94076" x2="63794" y2="93493"/>
                        <a14:foregroundMark x1="42510" y1="91939" x2="26836" y2="93299"/>
                        <a14:foregroundMark x1="34529" y1="90968" x2="26489" y2="92522"/>
                        <a14:foregroundMark x1="41122" y1="92910" x2="33083" y2="94270"/>
                        <a14:foregroundMark x1="31348" y1="94270" x2="28918" y2="94270"/>
                        <a14:foregroundMark x1="42857" y1="92910" x2="41469" y2="93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455763" y="887802"/>
            <a:ext cx="3088406" cy="5517690"/>
          </a:xfrm>
          <a:prstGeom prst="rect">
            <a:avLst/>
          </a:prstGeom>
        </p:spPr>
      </p:pic>
      <p:pic>
        <p:nvPicPr>
          <p:cNvPr id="22" name="Picture 12" descr="books -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44" y="3709651"/>
            <a:ext cx="1509006" cy="15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Tuyển tập các bức tranh tô màu cái cặp đẹp, dễ thương cho bé - Chia sẻ kiến  thức mỗi ngày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056" b="98056" l="31563" r="73750">
                        <a14:foregroundMark x1="33828" y1="90833" x2="71250" y2="9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23" t="81404" r="25042"/>
          <a:stretch/>
        </p:blipFill>
        <p:spPr bwMode="auto">
          <a:xfrm>
            <a:off x="7406639" y="4586179"/>
            <a:ext cx="965150" cy="3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57" b="89977" l="812" r="993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33481">
            <a:off x="7130338" y="3825304"/>
            <a:ext cx="1342496" cy="7328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90909" l="1914" r="942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814" y="4153138"/>
            <a:ext cx="679321" cy="4647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22" b="97630" l="9607" r="98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58921">
            <a:off x="5781625" y="4038578"/>
            <a:ext cx="751745" cy="6360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76" b="97975" l="1794" r="94419">
                        <a14:foregroundMark x1="25914" y1="17157" x2="25914" y2="17157"/>
                        <a14:foregroundMark x1="26910" y1="19106" x2="26910" y2="19106"/>
                        <a14:foregroundMark x1="28571" y1="92205" x2="38272" y2="89148"/>
                        <a14:foregroundMark x1="27907" y1="91058" x2="38272" y2="87963"/>
                        <a14:foregroundMark x1="26246" y1="91632" x2="29900" y2="89912"/>
                        <a14:foregroundMark x1="28239" y1="92396" x2="32558" y2="93160"/>
                        <a14:foregroundMark x1="34286" y1="93160" x2="43322" y2="91441"/>
                        <a14:foregroundMark x1="26578" y1="92205" x2="27907" y2="93160"/>
                        <a14:foregroundMark x1="51628" y1="92396" x2="51628" y2="92396"/>
                        <a14:foregroundMark x1="52292" y1="91058" x2="52292" y2="91058"/>
                        <a14:foregroundMark x1="56346" y1="90485" x2="56346" y2="90485"/>
                        <a14:foregroundMark x1="53688" y1="90676" x2="63389" y2="90103"/>
                        <a14:foregroundMark x1="55681" y1="93351" x2="66379" y2="91823"/>
                        <a14:foregroundMark x1="48638" y1="92396" x2="55017" y2="93160"/>
                        <a14:foregroundMark x1="44983" y1="89721" x2="45648" y2="90867"/>
                        <a14:foregroundMark x1="59668" y1="88536" x2="48638" y2="92014"/>
                        <a14:foregroundMark x1="67043" y1="89721" x2="67043" y2="90676"/>
                        <a14:backgroundMark x1="48306" y1="76423" x2="50963" y2="85480"/>
                        <a14:backgroundMark x1="48970" y1="89530" x2="47641" y2="86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5375" y="1753848"/>
            <a:ext cx="2675095" cy="46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971258" y="1955799"/>
            <a:ext cx="1983514" cy="883901"/>
            <a:chOff x="3322278" y="2696022"/>
            <a:chExt cx="2703513" cy="1100540"/>
          </a:xfrm>
        </p:grpSpPr>
        <p:pic>
          <p:nvPicPr>
            <p:cNvPr id="64" name="그래픽 2">
              <a:extLst>
                <a:ext uri="{FF2B5EF4-FFF2-40B4-BE49-F238E27FC236}">
                  <a16:creationId xmlns:a16="http://schemas.microsoft.com/office/drawing/2014/main" id="{ECAB6F40-EE3F-4966-AB59-B36E649B1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90609" y="2696022"/>
              <a:ext cx="1535182" cy="1100540"/>
            </a:xfrm>
            <a:prstGeom prst="rect">
              <a:avLst/>
            </a:prstGeom>
          </p:spPr>
        </p:pic>
        <p:sp>
          <p:nvSpPr>
            <p:cNvPr id="65" name="그래픽 60">
              <a:extLst>
                <a:ext uri="{FF2B5EF4-FFF2-40B4-BE49-F238E27FC236}">
                  <a16:creationId xmlns:a16="http://schemas.microsoft.com/office/drawing/2014/main" id="{D57A6A01-0841-44EC-AB4D-CB0E54D51435}"/>
                </a:ext>
              </a:extLst>
            </p:cNvPr>
            <p:cNvSpPr/>
            <p:nvPr/>
          </p:nvSpPr>
          <p:spPr>
            <a:xfrm>
              <a:off x="3322278" y="2696022"/>
              <a:ext cx="1722403" cy="1096624"/>
            </a:xfrm>
            <a:prstGeom prst="homePlate">
              <a:avLst>
                <a:gd name="adj" fmla="val 41270"/>
              </a:avLst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18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66" name="그래픽 18">
              <a:extLst>
                <a:ext uri="{FF2B5EF4-FFF2-40B4-BE49-F238E27FC236}">
                  <a16:creationId xmlns:a16="http://schemas.microsoft.com/office/drawing/2014/main" id="{8695A8FE-A6BB-4608-9FF7-0E865979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34592" y="2947070"/>
              <a:ext cx="627084" cy="627086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9195364" y="4712511"/>
            <a:ext cx="1940022" cy="872851"/>
            <a:chOff x="8403661" y="2642853"/>
            <a:chExt cx="2789336" cy="1179960"/>
          </a:xfrm>
        </p:grpSpPr>
        <p:pic>
          <p:nvPicPr>
            <p:cNvPr id="68" name="그래픽 4">
              <a:extLst>
                <a:ext uri="{FF2B5EF4-FFF2-40B4-BE49-F238E27FC236}">
                  <a16:creationId xmlns:a16="http://schemas.microsoft.com/office/drawing/2014/main" id="{2502DF76-4703-44BE-A03E-24BBC2F25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57815" y="2696022"/>
              <a:ext cx="1535182" cy="1100540"/>
            </a:xfrm>
            <a:prstGeom prst="rect">
              <a:avLst/>
            </a:prstGeom>
          </p:spPr>
        </p:pic>
        <p:sp>
          <p:nvSpPr>
            <p:cNvPr id="69" name="그래픽 62">
              <a:extLst>
                <a:ext uri="{FF2B5EF4-FFF2-40B4-BE49-F238E27FC236}">
                  <a16:creationId xmlns:a16="http://schemas.microsoft.com/office/drawing/2014/main" id="{F0917DFF-EB57-4649-9296-94934412EED8}"/>
                </a:ext>
              </a:extLst>
            </p:cNvPr>
            <p:cNvSpPr/>
            <p:nvPr/>
          </p:nvSpPr>
          <p:spPr>
            <a:xfrm>
              <a:off x="8403661" y="2642853"/>
              <a:ext cx="1868243" cy="1179960"/>
            </a:xfrm>
            <a:prstGeom prst="homePlate">
              <a:avLst/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666"/>
                  </a:solidFill>
                  <a:effectLst/>
                  <a:uLnTx/>
                  <a:uFillTx/>
                  <a:latin typeface="Rammetto One"/>
                  <a:cs typeface="+mn-cs"/>
                </a:rPr>
                <a:t>?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pic>
          <p:nvPicPr>
            <p:cNvPr id="70" name="그래픽 19">
              <a:extLst>
                <a:ext uri="{FF2B5EF4-FFF2-40B4-BE49-F238E27FC236}">
                  <a16:creationId xmlns:a16="http://schemas.microsoft.com/office/drawing/2014/main" id="{87F6E239-94FF-4455-8CAA-8D9986DC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01798" y="2932309"/>
              <a:ext cx="599878" cy="601050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226908" y="5661588"/>
            <a:ext cx="1919917" cy="738498"/>
            <a:chOff x="5698850" y="2696022"/>
            <a:chExt cx="2910545" cy="1100540"/>
          </a:xfrm>
        </p:grpSpPr>
        <p:pic>
          <p:nvPicPr>
            <p:cNvPr id="72" name="그래픽 3">
              <a:extLst>
                <a:ext uri="{FF2B5EF4-FFF2-40B4-BE49-F238E27FC236}">
                  <a16:creationId xmlns:a16="http://schemas.microsoft.com/office/drawing/2014/main" id="{0120ACEE-9911-44FD-916D-E54AE4A19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74213" y="2696022"/>
              <a:ext cx="1535182" cy="1100540"/>
            </a:xfrm>
            <a:prstGeom prst="rect">
              <a:avLst/>
            </a:prstGeom>
          </p:spPr>
        </p:pic>
        <p:sp>
          <p:nvSpPr>
            <p:cNvPr id="73" name="그래픽 61">
              <a:extLst>
                <a:ext uri="{FF2B5EF4-FFF2-40B4-BE49-F238E27FC236}">
                  <a16:creationId xmlns:a16="http://schemas.microsoft.com/office/drawing/2014/main" id="{F1125C9C-92F4-4F67-86D7-9C20A641A157}"/>
                </a:ext>
              </a:extLst>
            </p:cNvPr>
            <p:cNvSpPr/>
            <p:nvPr/>
          </p:nvSpPr>
          <p:spPr>
            <a:xfrm>
              <a:off x="5698850" y="2696022"/>
              <a:ext cx="1929435" cy="1096624"/>
            </a:xfrm>
            <a:prstGeom prst="homePlate">
              <a:avLst/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6C47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C47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74" name="그래픽 20">
              <a:extLst>
                <a:ext uri="{FF2B5EF4-FFF2-40B4-BE49-F238E27FC236}">
                  <a16:creationId xmlns:a16="http://schemas.microsoft.com/office/drawing/2014/main" id="{C4065180-D857-48D3-80A7-9B8462F7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38354" y="2923443"/>
              <a:ext cx="520482" cy="564591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998211" y="4752910"/>
            <a:ext cx="1834742" cy="751095"/>
            <a:chOff x="638986" y="2696022"/>
            <a:chExt cx="2803202" cy="1100540"/>
          </a:xfrm>
        </p:grpSpPr>
        <p:pic>
          <p:nvPicPr>
            <p:cNvPr id="76" name="그래픽 1">
              <a:extLst>
                <a:ext uri="{FF2B5EF4-FFF2-40B4-BE49-F238E27FC236}">
                  <a16:creationId xmlns:a16="http://schemas.microsoft.com/office/drawing/2014/main" id="{5D96642D-BADF-493F-81A2-40DF06C5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07006" y="2696022"/>
              <a:ext cx="1535182" cy="1100540"/>
            </a:xfrm>
            <a:prstGeom prst="rect">
              <a:avLst/>
            </a:prstGeom>
          </p:spPr>
        </p:pic>
        <p:sp>
          <p:nvSpPr>
            <p:cNvPr id="77" name="그래픽 59">
              <a:extLst>
                <a:ext uri="{FF2B5EF4-FFF2-40B4-BE49-F238E27FC236}">
                  <a16:creationId xmlns:a16="http://schemas.microsoft.com/office/drawing/2014/main" id="{AA029377-B39A-4EE0-ABB2-4E9AB3ED815D}"/>
                </a:ext>
              </a:extLst>
            </p:cNvPr>
            <p:cNvSpPr/>
            <p:nvPr/>
          </p:nvSpPr>
          <p:spPr>
            <a:xfrm>
              <a:off x="638986" y="2696022"/>
              <a:ext cx="1915340" cy="1096623"/>
            </a:xfrm>
            <a:prstGeom prst="homePlate">
              <a:avLst/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B87B5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87B59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78" name="그래픽 21">
              <a:extLst>
                <a:ext uri="{FF2B5EF4-FFF2-40B4-BE49-F238E27FC236}">
                  <a16:creationId xmlns:a16="http://schemas.microsoft.com/office/drawing/2014/main" id="{E84B5400-19D8-4D33-AD2D-A4AD073FD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10624" y="2895619"/>
              <a:ext cx="620240" cy="620238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9964564" y="5661588"/>
            <a:ext cx="1996623" cy="845284"/>
            <a:chOff x="9323806" y="5443476"/>
            <a:chExt cx="2069100" cy="875968"/>
          </a:xfrm>
        </p:grpSpPr>
        <p:grpSp>
          <p:nvGrpSpPr>
            <p:cNvPr id="83" name="Group 82"/>
            <p:cNvGrpSpPr/>
            <p:nvPr/>
          </p:nvGrpSpPr>
          <p:grpSpPr>
            <a:xfrm>
              <a:off x="9323806" y="5443476"/>
              <a:ext cx="2069100" cy="875968"/>
              <a:chOff x="3381346" y="2696022"/>
              <a:chExt cx="2644445" cy="1100540"/>
            </a:xfrm>
          </p:grpSpPr>
          <p:pic>
            <p:nvPicPr>
              <p:cNvPr id="85" name="그래픽 2">
                <a:extLst>
                  <a:ext uri="{FF2B5EF4-FFF2-40B4-BE49-F238E27FC236}">
                    <a16:creationId xmlns:a16="http://schemas.microsoft.com/office/drawing/2014/main" id="{ECAB6F40-EE3F-4966-AB59-B36E649B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90609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86" name="그래픽 60">
                <a:extLst>
                  <a:ext uri="{FF2B5EF4-FFF2-40B4-BE49-F238E27FC236}">
                    <a16:creationId xmlns:a16="http://schemas.microsoft.com/office/drawing/2014/main" id="{D57A6A01-0841-44EC-AB4D-CB0E54D51435}"/>
                  </a:ext>
                </a:extLst>
              </p:cNvPr>
              <p:cNvSpPr/>
              <p:nvPr/>
            </p:nvSpPr>
            <p:spPr>
              <a:xfrm>
                <a:off x="3381346" y="2699938"/>
                <a:ext cx="1705507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5760" rIns="9144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30</a:t>
                </a:r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84" name="그래픽 456">
              <a:extLst>
                <a:ext uri="{FF2B5EF4-FFF2-40B4-BE49-F238E27FC236}">
                  <a16:creationId xmlns:a16="http://schemas.microsoft.com/office/drawing/2014/main" id="{A75CC0B0-839C-49C3-B580-B3D54F3D4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658250" y="5686785"/>
              <a:ext cx="507335" cy="474067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7178701" y="2914855"/>
            <a:ext cx="2085183" cy="762778"/>
            <a:chOff x="4312902" y="3998798"/>
            <a:chExt cx="2167933" cy="875969"/>
          </a:xfrm>
        </p:grpSpPr>
        <p:grpSp>
          <p:nvGrpSpPr>
            <p:cNvPr id="88" name="Group 87"/>
            <p:cNvGrpSpPr/>
            <p:nvPr/>
          </p:nvGrpSpPr>
          <p:grpSpPr>
            <a:xfrm>
              <a:off x="4312902" y="3998798"/>
              <a:ext cx="2167933" cy="875969"/>
              <a:chOff x="3255030" y="2696021"/>
              <a:chExt cx="2770761" cy="1100541"/>
            </a:xfrm>
          </p:grpSpPr>
          <p:pic>
            <p:nvPicPr>
              <p:cNvPr id="90" name="그래픽 2">
                <a:extLst>
                  <a:ext uri="{FF2B5EF4-FFF2-40B4-BE49-F238E27FC236}">
                    <a16:creationId xmlns:a16="http://schemas.microsoft.com/office/drawing/2014/main" id="{ECAB6F40-EE3F-4966-AB59-B36E649B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90609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91" name="그래픽 60">
                <a:extLst>
                  <a:ext uri="{FF2B5EF4-FFF2-40B4-BE49-F238E27FC236}">
                    <a16:creationId xmlns:a16="http://schemas.microsoft.com/office/drawing/2014/main" id="{D57A6A01-0841-44EC-AB4D-CB0E54D51435}"/>
                  </a:ext>
                </a:extLst>
              </p:cNvPr>
              <p:cNvSpPr/>
              <p:nvPr/>
            </p:nvSpPr>
            <p:spPr>
              <a:xfrm>
                <a:off x="3255030" y="2696021"/>
                <a:ext cx="1789651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87B59"/>
                    </a:solidFill>
                    <a:effectLst/>
                    <a:uLnTx/>
                    <a:uFillTx/>
                    <a:latin typeface="Rammetto One"/>
                    <a:cs typeface="+mn-cs"/>
                  </a:rPr>
                  <a:t>?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87B59"/>
                  </a:solidFill>
                  <a:effectLst/>
                  <a:uLnTx/>
                  <a:uFillTx/>
                  <a:latin typeface="Rammetto One"/>
                  <a:cs typeface="+mn-cs"/>
                </a:endParaRPr>
              </a:p>
            </p:txBody>
          </p:sp>
        </p:grpSp>
        <p:pic>
          <p:nvPicPr>
            <p:cNvPr id="89" name="그래픽 491">
              <a:extLst>
                <a:ext uri="{FF2B5EF4-FFF2-40B4-BE49-F238E27FC236}">
                  <a16:creationId xmlns:a16="http://schemas.microsoft.com/office/drawing/2014/main" id="{F11CF84B-78C7-4775-B790-5CB0F20E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769705" y="4212269"/>
              <a:ext cx="344970" cy="395278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2629186" y="2924083"/>
            <a:ext cx="2167784" cy="776596"/>
            <a:chOff x="9141635" y="2397493"/>
            <a:chExt cx="2251271" cy="875968"/>
          </a:xfrm>
        </p:grpSpPr>
        <p:grpSp>
          <p:nvGrpSpPr>
            <p:cNvPr id="93" name="Group 92"/>
            <p:cNvGrpSpPr/>
            <p:nvPr/>
          </p:nvGrpSpPr>
          <p:grpSpPr>
            <a:xfrm>
              <a:off x="9141635" y="2397493"/>
              <a:ext cx="2251271" cy="875968"/>
              <a:chOff x="844666" y="2696022"/>
              <a:chExt cx="2597521" cy="1100540"/>
            </a:xfrm>
          </p:grpSpPr>
          <p:pic>
            <p:nvPicPr>
              <p:cNvPr id="95" name="그래픽 1">
                <a:extLst>
                  <a:ext uri="{FF2B5EF4-FFF2-40B4-BE49-F238E27FC236}">
                    <a16:creationId xmlns:a16="http://schemas.microsoft.com/office/drawing/2014/main" id="{5D96642D-BADF-493F-81A2-40DF06C54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907005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96" name="그래픽 59">
                <a:extLst>
                  <a:ext uri="{FF2B5EF4-FFF2-40B4-BE49-F238E27FC236}">
                    <a16:creationId xmlns:a16="http://schemas.microsoft.com/office/drawing/2014/main" id="{AA029377-B39A-4EE0-ABB2-4E9AB3ED815D}"/>
                  </a:ext>
                </a:extLst>
              </p:cNvPr>
              <p:cNvSpPr/>
              <p:nvPr/>
            </p:nvSpPr>
            <p:spPr>
              <a:xfrm>
                <a:off x="844666" y="2696022"/>
                <a:ext cx="1616498" cy="1096625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851"/>
                    </a:solidFill>
                    <a:effectLst/>
                    <a:uLnTx/>
                    <a:uFillTx/>
                    <a:latin typeface="Rammetto One"/>
                    <a:cs typeface="+mn-cs"/>
                  </a:rPr>
                  <a:t>?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2B851"/>
                  </a:solidFill>
                  <a:effectLst/>
                  <a:uLnTx/>
                  <a:uFillTx/>
                  <a:latin typeface="Rammetto One"/>
                  <a:cs typeface="+mn-cs"/>
                </a:endParaRPr>
              </a:p>
            </p:txBody>
          </p:sp>
        </p:grpSp>
        <p:pic>
          <p:nvPicPr>
            <p:cNvPr id="94" name="그래픽 574">
              <a:extLst>
                <a:ext uri="{FF2B5EF4-FFF2-40B4-BE49-F238E27FC236}">
                  <a16:creationId xmlns:a16="http://schemas.microsoft.com/office/drawing/2014/main" id="{1F97C1B5-F401-4973-8873-2590A9357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649561" y="2662576"/>
              <a:ext cx="387694" cy="336488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3662365" y="1966849"/>
            <a:ext cx="2138861" cy="875968"/>
            <a:chOff x="6752493" y="4927750"/>
            <a:chExt cx="2138861" cy="875968"/>
          </a:xfrm>
        </p:grpSpPr>
        <p:grpSp>
          <p:nvGrpSpPr>
            <p:cNvPr id="98" name="Group 97"/>
            <p:cNvGrpSpPr/>
            <p:nvPr/>
          </p:nvGrpSpPr>
          <p:grpSpPr>
            <a:xfrm>
              <a:off x="6752493" y="4927750"/>
              <a:ext cx="2138861" cy="875968"/>
              <a:chOff x="5875791" y="2696022"/>
              <a:chExt cx="2733604" cy="1100540"/>
            </a:xfrm>
          </p:grpSpPr>
          <p:pic>
            <p:nvPicPr>
              <p:cNvPr id="100" name="그래픽 3">
                <a:extLst>
                  <a:ext uri="{FF2B5EF4-FFF2-40B4-BE49-F238E27FC236}">
                    <a16:creationId xmlns:a16="http://schemas.microsoft.com/office/drawing/2014/main" id="{0120ACEE-9911-44FD-916D-E54AE4A19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074213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01" name="그래픽 61">
                <a:extLst>
                  <a:ext uri="{FF2B5EF4-FFF2-40B4-BE49-F238E27FC236}">
                    <a16:creationId xmlns:a16="http://schemas.microsoft.com/office/drawing/2014/main" id="{F1125C9C-92F4-4F67-86D7-9C20A641A157}"/>
                  </a:ext>
                </a:extLst>
              </p:cNvPr>
              <p:cNvSpPr/>
              <p:nvPr/>
            </p:nvSpPr>
            <p:spPr>
              <a:xfrm>
                <a:off x="5875791" y="2696022"/>
                <a:ext cx="1752495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C470"/>
                    </a:solidFill>
                    <a:effectLst/>
                    <a:uLnTx/>
                    <a:uFillTx/>
                    <a:latin typeface="Rammetto One"/>
                    <a:cs typeface="+mn-cs"/>
                  </a:rPr>
                  <a:t>?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6C470"/>
                  </a:solidFill>
                  <a:effectLst/>
                  <a:uLnTx/>
                  <a:uFillTx/>
                  <a:latin typeface="Rammetto One"/>
                  <a:cs typeface="+mn-cs"/>
                </a:endParaRPr>
              </a:p>
            </p:txBody>
          </p:sp>
        </p:grpSp>
        <p:pic>
          <p:nvPicPr>
            <p:cNvPr id="99" name="그래픽 549">
              <a:extLst>
                <a:ext uri="{FF2B5EF4-FFF2-40B4-BE49-F238E27FC236}">
                  <a16:creationId xmlns:a16="http://schemas.microsoft.com/office/drawing/2014/main" id="{71101BC1-33CA-4497-874F-8C75A44E2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203892" y="5149219"/>
              <a:ext cx="412566" cy="438898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8083295" y="3889473"/>
            <a:ext cx="2053422" cy="711249"/>
            <a:chOff x="6441932" y="1789725"/>
            <a:chExt cx="2148029" cy="875968"/>
          </a:xfrm>
        </p:grpSpPr>
        <p:grpSp>
          <p:nvGrpSpPr>
            <p:cNvPr id="103" name="Group 102"/>
            <p:cNvGrpSpPr/>
            <p:nvPr/>
          </p:nvGrpSpPr>
          <p:grpSpPr>
            <a:xfrm>
              <a:off x="6441932" y="1789725"/>
              <a:ext cx="2148029" cy="875968"/>
              <a:chOff x="5805663" y="2696022"/>
              <a:chExt cx="2745322" cy="1100540"/>
            </a:xfrm>
          </p:grpSpPr>
          <p:pic>
            <p:nvPicPr>
              <p:cNvPr id="105" name="그래픽 3">
                <a:extLst>
                  <a:ext uri="{FF2B5EF4-FFF2-40B4-BE49-F238E27FC236}">
                    <a16:creationId xmlns:a16="http://schemas.microsoft.com/office/drawing/2014/main" id="{0120ACEE-9911-44FD-916D-E54AE4A19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biLevel thresh="7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015803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06" name="그래픽 61">
                <a:extLst>
                  <a:ext uri="{FF2B5EF4-FFF2-40B4-BE49-F238E27FC236}">
                    <a16:creationId xmlns:a16="http://schemas.microsoft.com/office/drawing/2014/main" id="{F1125C9C-92F4-4F67-86D7-9C20A641A157}"/>
                  </a:ext>
                </a:extLst>
              </p:cNvPr>
              <p:cNvSpPr/>
              <p:nvPr/>
            </p:nvSpPr>
            <p:spPr>
              <a:xfrm>
                <a:off x="5805663" y="2698030"/>
                <a:ext cx="1884526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24</a:t>
                </a:r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04" name="그래픽 554">
              <a:extLst>
                <a:ext uri="{FF2B5EF4-FFF2-40B4-BE49-F238E27FC236}">
                  <a16:creationId xmlns:a16="http://schemas.microsoft.com/office/drawing/2014/main" id="{B4185476-FD98-4584-ADAD-75682562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926525" y="2031906"/>
              <a:ext cx="430120" cy="386230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1751473" y="3910419"/>
            <a:ext cx="1800231" cy="673848"/>
            <a:chOff x="1279181" y="3473613"/>
            <a:chExt cx="2347521" cy="878705"/>
          </a:xfrm>
        </p:grpSpPr>
        <p:grpSp>
          <p:nvGrpSpPr>
            <p:cNvPr id="108" name="Group 107"/>
            <p:cNvGrpSpPr/>
            <p:nvPr/>
          </p:nvGrpSpPr>
          <p:grpSpPr>
            <a:xfrm>
              <a:off x="1279181" y="3473613"/>
              <a:ext cx="2347521" cy="878705"/>
              <a:chOff x="8192711" y="2692584"/>
              <a:chExt cx="3000286" cy="1103978"/>
            </a:xfrm>
          </p:grpSpPr>
          <p:pic>
            <p:nvPicPr>
              <p:cNvPr id="110" name="그래픽 4">
                <a:extLst>
                  <a:ext uri="{FF2B5EF4-FFF2-40B4-BE49-F238E27FC236}">
                    <a16:creationId xmlns:a16="http://schemas.microsoft.com/office/drawing/2014/main" id="{2502DF76-4703-44BE-A03E-24BBC2F25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657815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11" name="그래픽 62">
                <a:extLst>
                  <a:ext uri="{FF2B5EF4-FFF2-40B4-BE49-F238E27FC236}">
                    <a16:creationId xmlns:a16="http://schemas.microsoft.com/office/drawing/2014/main" id="{F0917DFF-EB57-4649-9296-94934412EED8}"/>
                  </a:ext>
                </a:extLst>
              </p:cNvPr>
              <p:cNvSpPr/>
              <p:nvPr/>
            </p:nvSpPr>
            <p:spPr>
              <a:xfrm>
                <a:off x="8192711" y="2692584"/>
                <a:ext cx="2063444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6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9</a:t>
                </a:r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666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09" name="그래픽 583">
              <a:extLst>
                <a:ext uri="{FF2B5EF4-FFF2-40B4-BE49-F238E27FC236}">
                  <a16:creationId xmlns:a16="http://schemas.microsoft.com/office/drawing/2014/main" id="{99A57FEC-2BB1-4527-A253-AD5C429DE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920372" y="3662375"/>
              <a:ext cx="456454" cy="456454"/>
            </a:xfrm>
            <a:prstGeom prst="rect">
              <a:avLst/>
            </a:prstGeom>
          </p:spPr>
        </p:pic>
      </p:grpSp>
      <p:sp>
        <p:nvSpPr>
          <p:cNvPr id="112" name="Oval 111"/>
          <p:cNvSpPr/>
          <p:nvPr/>
        </p:nvSpPr>
        <p:spPr>
          <a:xfrm>
            <a:off x="331415" y="5080074"/>
            <a:ext cx="578886" cy="578886"/>
          </a:xfrm>
          <a:prstGeom prst="ellipse">
            <a:avLst/>
          </a:prstGeom>
          <a:solidFill>
            <a:srgbClr val="F2665B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191504" y="2937212"/>
            <a:ext cx="955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195364" y="4765786"/>
            <a:ext cx="905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656319" y="2937212"/>
            <a:ext cx="9429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676244" y="2049331"/>
            <a:ext cx="955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13" y="204258"/>
            <a:ext cx="807180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-0.00742 0.01667 -0.0013 -0.12384 -0.00872 -0.10602 C -0.01341 -0.09537 0.01289 -0.16806 0.028 -0.18171 C 0.04544 -0.18194 0.0655 -0.15579 0.06172 -0.1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13704 C 0.06784 -0.20139 0.05612 -0.23241 0.07149 -0.26366 C 0.08386 -0.26458 0.11315 -0.31643 0.125 -0.25509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25509 C 0.14636 -0.24167 0.12344 -0.35046 0.13672 -0.39699 C 0.14453 -0.44606 0.14544 -0.46829 0.1599 -0.48009 C 0.18073 -0.47477 0.20091 -0.43866 0.21159 -0.3990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59 -0.39907 C 0.21276 -0.41018 0.2082 -0.43657 0.20781 -0.4581 C 0.20729 -0.47917 0.20195 -0.49838 0.20899 -0.52847 C 0.21511 -0.54838 0.22227 -0.57569 0.23945 -0.58125 C 0.25664 -0.58681 0.2431 -0.58889 0.25443 -0.58218 C 0.278 -0.57755 0.29115 -0.59653 0.31237 -0.5375 " pathEditMode="relative" rAng="0" ptsTypes="AAAAAA">
                                      <p:cBhvr>
                                        <p:cTn id="4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37 -0.5375 C 0.33203 -0.54421 0.37669 -0.57083 0.40781 -0.56898 C 0.42253 -0.57593 0.49349 -0.54005 0.49948 -0.54213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54213 C 0.5211 -0.5287 0.56472 -0.55532 0.59011 -0.54259 C 0.62969 -0.50509 0.63958 -0.46528 0.63685 -0.40069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85 -0.40069 C 0.65612 -0.39421 0.70313 -0.40602 0.7181 -0.38889 C 0.73255 -0.37639 0.73503 -0.34306 0.73307 -0.325 C 0.73125 -0.30694 0.72813 -0.2662 0.72774 -0.2544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774 -0.2544 C 0.71341 -0.23218 0.77682 -0.27801 0.79675 -0.24051 C 0.80625 -0.21759 0.8181 -0.20532 0.80677 -0.12917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677 -0.12917 C 0.82057 -0.11204 0.87852 -0.13704 0.89297 -0.11782 C 0.90261 -0.10579 0.90547 -0.03333 0.87982 0.00116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8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2" grpId="2" animBg="1"/>
      <p:bldP spid="112" grpId="3" animBg="1"/>
      <p:bldP spid="112" grpId="4" animBg="1"/>
      <p:bldP spid="112" grpId="5" animBg="1"/>
      <p:bldP spid="112" grpId="6" animBg="1"/>
      <p:bldP spid="112" grpId="7" animBg="1"/>
      <p:bldP spid="112" grpId="8" animBg="1"/>
      <p:bldP spid="112" grpId="9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774443" y="3518347"/>
            <a:ext cx="1983514" cy="821388"/>
            <a:chOff x="3322278" y="2696022"/>
            <a:chExt cx="2703513" cy="1100540"/>
          </a:xfrm>
        </p:grpSpPr>
        <p:pic>
          <p:nvPicPr>
            <p:cNvPr id="85" name="그래픽 2">
              <a:extLst>
                <a:ext uri="{FF2B5EF4-FFF2-40B4-BE49-F238E27FC236}">
                  <a16:creationId xmlns:a16="http://schemas.microsoft.com/office/drawing/2014/main" id="{ECAB6F40-EE3F-4966-AB59-B36E649B1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90609" y="2696022"/>
              <a:ext cx="1535182" cy="1100540"/>
            </a:xfrm>
            <a:prstGeom prst="rect">
              <a:avLst/>
            </a:prstGeom>
          </p:spPr>
        </p:pic>
        <p:sp>
          <p:nvSpPr>
            <p:cNvPr id="86" name="그래픽 60">
              <a:extLst>
                <a:ext uri="{FF2B5EF4-FFF2-40B4-BE49-F238E27FC236}">
                  <a16:creationId xmlns:a16="http://schemas.microsoft.com/office/drawing/2014/main" id="{D57A6A01-0841-44EC-AB4D-CB0E54D51435}"/>
                </a:ext>
              </a:extLst>
            </p:cNvPr>
            <p:cNvSpPr/>
            <p:nvPr/>
          </p:nvSpPr>
          <p:spPr>
            <a:xfrm>
              <a:off x="3322278" y="2696022"/>
              <a:ext cx="1722403" cy="1096624"/>
            </a:xfrm>
            <a:prstGeom prst="homePlate">
              <a:avLst>
                <a:gd name="adj" fmla="val 41270"/>
              </a:avLst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87" name="그래픽 18">
              <a:extLst>
                <a:ext uri="{FF2B5EF4-FFF2-40B4-BE49-F238E27FC236}">
                  <a16:creationId xmlns:a16="http://schemas.microsoft.com/office/drawing/2014/main" id="{8695A8FE-A6BB-4608-9FF7-0E865979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34592" y="2947070"/>
              <a:ext cx="627084" cy="627086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4951666" y="2840100"/>
            <a:ext cx="2047066" cy="945277"/>
            <a:chOff x="8403661" y="2642853"/>
            <a:chExt cx="2789336" cy="1179960"/>
          </a:xfrm>
        </p:grpSpPr>
        <p:pic>
          <p:nvPicPr>
            <p:cNvPr id="89" name="그래픽 4">
              <a:extLst>
                <a:ext uri="{FF2B5EF4-FFF2-40B4-BE49-F238E27FC236}">
                  <a16:creationId xmlns:a16="http://schemas.microsoft.com/office/drawing/2014/main" id="{2502DF76-4703-44BE-A03E-24BBC2F25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57815" y="2696022"/>
              <a:ext cx="1535182" cy="1100540"/>
            </a:xfrm>
            <a:prstGeom prst="rect">
              <a:avLst/>
            </a:prstGeom>
          </p:spPr>
        </p:pic>
        <p:sp>
          <p:nvSpPr>
            <p:cNvPr id="90" name="그래픽 62">
              <a:extLst>
                <a:ext uri="{FF2B5EF4-FFF2-40B4-BE49-F238E27FC236}">
                  <a16:creationId xmlns:a16="http://schemas.microsoft.com/office/drawing/2014/main" id="{F0917DFF-EB57-4649-9296-94934412EED8}"/>
                </a:ext>
              </a:extLst>
            </p:cNvPr>
            <p:cNvSpPr/>
            <p:nvPr/>
          </p:nvSpPr>
          <p:spPr>
            <a:xfrm>
              <a:off x="8403661" y="2642853"/>
              <a:ext cx="1868243" cy="1179960"/>
            </a:xfrm>
            <a:prstGeom prst="homePlate">
              <a:avLst/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5666"/>
                  </a:solidFill>
                  <a:effectLst/>
                  <a:uLnTx/>
                  <a:uFillTx/>
                  <a:latin typeface="Rammetto One"/>
                  <a:cs typeface="+mn-cs"/>
                </a:rPr>
                <a:t>?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666"/>
                </a:solidFill>
                <a:effectLst/>
                <a:uLnTx/>
                <a:uFillTx/>
                <a:latin typeface="Rammetto One"/>
                <a:cs typeface="+mn-cs"/>
              </a:endParaRPr>
            </a:p>
          </p:txBody>
        </p:sp>
        <p:pic>
          <p:nvPicPr>
            <p:cNvPr id="91" name="그래픽 19">
              <a:extLst>
                <a:ext uri="{FF2B5EF4-FFF2-40B4-BE49-F238E27FC236}">
                  <a16:creationId xmlns:a16="http://schemas.microsoft.com/office/drawing/2014/main" id="{87F6E239-94FF-4455-8CAA-8D9986DC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01798" y="2932309"/>
              <a:ext cx="599878" cy="601050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1845880" y="4792433"/>
            <a:ext cx="1919917" cy="738498"/>
            <a:chOff x="5698850" y="2696022"/>
            <a:chExt cx="2910545" cy="1100540"/>
          </a:xfrm>
        </p:grpSpPr>
        <p:pic>
          <p:nvPicPr>
            <p:cNvPr id="93" name="그래픽 3">
              <a:extLst>
                <a:ext uri="{FF2B5EF4-FFF2-40B4-BE49-F238E27FC236}">
                  <a16:creationId xmlns:a16="http://schemas.microsoft.com/office/drawing/2014/main" id="{0120ACEE-9911-44FD-916D-E54AE4A19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74213" y="2696022"/>
              <a:ext cx="1535182" cy="1100540"/>
            </a:xfrm>
            <a:prstGeom prst="rect">
              <a:avLst/>
            </a:prstGeom>
          </p:spPr>
        </p:pic>
        <p:sp>
          <p:nvSpPr>
            <p:cNvPr id="94" name="그래픽 61">
              <a:extLst>
                <a:ext uri="{FF2B5EF4-FFF2-40B4-BE49-F238E27FC236}">
                  <a16:creationId xmlns:a16="http://schemas.microsoft.com/office/drawing/2014/main" id="{F1125C9C-92F4-4F67-86D7-9C20A641A157}"/>
                </a:ext>
              </a:extLst>
            </p:cNvPr>
            <p:cNvSpPr/>
            <p:nvPr/>
          </p:nvSpPr>
          <p:spPr>
            <a:xfrm>
              <a:off x="5698850" y="2696022"/>
              <a:ext cx="1929435" cy="1096624"/>
            </a:xfrm>
            <a:prstGeom prst="homePlate">
              <a:avLst/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6C47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6C470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95" name="그래픽 20">
              <a:extLst>
                <a:ext uri="{FF2B5EF4-FFF2-40B4-BE49-F238E27FC236}">
                  <a16:creationId xmlns:a16="http://schemas.microsoft.com/office/drawing/2014/main" id="{C4065180-D857-48D3-80A7-9B8462F7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38354" y="2923443"/>
              <a:ext cx="520482" cy="564591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214904" y="2217899"/>
            <a:ext cx="1834742" cy="751095"/>
            <a:chOff x="638986" y="2696022"/>
            <a:chExt cx="2803202" cy="1100540"/>
          </a:xfrm>
        </p:grpSpPr>
        <p:pic>
          <p:nvPicPr>
            <p:cNvPr id="97" name="그래픽 1">
              <a:extLst>
                <a:ext uri="{FF2B5EF4-FFF2-40B4-BE49-F238E27FC236}">
                  <a16:creationId xmlns:a16="http://schemas.microsoft.com/office/drawing/2014/main" id="{5D96642D-BADF-493F-81A2-40DF06C5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07006" y="2696022"/>
              <a:ext cx="1535182" cy="1100540"/>
            </a:xfrm>
            <a:prstGeom prst="rect">
              <a:avLst/>
            </a:prstGeom>
          </p:spPr>
        </p:pic>
        <p:sp>
          <p:nvSpPr>
            <p:cNvPr id="98" name="그래픽 59">
              <a:extLst>
                <a:ext uri="{FF2B5EF4-FFF2-40B4-BE49-F238E27FC236}">
                  <a16:creationId xmlns:a16="http://schemas.microsoft.com/office/drawing/2014/main" id="{AA029377-B39A-4EE0-ABB2-4E9AB3ED815D}"/>
                </a:ext>
              </a:extLst>
            </p:cNvPr>
            <p:cNvSpPr/>
            <p:nvPr/>
          </p:nvSpPr>
          <p:spPr>
            <a:xfrm>
              <a:off x="638986" y="2696022"/>
              <a:ext cx="1915340" cy="1096623"/>
            </a:xfrm>
            <a:prstGeom prst="homePlate">
              <a:avLst/>
            </a:prstGeom>
            <a:solidFill>
              <a:schemeClr val="bg1"/>
            </a:solidFill>
            <a:ln w="20275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360000"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B87B5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</a:t>
              </a:r>
              <a:endPara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87B59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pic>
          <p:nvPicPr>
            <p:cNvPr id="99" name="그래픽 21">
              <a:extLst>
                <a:ext uri="{FF2B5EF4-FFF2-40B4-BE49-F238E27FC236}">
                  <a16:creationId xmlns:a16="http://schemas.microsoft.com/office/drawing/2014/main" id="{E84B5400-19D8-4D33-AD2D-A4AD073FD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510624" y="2895619"/>
              <a:ext cx="620240" cy="620238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104103" y="5608195"/>
            <a:ext cx="1996623" cy="845284"/>
            <a:chOff x="9323806" y="5443476"/>
            <a:chExt cx="2069100" cy="8759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9323806" y="5443476"/>
              <a:ext cx="2069100" cy="875968"/>
              <a:chOff x="3381346" y="2696022"/>
              <a:chExt cx="2644445" cy="1100540"/>
            </a:xfrm>
          </p:grpSpPr>
          <p:pic>
            <p:nvPicPr>
              <p:cNvPr id="106" name="그래픽 2">
                <a:extLst>
                  <a:ext uri="{FF2B5EF4-FFF2-40B4-BE49-F238E27FC236}">
                    <a16:creationId xmlns:a16="http://schemas.microsoft.com/office/drawing/2014/main" id="{ECAB6F40-EE3F-4966-AB59-B36E649B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90609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07" name="그래픽 60">
                <a:extLst>
                  <a:ext uri="{FF2B5EF4-FFF2-40B4-BE49-F238E27FC236}">
                    <a16:creationId xmlns:a16="http://schemas.microsoft.com/office/drawing/2014/main" id="{D57A6A01-0841-44EC-AB4D-CB0E54D51435}"/>
                  </a:ext>
                </a:extLst>
              </p:cNvPr>
              <p:cNvSpPr/>
              <p:nvPr/>
            </p:nvSpPr>
            <p:spPr>
              <a:xfrm>
                <a:off x="3381346" y="2699938"/>
                <a:ext cx="1705507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5760" rIns="9144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05" name="그래픽 456">
              <a:extLst>
                <a:ext uri="{FF2B5EF4-FFF2-40B4-BE49-F238E27FC236}">
                  <a16:creationId xmlns:a16="http://schemas.microsoft.com/office/drawing/2014/main" id="{A75CC0B0-839C-49C3-B580-B3D54F3D4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707467" y="5580601"/>
              <a:ext cx="507335" cy="474067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3975796" y="4047292"/>
            <a:ext cx="2077674" cy="767869"/>
            <a:chOff x="4312902" y="3998798"/>
            <a:chExt cx="2167933" cy="875969"/>
          </a:xfrm>
        </p:grpSpPr>
        <p:grpSp>
          <p:nvGrpSpPr>
            <p:cNvPr id="109" name="Group 108"/>
            <p:cNvGrpSpPr/>
            <p:nvPr/>
          </p:nvGrpSpPr>
          <p:grpSpPr>
            <a:xfrm>
              <a:off x="4312902" y="3998798"/>
              <a:ext cx="2167933" cy="875969"/>
              <a:chOff x="3255030" y="2696021"/>
              <a:chExt cx="2770761" cy="1100541"/>
            </a:xfrm>
          </p:grpSpPr>
          <p:pic>
            <p:nvPicPr>
              <p:cNvPr id="111" name="그래픽 2">
                <a:extLst>
                  <a:ext uri="{FF2B5EF4-FFF2-40B4-BE49-F238E27FC236}">
                    <a16:creationId xmlns:a16="http://schemas.microsoft.com/office/drawing/2014/main" id="{ECAB6F40-EE3F-4966-AB59-B36E649B1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90609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12" name="그래픽 60">
                <a:extLst>
                  <a:ext uri="{FF2B5EF4-FFF2-40B4-BE49-F238E27FC236}">
                    <a16:creationId xmlns:a16="http://schemas.microsoft.com/office/drawing/2014/main" id="{D57A6A01-0841-44EC-AB4D-CB0E54D51435}"/>
                  </a:ext>
                </a:extLst>
              </p:cNvPr>
              <p:cNvSpPr/>
              <p:nvPr/>
            </p:nvSpPr>
            <p:spPr>
              <a:xfrm>
                <a:off x="3255030" y="2696021"/>
                <a:ext cx="1789651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87B59"/>
                    </a:solidFill>
                    <a:effectLst/>
                    <a:uLnTx/>
                    <a:uFillTx/>
                    <a:latin typeface="Rammetto One"/>
                    <a:cs typeface="+mn-cs"/>
                  </a:rPr>
                  <a:t>?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87B59"/>
                  </a:solidFill>
                  <a:effectLst/>
                  <a:uLnTx/>
                  <a:uFillTx/>
                  <a:latin typeface="Rammetto One"/>
                  <a:cs typeface="+mn-cs"/>
                </a:endParaRPr>
              </a:p>
            </p:txBody>
          </p:sp>
        </p:grpSp>
        <p:pic>
          <p:nvPicPr>
            <p:cNvPr id="110" name="그래픽 491">
              <a:extLst>
                <a:ext uri="{FF2B5EF4-FFF2-40B4-BE49-F238E27FC236}">
                  <a16:creationId xmlns:a16="http://schemas.microsoft.com/office/drawing/2014/main" id="{F11CF84B-78C7-4775-B790-5CB0F20E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769705" y="4212269"/>
              <a:ext cx="344970" cy="395278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8903238" y="2370028"/>
            <a:ext cx="2197487" cy="855041"/>
            <a:chOff x="9141635" y="2397493"/>
            <a:chExt cx="2251271" cy="875968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41635" y="2397493"/>
              <a:ext cx="2251271" cy="875968"/>
              <a:chOff x="844666" y="2696022"/>
              <a:chExt cx="2597521" cy="1100540"/>
            </a:xfrm>
          </p:grpSpPr>
          <p:pic>
            <p:nvPicPr>
              <p:cNvPr id="116" name="그래픽 1">
                <a:extLst>
                  <a:ext uri="{FF2B5EF4-FFF2-40B4-BE49-F238E27FC236}">
                    <a16:creationId xmlns:a16="http://schemas.microsoft.com/office/drawing/2014/main" id="{5D96642D-BADF-493F-81A2-40DF06C54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907005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17" name="그래픽 59">
                <a:extLst>
                  <a:ext uri="{FF2B5EF4-FFF2-40B4-BE49-F238E27FC236}">
                    <a16:creationId xmlns:a16="http://schemas.microsoft.com/office/drawing/2014/main" id="{AA029377-B39A-4EE0-ABB2-4E9AB3ED815D}"/>
                  </a:ext>
                </a:extLst>
              </p:cNvPr>
              <p:cNvSpPr/>
              <p:nvPr/>
            </p:nvSpPr>
            <p:spPr>
              <a:xfrm>
                <a:off x="844666" y="2696022"/>
                <a:ext cx="1616498" cy="1096625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2B851"/>
                    </a:solidFill>
                    <a:effectLst/>
                    <a:uLnTx/>
                    <a:uFillTx/>
                    <a:latin typeface="Rammetto One"/>
                    <a:cs typeface="+mn-cs"/>
                  </a:rPr>
                  <a:t>?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2B851"/>
                  </a:solidFill>
                  <a:effectLst/>
                  <a:uLnTx/>
                  <a:uFillTx/>
                  <a:latin typeface="Rammetto One"/>
                  <a:cs typeface="+mn-cs"/>
                </a:endParaRPr>
              </a:p>
            </p:txBody>
          </p:sp>
        </p:grpSp>
        <p:pic>
          <p:nvPicPr>
            <p:cNvPr id="115" name="그래픽 574">
              <a:extLst>
                <a:ext uri="{FF2B5EF4-FFF2-40B4-BE49-F238E27FC236}">
                  <a16:creationId xmlns:a16="http://schemas.microsoft.com/office/drawing/2014/main" id="{1F97C1B5-F401-4973-8873-2590A9357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649561" y="2662576"/>
              <a:ext cx="387694" cy="336488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6259014" y="4947828"/>
            <a:ext cx="2138861" cy="875968"/>
            <a:chOff x="6752493" y="4927750"/>
            <a:chExt cx="2138861" cy="875968"/>
          </a:xfrm>
        </p:grpSpPr>
        <p:grpSp>
          <p:nvGrpSpPr>
            <p:cNvPr id="119" name="Group 118"/>
            <p:cNvGrpSpPr/>
            <p:nvPr/>
          </p:nvGrpSpPr>
          <p:grpSpPr>
            <a:xfrm>
              <a:off x="6752493" y="4927750"/>
              <a:ext cx="2138861" cy="875968"/>
              <a:chOff x="5875791" y="2696022"/>
              <a:chExt cx="2733604" cy="1100540"/>
            </a:xfrm>
          </p:grpSpPr>
          <p:pic>
            <p:nvPicPr>
              <p:cNvPr id="121" name="그래픽 3">
                <a:extLst>
                  <a:ext uri="{FF2B5EF4-FFF2-40B4-BE49-F238E27FC236}">
                    <a16:creationId xmlns:a16="http://schemas.microsoft.com/office/drawing/2014/main" id="{0120ACEE-9911-44FD-916D-E54AE4A19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74213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22" name="그래픽 61">
                <a:extLst>
                  <a:ext uri="{FF2B5EF4-FFF2-40B4-BE49-F238E27FC236}">
                    <a16:creationId xmlns:a16="http://schemas.microsoft.com/office/drawing/2014/main" id="{F1125C9C-92F4-4F67-86D7-9C20A641A157}"/>
                  </a:ext>
                </a:extLst>
              </p:cNvPr>
              <p:cNvSpPr/>
              <p:nvPr/>
            </p:nvSpPr>
            <p:spPr>
              <a:xfrm>
                <a:off x="5875791" y="2696022"/>
                <a:ext cx="1752495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C470"/>
                    </a:solidFill>
                    <a:effectLst/>
                    <a:uLnTx/>
                    <a:uFillTx/>
                    <a:latin typeface="Rammetto One"/>
                    <a:cs typeface="+mn-cs"/>
                  </a:rPr>
                  <a:t>?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6C470"/>
                  </a:solidFill>
                  <a:effectLst/>
                  <a:uLnTx/>
                  <a:uFillTx/>
                  <a:latin typeface="Rammetto One"/>
                  <a:cs typeface="+mn-cs"/>
                </a:endParaRPr>
              </a:p>
            </p:txBody>
          </p:sp>
        </p:grpSp>
        <p:pic>
          <p:nvPicPr>
            <p:cNvPr id="120" name="그래픽 549">
              <a:extLst>
                <a:ext uri="{FF2B5EF4-FFF2-40B4-BE49-F238E27FC236}">
                  <a16:creationId xmlns:a16="http://schemas.microsoft.com/office/drawing/2014/main" id="{71101BC1-33CA-4497-874F-8C75A44E2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203892" y="5149219"/>
              <a:ext cx="412566" cy="438898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6052998" y="1827983"/>
            <a:ext cx="2147216" cy="856328"/>
            <a:chOff x="6393498" y="1789725"/>
            <a:chExt cx="2196463" cy="875968"/>
          </a:xfrm>
        </p:grpSpPr>
        <p:grpSp>
          <p:nvGrpSpPr>
            <p:cNvPr id="124" name="Group 123"/>
            <p:cNvGrpSpPr/>
            <p:nvPr/>
          </p:nvGrpSpPr>
          <p:grpSpPr>
            <a:xfrm>
              <a:off x="6393498" y="1789725"/>
              <a:ext cx="2196463" cy="875968"/>
              <a:chOff x="5743761" y="2696022"/>
              <a:chExt cx="2807224" cy="1100540"/>
            </a:xfrm>
          </p:grpSpPr>
          <p:pic>
            <p:nvPicPr>
              <p:cNvPr id="126" name="그래픽 3">
                <a:extLst>
                  <a:ext uri="{FF2B5EF4-FFF2-40B4-BE49-F238E27FC236}">
                    <a16:creationId xmlns:a16="http://schemas.microsoft.com/office/drawing/2014/main" id="{0120ACEE-9911-44FD-916D-E54AE4A19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biLevel thresh="75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15803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27" name="그래픽 61">
                <a:extLst>
                  <a:ext uri="{FF2B5EF4-FFF2-40B4-BE49-F238E27FC236}">
                    <a16:creationId xmlns:a16="http://schemas.microsoft.com/office/drawing/2014/main" id="{F1125C9C-92F4-4F67-86D7-9C20A641A157}"/>
                  </a:ext>
                </a:extLst>
              </p:cNvPr>
              <p:cNvSpPr/>
              <p:nvPr/>
            </p:nvSpPr>
            <p:spPr>
              <a:xfrm>
                <a:off x="5743761" y="2696022"/>
                <a:ext cx="1884526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15</a:t>
                </a:r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25" name="그래픽 554">
              <a:extLst>
                <a:ext uri="{FF2B5EF4-FFF2-40B4-BE49-F238E27FC236}">
                  <a16:creationId xmlns:a16="http://schemas.microsoft.com/office/drawing/2014/main" id="{B4185476-FD98-4584-ADAD-75682562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926525" y="2031906"/>
              <a:ext cx="430120" cy="386230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1044845" y="3377933"/>
            <a:ext cx="1800231" cy="673848"/>
            <a:chOff x="1279181" y="3473613"/>
            <a:chExt cx="2347521" cy="878705"/>
          </a:xfrm>
        </p:grpSpPr>
        <p:grpSp>
          <p:nvGrpSpPr>
            <p:cNvPr id="129" name="Group 128"/>
            <p:cNvGrpSpPr/>
            <p:nvPr/>
          </p:nvGrpSpPr>
          <p:grpSpPr>
            <a:xfrm>
              <a:off x="1279181" y="3473613"/>
              <a:ext cx="2347521" cy="878705"/>
              <a:chOff x="8192711" y="2692584"/>
              <a:chExt cx="3000286" cy="1103978"/>
            </a:xfrm>
          </p:grpSpPr>
          <p:pic>
            <p:nvPicPr>
              <p:cNvPr id="131" name="그래픽 4">
                <a:extLst>
                  <a:ext uri="{FF2B5EF4-FFF2-40B4-BE49-F238E27FC236}">
                    <a16:creationId xmlns:a16="http://schemas.microsoft.com/office/drawing/2014/main" id="{2502DF76-4703-44BE-A03E-24BBC2F25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657815" y="2696022"/>
                <a:ext cx="1535182" cy="1100540"/>
              </a:xfrm>
              <a:prstGeom prst="rect">
                <a:avLst/>
              </a:prstGeom>
            </p:spPr>
          </p:pic>
          <p:sp>
            <p:nvSpPr>
              <p:cNvPr id="132" name="그래픽 62">
                <a:extLst>
                  <a:ext uri="{FF2B5EF4-FFF2-40B4-BE49-F238E27FC236}">
                    <a16:creationId xmlns:a16="http://schemas.microsoft.com/office/drawing/2014/main" id="{F0917DFF-EB57-4649-9296-94934412EED8}"/>
                  </a:ext>
                </a:extLst>
              </p:cNvPr>
              <p:cNvSpPr/>
              <p:nvPr/>
            </p:nvSpPr>
            <p:spPr>
              <a:xfrm>
                <a:off x="8192711" y="2692584"/>
                <a:ext cx="2063444" cy="1096624"/>
              </a:xfrm>
              <a:prstGeom prst="homePlate">
                <a:avLst/>
              </a:prstGeom>
              <a:solidFill>
                <a:schemeClr val="bg1"/>
              </a:solidFill>
              <a:ln w="20275" cap="flat">
                <a:noFill/>
                <a:prstDash val="solid"/>
                <a:miter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360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666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27</a:t>
                </a:r>
                <a:endPara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666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endParaRPr>
              </a:p>
            </p:txBody>
          </p:sp>
        </p:grpSp>
        <p:pic>
          <p:nvPicPr>
            <p:cNvPr id="130" name="그래픽 583">
              <a:extLst>
                <a:ext uri="{FF2B5EF4-FFF2-40B4-BE49-F238E27FC236}">
                  <a16:creationId xmlns:a16="http://schemas.microsoft.com/office/drawing/2014/main" id="{99A57FEC-2BB1-4527-A253-AD5C429DE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920372" y="3662375"/>
              <a:ext cx="456454" cy="456454"/>
            </a:xfrm>
            <a:prstGeom prst="rect">
              <a:avLst/>
            </a:prstGeom>
          </p:spPr>
        </p:pic>
      </p:grpSp>
      <p:sp>
        <p:nvSpPr>
          <p:cNvPr id="133" name="Oval 132"/>
          <p:cNvSpPr/>
          <p:nvPr/>
        </p:nvSpPr>
        <p:spPr>
          <a:xfrm>
            <a:off x="607981" y="1636375"/>
            <a:ext cx="578886" cy="578886"/>
          </a:xfrm>
          <a:prstGeom prst="ellipse">
            <a:avLst/>
          </a:prstGeom>
          <a:solidFill>
            <a:srgbClr val="F2665B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995760" y="4053725"/>
            <a:ext cx="955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947609" y="2949082"/>
            <a:ext cx="955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939089" y="2455014"/>
            <a:ext cx="955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295772" y="5030310"/>
            <a:ext cx="9559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98" y="174291"/>
            <a:ext cx="807180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C -0.00742 0.01597 0.07942 -0.01644 0.07213 0.00023 C 0.06732 0.01041 0.09778 0.03611 0.09583 0.05856 C 0.10495 0.07477 0.10677 0.08518 0.10299 0.10277 C 0.11041 0.11944 0.10221 0.12685 0.08932 0.17037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2 0.17037 C 0.09622 0.10671 0.09219 0.12847 0.10781 0.09722 C 0.1332 0.08634 0.14622 0.11227 0.15351 0.125 C 0.16028 0.1375 0.15716 0.12222 0.16146 0.16551 C 0.17304 0.23264 0.16406 0.31389 0.17122 0.37801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22 0.37801 C 0.19284 0.39143 0.16992 0.28264 0.1832 0.23611 C 0.19088 0.18727 0.21797 0.17847 0.23255 0.16666 C 0.24739 0.15486 0.25403 0.15023 0.27148 0.16504 C 0.28906 0.20648 0.29036 0.2206 0.30677 0.26875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77 0.26875 C 0.30794 0.25856 0.30338 0.23148 0.30299 0.21041 C 0.30247 0.18912 0.29713 0.1699 0.30416 0.13981 C 0.30364 0.09861 0.31862 0.00509 0.34961 0.01944 C 0.38554 0.06504 0.3681 0.02916 0.38841 0.08842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41 0.08842 C 0.39258 0.0743 0.39075 0.0118 0.40104 -0.01019 C 0.41302 -0.03125 0.41107 -0.05903 0.4263 -0.06598 C 0.4414 -0.07292 0.47018 -0.05741 0.47552 -0.05949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-0.05949 C 0.49765 -0.04607 0.52526 -0.0625 0.55091 -0.05996 C 0.56901 -0.05903 0.58672 -0.06736 0.61588 -0.06713 C 0.64505 -0.06713 0.69023 -0.0169 0.71263 0.02291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263 0.02291 C 0.69883 0.04467 0.64739 0.01134 0.6289 0.0368 C 0.61159 0.05139 0.60247 0.07916 0.60742 0.10555 C 0.60495 0.12014 0.60651 0.10509 0.60742 0.11921 C 0.60833 0.1331 0.61328 0.17847 0.61315 0.18958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15 0.18958 C 0.59883 0.2118 0.54948 0.18472 0.53307 0.20347 C 0.52409 0.21782 0.51588 0.225 0.49765 0.29143 C 0.48528 0.33541 0.47526 0.375 0.49713 0.39791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13 0.39791 C 0.51146 0.41551 0.63685 0.38819 0.6513 0.4074 C 0.66094 0.41944 0.74388 0.46319 0.71823 0.49699 " pathEditMode="relative" rAng="0" ptsTypes="AAA">
                                      <p:cBhvr>
                                        <p:cTn id="6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8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3" grpId="2" animBg="1"/>
      <p:bldP spid="133" grpId="3" animBg="1"/>
      <p:bldP spid="133" grpId="4" animBg="1"/>
      <p:bldP spid="133" grpId="5" animBg="1"/>
      <p:bldP spid="133" grpId="6" animBg="1"/>
      <p:bldP spid="133" grpId="7" animBg="1"/>
      <p:bldP spid="133" grpId="8" animBg="1"/>
      <p:bldP spid="133" grpId="9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1706" t="24558"/>
          <a:stretch>
            <a:fillRect/>
          </a:stretch>
        </p:blipFill>
        <p:spPr>
          <a:xfrm>
            <a:off x="664528" y="774440"/>
            <a:ext cx="3943597" cy="28178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81901" y="290922"/>
            <a:ext cx="7139356" cy="2492990"/>
          </a:xfrm>
          <a:custGeom>
            <a:avLst/>
            <a:gdLst>
              <a:gd name="connsiteX0" fmla="*/ 0 w 6482862"/>
              <a:gd name="connsiteY0" fmla="*/ 323499 h 1940957"/>
              <a:gd name="connsiteX1" fmla="*/ 323499 w 6482862"/>
              <a:gd name="connsiteY1" fmla="*/ 0 h 1940957"/>
              <a:gd name="connsiteX2" fmla="*/ 6159363 w 6482862"/>
              <a:gd name="connsiteY2" fmla="*/ 0 h 1940957"/>
              <a:gd name="connsiteX3" fmla="*/ 6482862 w 6482862"/>
              <a:gd name="connsiteY3" fmla="*/ 323499 h 1940957"/>
              <a:gd name="connsiteX4" fmla="*/ 6482862 w 6482862"/>
              <a:gd name="connsiteY4" fmla="*/ 1617458 h 1940957"/>
              <a:gd name="connsiteX5" fmla="*/ 6159363 w 6482862"/>
              <a:gd name="connsiteY5" fmla="*/ 1940957 h 1940957"/>
              <a:gd name="connsiteX6" fmla="*/ 323499 w 6482862"/>
              <a:gd name="connsiteY6" fmla="*/ 1940957 h 1940957"/>
              <a:gd name="connsiteX7" fmla="*/ 0 w 6482862"/>
              <a:gd name="connsiteY7" fmla="*/ 1617458 h 1940957"/>
              <a:gd name="connsiteX8" fmla="*/ 0 w 6482862"/>
              <a:gd name="connsiteY8" fmla="*/ 323499 h 1940957"/>
              <a:gd name="connsiteX0" fmla="*/ 0 w 6482862"/>
              <a:gd name="connsiteY0" fmla="*/ 405562 h 2023020"/>
              <a:gd name="connsiteX1" fmla="*/ 323499 w 6482862"/>
              <a:gd name="connsiteY1" fmla="*/ 82063 h 2023020"/>
              <a:gd name="connsiteX2" fmla="*/ 1055076 w 6482862"/>
              <a:gd name="connsiteY2" fmla="*/ 0 h 2023020"/>
              <a:gd name="connsiteX3" fmla="*/ 6159363 w 6482862"/>
              <a:gd name="connsiteY3" fmla="*/ 82063 h 2023020"/>
              <a:gd name="connsiteX4" fmla="*/ 6482862 w 6482862"/>
              <a:gd name="connsiteY4" fmla="*/ 405562 h 2023020"/>
              <a:gd name="connsiteX5" fmla="*/ 6482862 w 6482862"/>
              <a:gd name="connsiteY5" fmla="*/ 1699521 h 2023020"/>
              <a:gd name="connsiteX6" fmla="*/ 6159363 w 6482862"/>
              <a:gd name="connsiteY6" fmla="*/ 2023020 h 2023020"/>
              <a:gd name="connsiteX7" fmla="*/ 323499 w 6482862"/>
              <a:gd name="connsiteY7" fmla="*/ 2023020 h 2023020"/>
              <a:gd name="connsiteX8" fmla="*/ 0 w 6482862"/>
              <a:gd name="connsiteY8" fmla="*/ 1699521 h 2023020"/>
              <a:gd name="connsiteX9" fmla="*/ 0 w 6482862"/>
              <a:gd name="connsiteY9" fmla="*/ 405562 h 2023020"/>
              <a:gd name="connsiteX0" fmla="*/ 0 w 6600092"/>
              <a:gd name="connsiteY0" fmla="*/ 429008 h 2023020"/>
              <a:gd name="connsiteX1" fmla="*/ 440729 w 6600092"/>
              <a:gd name="connsiteY1" fmla="*/ 82063 h 2023020"/>
              <a:gd name="connsiteX2" fmla="*/ 1172306 w 6600092"/>
              <a:gd name="connsiteY2" fmla="*/ 0 h 2023020"/>
              <a:gd name="connsiteX3" fmla="*/ 6276593 w 6600092"/>
              <a:gd name="connsiteY3" fmla="*/ 82063 h 2023020"/>
              <a:gd name="connsiteX4" fmla="*/ 6600092 w 6600092"/>
              <a:gd name="connsiteY4" fmla="*/ 405562 h 2023020"/>
              <a:gd name="connsiteX5" fmla="*/ 6600092 w 6600092"/>
              <a:gd name="connsiteY5" fmla="*/ 1699521 h 2023020"/>
              <a:gd name="connsiteX6" fmla="*/ 6276593 w 6600092"/>
              <a:gd name="connsiteY6" fmla="*/ 2023020 h 2023020"/>
              <a:gd name="connsiteX7" fmla="*/ 440729 w 6600092"/>
              <a:gd name="connsiteY7" fmla="*/ 2023020 h 2023020"/>
              <a:gd name="connsiteX8" fmla="*/ 117230 w 6600092"/>
              <a:gd name="connsiteY8" fmla="*/ 1699521 h 2023020"/>
              <a:gd name="connsiteX9" fmla="*/ 0 w 6600092"/>
              <a:gd name="connsiteY9" fmla="*/ 429008 h 2023020"/>
              <a:gd name="connsiteX0" fmla="*/ 49871 w 6649963"/>
              <a:gd name="connsiteY0" fmla="*/ 429008 h 2023020"/>
              <a:gd name="connsiteX1" fmla="*/ 490600 w 6649963"/>
              <a:gd name="connsiteY1" fmla="*/ 82063 h 2023020"/>
              <a:gd name="connsiteX2" fmla="*/ 1222177 w 6649963"/>
              <a:gd name="connsiteY2" fmla="*/ 0 h 2023020"/>
              <a:gd name="connsiteX3" fmla="*/ 6326464 w 6649963"/>
              <a:gd name="connsiteY3" fmla="*/ 82063 h 2023020"/>
              <a:gd name="connsiteX4" fmla="*/ 6649963 w 6649963"/>
              <a:gd name="connsiteY4" fmla="*/ 405562 h 2023020"/>
              <a:gd name="connsiteX5" fmla="*/ 6649963 w 6649963"/>
              <a:gd name="connsiteY5" fmla="*/ 1699521 h 2023020"/>
              <a:gd name="connsiteX6" fmla="*/ 6326464 w 6649963"/>
              <a:gd name="connsiteY6" fmla="*/ 2023020 h 2023020"/>
              <a:gd name="connsiteX7" fmla="*/ 490600 w 6649963"/>
              <a:gd name="connsiteY7" fmla="*/ 2023020 h 2023020"/>
              <a:gd name="connsiteX8" fmla="*/ 167101 w 6649963"/>
              <a:gd name="connsiteY8" fmla="*/ 1699521 h 2023020"/>
              <a:gd name="connsiteX9" fmla="*/ 49871 w 6649963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475051 w 6634414"/>
              <a:gd name="connsiteY7" fmla="*/ 20230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815021 w 6634414"/>
              <a:gd name="connsiteY7" fmla="*/ 18706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815021 w 6634414"/>
              <a:gd name="connsiteY7" fmla="*/ 18706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72098"/>
              <a:gd name="connsiteX1" fmla="*/ 475051 w 6634414"/>
              <a:gd name="connsiteY1" fmla="*/ 82063 h 2072098"/>
              <a:gd name="connsiteX2" fmla="*/ 1206628 w 6634414"/>
              <a:gd name="connsiteY2" fmla="*/ 0 h 2072098"/>
              <a:gd name="connsiteX3" fmla="*/ 6310915 w 6634414"/>
              <a:gd name="connsiteY3" fmla="*/ 82063 h 2072098"/>
              <a:gd name="connsiteX4" fmla="*/ 6634414 w 6634414"/>
              <a:gd name="connsiteY4" fmla="*/ 405562 h 2072098"/>
              <a:gd name="connsiteX5" fmla="*/ 6634414 w 6634414"/>
              <a:gd name="connsiteY5" fmla="*/ 1699521 h 2072098"/>
              <a:gd name="connsiteX6" fmla="*/ 6310915 w 6634414"/>
              <a:gd name="connsiteY6" fmla="*/ 2023020 h 2072098"/>
              <a:gd name="connsiteX7" fmla="*/ 3527798 w 6634414"/>
              <a:gd name="connsiteY7" fmla="*/ 2063262 h 2072098"/>
              <a:gd name="connsiteX8" fmla="*/ 815021 w 6634414"/>
              <a:gd name="connsiteY8" fmla="*/ 1870620 h 2072098"/>
              <a:gd name="connsiteX9" fmla="*/ 303952 w 6634414"/>
              <a:gd name="connsiteY9" fmla="*/ 1511952 h 2072098"/>
              <a:gd name="connsiteX10" fmla="*/ 34322 w 6634414"/>
              <a:gd name="connsiteY10" fmla="*/ 429008 h 2072098"/>
              <a:gd name="connsiteX0" fmla="*/ 34322 w 6634414"/>
              <a:gd name="connsiteY0" fmla="*/ 429008 h 2072098"/>
              <a:gd name="connsiteX1" fmla="*/ 475051 w 6634414"/>
              <a:gd name="connsiteY1" fmla="*/ 82063 h 2072098"/>
              <a:gd name="connsiteX2" fmla="*/ 1206628 w 6634414"/>
              <a:gd name="connsiteY2" fmla="*/ 0 h 2072098"/>
              <a:gd name="connsiteX3" fmla="*/ 6310915 w 6634414"/>
              <a:gd name="connsiteY3" fmla="*/ 82063 h 2072098"/>
              <a:gd name="connsiteX4" fmla="*/ 6634414 w 6634414"/>
              <a:gd name="connsiteY4" fmla="*/ 405562 h 2072098"/>
              <a:gd name="connsiteX5" fmla="*/ 6634414 w 6634414"/>
              <a:gd name="connsiteY5" fmla="*/ 1699521 h 2072098"/>
              <a:gd name="connsiteX6" fmla="*/ 6310915 w 6634414"/>
              <a:gd name="connsiteY6" fmla="*/ 2023020 h 2072098"/>
              <a:gd name="connsiteX7" fmla="*/ 3527798 w 6634414"/>
              <a:gd name="connsiteY7" fmla="*/ 2063262 h 2072098"/>
              <a:gd name="connsiteX8" fmla="*/ 815021 w 6634414"/>
              <a:gd name="connsiteY8" fmla="*/ 1870620 h 2072098"/>
              <a:gd name="connsiteX9" fmla="*/ 303952 w 6634414"/>
              <a:gd name="connsiteY9" fmla="*/ 1511952 h 2072098"/>
              <a:gd name="connsiteX10" fmla="*/ 34322 w 6634414"/>
              <a:gd name="connsiteY10" fmla="*/ 429008 h 2072098"/>
              <a:gd name="connsiteX0" fmla="*/ 34322 w 6634414"/>
              <a:gd name="connsiteY0" fmla="*/ 429008 h 2063262"/>
              <a:gd name="connsiteX1" fmla="*/ 475051 w 6634414"/>
              <a:gd name="connsiteY1" fmla="*/ 82063 h 2063262"/>
              <a:gd name="connsiteX2" fmla="*/ 1206628 w 6634414"/>
              <a:gd name="connsiteY2" fmla="*/ 0 h 2063262"/>
              <a:gd name="connsiteX3" fmla="*/ 6310915 w 6634414"/>
              <a:gd name="connsiteY3" fmla="*/ 82063 h 2063262"/>
              <a:gd name="connsiteX4" fmla="*/ 6634414 w 6634414"/>
              <a:gd name="connsiteY4" fmla="*/ 405562 h 2063262"/>
              <a:gd name="connsiteX5" fmla="*/ 6634414 w 6634414"/>
              <a:gd name="connsiteY5" fmla="*/ 1699521 h 2063262"/>
              <a:gd name="connsiteX6" fmla="*/ 6310915 w 6634414"/>
              <a:gd name="connsiteY6" fmla="*/ 2023020 h 2063262"/>
              <a:gd name="connsiteX7" fmla="*/ 3527798 w 6634414"/>
              <a:gd name="connsiteY7" fmla="*/ 2063262 h 2063262"/>
              <a:gd name="connsiteX8" fmla="*/ 815021 w 6634414"/>
              <a:gd name="connsiteY8" fmla="*/ 1870620 h 2063262"/>
              <a:gd name="connsiteX9" fmla="*/ 303952 w 6634414"/>
              <a:gd name="connsiteY9" fmla="*/ 1511952 h 2063262"/>
              <a:gd name="connsiteX10" fmla="*/ 34322 w 6634414"/>
              <a:gd name="connsiteY10" fmla="*/ 429008 h 2063262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634414 w 6634414"/>
              <a:gd name="connsiteY5" fmla="*/ 1699521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435122 w 6634414"/>
              <a:gd name="connsiteY5" fmla="*/ 1406444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435122 w 6634414"/>
              <a:gd name="connsiteY5" fmla="*/ 1406444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739922"/>
              <a:gd name="connsiteY0" fmla="*/ 429008 h 2064889"/>
              <a:gd name="connsiteX1" fmla="*/ 475051 w 6739922"/>
              <a:gd name="connsiteY1" fmla="*/ 82063 h 2064889"/>
              <a:gd name="connsiteX2" fmla="*/ 1206628 w 6739922"/>
              <a:gd name="connsiteY2" fmla="*/ 0 h 2064889"/>
              <a:gd name="connsiteX3" fmla="*/ 6310915 w 6739922"/>
              <a:gd name="connsiteY3" fmla="*/ 82063 h 2064889"/>
              <a:gd name="connsiteX4" fmla="*/ 6739922 w 6739922"/>
              <a:gd name="connsiteY4" fmla="*/ 405562 h 2064889"/>
              <a:gd name="connsiteX5" fmla="*/ 6435122 w 6739922"/>
              <a:gd name="connsiteY5" fmla="*/ 1406444 h 2064889"/>
              <a:gd name="connsiteX6" fmla="*/ 6310915 w 6739922"/>
              <a:gd name="connsiteY6" fmla="*/ 2023020 h 2064889"/>
              <a:gd name="connsiteX7" fmla="*/ 5051798 w 6739922"/>
              <a:gd name="connsiteY7" fmla="*/ 1863970 h 2064889"/>
              <a:gd name="connsiteX8" fmla="*/ 3527798 w 6739922"/>
              <a:gd name="connsiteY8" fmla="*/ 2063262 h 2064889"/>
              <a:gd name="connsiteX9" fmla="*/ 815021 w 6739922"/>
              <a:gd name="connsiteY9" fmla="*/ 1870620 h 2064889"/>
              <a:gd name="connsiteX10" fmla="*/ 303952 w 6739922"/>
              <a:gd name="connsiteY10" fmla="*/ 1511952 h 2064889"/>
              <a:gd name="connsiteX11" fmla="*/ 34322 w 6739922"/>
              <a:gd name="connsiteY11" fmla="*/ 429008 h 2064889"/>
              <a:gd name="connsiteX0" fmla="*/ 34322 w 6739922"/>
              <a:gd name="connsiteY0" fmla="*/ 487622 h 2123503"/>
              <a:gd name="connsiteX1" fmla="*/ 475051 w 6739922"/>
              <a:gd name="connsiteY1" fmla="*/ 140677 h 2123503"/>
              <a:gd name="connsiteX2" fmla="*/ 1206628 w 6739922"/>
              <a:gd name="connsiteY2" fmla="*/ 58614 h 2123503"/>
              <a:gd name="connsiteX3" fmla="*/ 6181961 w 6739922"/>
              <a:gd name="connsiteY3" fmla="*/ 0 h 2123503"/>
              <a:gd name="connsiteX4" fmla="*/ 6739922 w 6739922"/>
              <a:gd name="connsiteY4" fmla="*/ 464176 h 2123503"/>
              <a:gd name="connsiteX5" fmla="*/ 6435122 w 6739922"/>
              <a:gd name="connsiteY5" fmla="*/ 1465058 h 2123503"/>
              <a:gd name="connsiteX6" fmla="*/ 6310915 w 6739922"/>
              <a:gd name="connsiteY6" fmla="*/ 2081634 h 2123503"/>
              <a:gd name="connsiteX7" fmla="*/ 5051798 w 6739922"/>
              <a:gd name="connsiteY7" fmla="*/ 1922584 h 2123503"/>
              <a:gd name="connsiteX8" fmla="*/ 3527798 w 6739922"/>
              <a:gd name="connsiteY8" fmla="*/ 2121876 h 2123503"/>
              <a:gd name="connsiteX9" fmla="*/ 815021 w 6739922"/>
              <a:gd name="connsiteY9" fmla="*/ 1929234 h 2123503"/>
              <a:gd name="connsiteX10" fmla="*/ 303952 w 6739922"/>
              <a:gd name="connsiteY10" fmla="*/ 1570566 h 2123503"/>
              <a:gd name="connsiteX11" fmla="*/ 34322 w 6739922"/>
              <a:gd name="connsiteY11" fmla="*/ 487622 h 2123503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435122 w 6739922"/>
              <a:gd name="connsiteY6" fmla="*/ 1629832 h 2288277"/>
              <a:gd name="connsiteX7" fmla="*/ 6310915 w 6739922"/>
              <a:gd name="connsiteY7" fmla="*/ 2246408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435122 w 6739922"/>
              <a:gd name="connsiteY6" fmla="*/ 1629832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329614 w 6739922"/>
              <a:gd name="connsiteY6" fmla="*/ 1629832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922" h="2288277">
                <a:moveTo>
                  <a:pt x="34322" y="652396"/>
                </a:moveTo>
                <a:cubicBezTo>
                  <a:pt x="34322" y="473732"/>
                  <a:pt x="296387" y="305451"/>
                  <a:pt x="475051" y="305451"/>
                </a:cubicBezTo>
                <a:cubicBezTo>
                  <a:pt x="707187" y="305451"/>
                  <a:pt x="974492" y="223388"/>
                  <a:pt x="1206628" y="223388"/>
                </a:cubicBezTo>
                <a:cubicBezTo>
                  <a:pt x="1723234" y="205803"/>
                  <a:pt x="2722022" y="10419"/>
                  <a:pt x="3551244" y="650"/>
                </a:cubicBezTo>
                <a:cubicBezTo>
                  <a:pt x="4380466" y="-9119"/>
                  <a:pt x="5654422" y="93273"/>
                  <a:pt x="6181961" y="164774"/>
                </a:cubicBezTo>
                <a:cubicBezTo>
                  <a:pt x="6360625" y="164774"/>
                  <a:pt x="6739922" y="450286"/>
                  <a:pt x="6739922" y="628950"/>
                </a:cubicBezTo>
                <a:cubicBezTo>
                  <a:pt x="6673491" y="962577"/>
                  <a:pt x="6560168" y="1296205"/>
                  <a:pt x="6329614" y="1629832"/>
                </a:cubicBezTo>
                <a:cubicBezTo>
                  <a:pt x="6329614" y="1808496"/>
                  <a:pt x="6466133" y="2041959"/>
                  <a:pt x="6287469" y="2041959"/>
                </a:cubicBezTo>
                <a:cubicBezTo>
                  <a:pt x="6041284" y="2092813"/>
                  <a:pt x="5515651" y="2080651"/>
                  <a:pt x="5051798" y="2087358"/>
                </a:cubicBezTo>
                <a:cubicBezTo>
                  <a:pt x="4587945" y="2094065"/>
                  <a:pt x="4251512" y="2308988"/>
                  <a:pt x="3527798" y="2286650"/>
                </a:cubicBezTo>
                <a:cubicBezTo>
                  <a:pt x="2611816" y="2015065"/>
                  <a:pt x="1350375" y="2156585"/>
                  <a:pt x="815021" y="2094008"/>
                </a:cubicBezTo>
                <a:cubicBezTo>
                  <a:pt x="636357" y="2094008"/>
                  <a:pt x="303952" y="1914004"/>
                  <a:pt x="303952" y="1735340"/>
                </a:cubicBezTo>
                <a:cubicBezTo>
                  <a:pt x="264875" y="1311836"/>
                  <a:pt x="-114170" y="1146239"/>
                  <a:pt x="34322" y="652396"/>
                </a:cubicBezTo>
                <a:close/>
              </a:path>
            </a:pathLst>
          </a:custGeom>
          <a:solidFill>
            <a:srgbClr val="00B050"/>
          </a:solidFill>
          <a:ln w="25400">
            <a:solidFill>
              <a:schemeClr val="tx1"/>
            </a:solidFill>
            <a:prstDash val="sysDash"/>
          </a:ln>
        </p:spPr>
        <p:txBody>
          <a:bodyPr wrap="square" lIns="182880" tIns="457200" rIns="274320" bIns="36576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7" name="그림 33">
            <a:extLst>
              <a:ext uri="{FF2B5EF4-FFF2-40B4-BE49-F238E27FC236}">
                <a16:creationId xmlns:a16="http://schemas.microsoft.com/office/drawing/2014/main" id="{015F1355-B6D8-4EF3-A8CF-CE1ABBADC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"/>
          <a:stretch/>
        </p:blipFill>
        <p:spPr>
          <a:xfrm>
            <a:off x="137101" y="5142246"/>
            <a:ext cx="1054855" cy="171575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1BBB5E-3120-46E0-FE3B-3AF880D95FF7}"/>
              </a:ext>
            </a:extLst>
          </p:cNvPr>
          <p:cNvCxnSpPr>
            <a:cxnSpLocks/>
          </p:cNvCxnSpPr>
          <p:nvPr/>
        </p:nvCxnSpPr>
        <p:spPr>
          <a:xfrm>
            <a:off x="4879910" y="1287624"/>
            <a:ext cx="62235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49FBBE-D4D0-9560-0C9E-6D046E114657}"/>
              </a:ext>
            </a:extLst>
          </p:cNvPr>
          <p:cNvCxnSpPr>
            <a:cxnSpLocks/>
          </p:cNvCxnSpPr>
          <p:nvPr/>
        </p:nvCxnSpPr>
        <p:spPr>
          <a:xfrm>
            <a:off x="5760097" y="1841241"/>
            <a:ext cx="350520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AB1396-AFE7-E06B-0DC9-6625734AAF37}"/>
              </a:ext>
            </a:extLst>
          </p:cNvPr>
          <p:cNvCxnSpPr>
            <a:cxnSpLocks/>
          </p:cNvCxnSpPr>
          <p:nvPr/>
        </p:nvCxnSpPr>
        <p:spPr>
          <a:xfrm>
            <a:off x="6098370" y="2394857"/>
            <a:ext cx="3505201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BDA159B-49FB-35DB-FDE2-473378554BA7}"/>
              </a:ext>
            </a:extLst>
          </p:cNvPr>
          <p:cNvSpPr txBox="1"/>
          <p:nvPr/>
        </p:nvSpPr>
        <p:spPr>
          <a:xfrm flipH="1">
            <a:off x="4212530" y="2932188"/>
            <a:ext cx="4791511" cy="3313599"/>
          </a:xfrm>
          <a:custGeom>
            <a:avLst/>
            <a:gdLst>
              <a:gd name="connsiteX0" fmla="*/ 0 w 6482862"/>
              <a:gd name="connsiteY0" fmla="*/ 323499 h 1940957"/>
              <a:gd name="connsiteX1" fmla="*/ 323499 w 6482862"/>
              <a:gd name="connsiteY1" fmla="*/ 0 h 1940957"/>
              <a:gd name="connsiteX2" fmla="*/ 6159363 w 6482862"/>
              <a:gd name="connsiteY2" fmla="*/ 0 h 1940957"/>
              <a:gd name="connsiteX3" fmla="*/ 6482862 w 6482862"/>
              <a:gd name="connsiteY3" fmla="*/ 323499 h 1940957"/>
              <a:gd name="connsiteX4" fmla="*/ 6482862 w 6482862"/>
              <a:gd name="connsiteY4" fmla="*/ 1617458 h 1940957"/>
              <a:gd name="connsiteX5" fmla="*/ 6159363 w 6482862"/>
              <a:gd name="connsiteY5" fmla="*/ 1940957 h 1940957"/>
              <a:gd name="connsiteX6" fmla="*/ 323499 w 6482862"/>
              <a:gd name="connsiteY6" fmla="*/ 1940957 h 1940957"/>
              <a:gd name="connsiteX7" fmla="*/ 0 w 6482862"/>
              <a:gd name="connsiteY7" fmla="*/ 1617458 h 1940957"/>
              <a:gd name="connsiteX8" fmla="*/ 0 w 6482862"/>
              <a:gd name="connsiteY8" fmla="*/ 323499 h 1940957"/>
              <a:gd name="connsiteX0" fmla="*/ 0 w 6482862"/>
              <a:gd name="connsiteY0" fmla="*/ 405562 h 2023020"/>
              <a:gd name="connsiteX1" fmla="*/ 323499 w 6482862"/>
              <a:gd name="connsiteY1" fmla="*/ 82063 h 2023020"/>
              <a:gd name="connsiteX2" fmla="*/ 1055076 w 6482862"/>
              <a:gd name="connsiteY2" fmla="*/ 0 h 2023020"/>
              <a:gd name="connsiteX3" fmla="*/ 6159363 w 6482862"/>
              <a:gd name="connsiteY3" fmla="*/ 82063 h 2023020"/>
              <a:gd name="connsiteX4" fmla="*/ 6482862 w 6482862"/>
              <a:gd name="connsiteY4" fmla="*/ 405562 h 2023020"/>
              <a:gd name="connsiteX5" fmla="*/ 6482862 w 6482862"/>
              <a:gd name="connsiteY5" fmla="*/ 1699521 h 2023020"/>
              <a:gd name="connsiteX6" fmla="*/ 6159363 w 6482862"/>
              <a:gd name="connsiteY6" fmla="*/ 2023020 h 2023020"/>
              <a:gd name="connsiteX7" fmla="*/ 323499 w 6482862"/>
              <a:gd name="connsiteY7" fmla="*/ 2023020 h 2023020"/>
              <a:gd name="connsiteX8" fmla="*/ 0 w 6482862"/>
              <a:gd name="connsiteY8" fmla="*/ 1699521 h 2023020"/>
              <a:gd name="connsiteX9" fmla="*/ 0 w 6482862"/>
              <a:gd name="connsiteY9" fmla="*/ 405562 h 2023020"/>
              <a:gd name="connsiteX0" fmla="*/ 0 w 6600092"/>
              <a:gd name="connsiteY0" fmla="*/ 429008 h 2023020"/>
              <a:gd name="connsiteX1" fmla="*/ 440729 w 6600092"/>
              <a:gd name="connsiteY1" fmla="*/ 82063 h 2023020"/>
              <a:gd name="connsiteX2" fmla="*/ 1172306 w 6600092"/>
              <a:gd name="connsiteY2" fmla="*/ 0 h 2023020"/>
              <a:gd name="connsiteX3" fmla="*/ 6276593 w 6600092"/>
              <a:gd name="connsiteY3" fmla="*/ 82063 h 2023020"/>
              <a:gd name="connsiteX4" fmla="*/ 6600092 w 6600092"/>
              <a:gd name="connsiteY4" fmla="*/ 405562 h 2023020"/>
              <a:gd name="connsiteX5" fmla="*/ 6600092 w 6600092"/>
              <a:gd name="connsiteY5" fmla="*/ 1699521 h 2023020"/>
              <a:gd name="connsiteX6" fmla="*/ 6276593 w 6600092"/>
              <a:gd name="connsiteY6" fmla="*/ 2023020 h 2023020"/>
              <a:gd name="connsiteX7" fmla="*/ 440729 w 6600092"/>
              <a:gd name="connsiteY7" fmla="*/ 2023020 h 2023020"/>
              <a:gd name="connsiteX8" fmla="*/ 117230 w 6600092"/>
              <a:gd name="connsiteY8" fmla="*/ 1699521 h 2023020"/>
              <a:gd name="connsiteX9" fmla="*/ 0 w 6600092"/>
              <a:gd name="connsiteY9" fmla="*/ 429008 h 2023020"/>
              <a:gd name="connsiteX0" fmla="*/ 49871 w 6649963"/>
              <a:gd name="connsiteY0" fmla="*/ 429008 h 2023020"/>
              <a:gd name="connsiteX1" fmla="*/ 490600 w 6649963"/>
              <a:gd name="connsiteY1" fmla="*/ 82063 h 2023020"/>
              <a:gd name="connsiteX2" fmla="*/ 1222177 w 6649963"/>
              <a:gd name="connsiteY2" fmla="*/ 0 h 2023020"/>
              <a:gd name="connsiteX3" fmla="*/ 6326464 w 6649963"/>
              <a:gd name="connsiteY3" fmla="*/ 82063 h 2023020"/>
              <a:gd name="connsiteX4" fmla="*/ 6649963 w 6649963"/>
              <a:gd name="connsiteY4" fmla="*/ 405562 h 2023020"/>
              <a:gd name="connsiteX5" fmla="*/ 6649963 w 6649963"/>
              <a:gd name="connsiteY5" fmla="*/ 1699521 h 2023020"/>
              <a:gd name="connsiteX6" fmla="*/ 6326464 w 6649963"/>
              <a:gd name="connsiteY6" fmla="*/ 2023020 h 2023020"/>
              <a:gd name="connsiteX7" fmla="*/ 490600 w 6649963"/>
              <a:gd name="connsiteY7" fmla="*/ 2023020 h 2023020"/>
              <a:gd name="connsiteX8" fmla="*/ 167101 w 6649963"/>
              <a:gd name="connsiteY8" fmla="*/ 1699521 h 2023020"/>
              <a:gd name="connsiteX9" fmla="*/ 49871 w 6649963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475051 w 6634414"/>
              <a:gd name="connsiteY7" fmla="*/ 20230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815021 w 6634414"/>
              <a:gd name="connsiteY7" fmla="*/ 18706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815021 w 6634414"/>
              <a:gd name="connsiteY7" fmla="*/ 18706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72098"/>
              <a:gd name="connsiteX1" fmla="*/ 475051 w 6634414"/>
              <a:gd name="connsiteY1" fmla="*/ 82063 h 2072098"/>
              <a:gd name="connsiteX2" fmla="*/ 1206628 w 6634414"/>
              <a:gd name="connsiteY2" fmla="*/ 0 h 2072098"/>
              <a:gd name="connsiteX3" fmla="*/ 6310915 w 6634414"/>
              <a:gd name="connsiteY3" fmla="*/ 82063 h 2072098"/>
              <a:gd name="connsiteX4" fmla="*/ 6634414 w 6634414"/>
              <a:gd name="connsiteY4" fmla="*/ 405562 h 2072098"/>
              <a:gd name="connsiteX5" fmla="*/ 6634414 w 6634414"/>
              <a:gd name="connsiteY5" fmla="*/ 1699521 h 2072098"/>
              <a:gd name="connsiteX6" fmla="*/ 6310915 w 6634414"/>
              <a:gd name="connsiteY6" fmla="*/ 2023020 h 2072098"/>
              <a:gd name="connsiteX7" fmla="*/ 3527798 w 6634414"/>
              <a:gd name="connsiteY7" fmla="*/ 2063262 h 2072098"/>
              <a:gd name="connsiteX8" fmla="*/ 815021 w 6634414"/>
              <a:gd name="connsiteY8" fmla="*/ 1870620 h 2072098"/>
              <a:gd name="connsiteX9" fmla="*/ 303952 w 6634414"/>
              <a:gd name="connsiteY9" fmla="*/ 1511952 h 2072098"/>
              <a:gd name="connsiteX10" fmla="*/ 34322 w 6634414"/>
              <a:gd name="connsiteY10" fmla="*/ 429008 h 2072098"/>
              <a:gd name="connsiteX0" fmla="*/ 34322 w 6634414"/>
              <a:gd name="connsiteY0" fmla="*/ 429008 h 2072098"/>
              <a:gd name="connsiteX1" fmla="*/ 475051 w 6634414"/>
              <a:gd name="connsiteY1" fmla="*/ 82063 h 2072098"/>
              <a:gd name="connsiteX2" fmla="*/ 1206628 w 6634414"/>
              <a:gd name="connsiteY2" fmla="*/ 0 h 2072098"/>
              <a:gd name="connsiteX3" fmla="*/ 6310915 w 6634414"/>
              <a:gd name="connsiteY3" fmla="*/ 82063 h 2072098"/>
              <a:gd name="connsiteX4" fmla="*/ 6634414 w 6634414"/>
              <a:gd name="connsiteY4" fmla="*/ 405562 h 2072098"/>
              <a:gd name="connsiteX5" fmla="*/ 6634414 w 6634414"/>
              <a:gd name="connsiteY5" fmla="*/ 1699521 h 2072098"/>
              <a:gd name="connsiteX6" fmla="*/ 6310915 w 6634414"/>
              <a:gd name="connsiteY6" fmla="*/ 2023020 h 2072098"/>
              <a:gd name="connsiteX7" fmla="*/ 3527798 w 6634414"/>
              <a:gd name="connsiteY7" fmla="*/ 2063262 h 2072098"/>
              <a:gd name="connsiteX8" fmla="*/ 815021 w 6634414"/>
              <a:gd name="connsiteY8" fmla="*/ 1870620 h 2072098"/>
              <a:gd name="connsiteX9" fmla="*/ 303952 w 6634414"/>
              <a:gd name="connsiteY9" fmla="*/ 1511952 h 2072098"/>
              <a:gd name="connsiteX10" fmla="*/ 34322 w 6634414"/>
              <a:gd name="connsiteY10" fmla="*/ 429008 h 2072098"/>
              <a:gd name="connsiteX0" fmla="*/ 34322 w 6634414"/>
              <a:gd name="connsiteY0" fmla="*/ 429008 h 2063262"/>
              <a:gd name="connsiteX1" fmla="*/ 475051 w 6634414"/>
              <a:gd name="connsiteY1" fmla="*/ 82063 h 2063262"/>
              <a:gd name="connsiteX2" fmla="*/ 1206628 w 6634414"/>
              <a:gd name="connsiteY2" fmla="*/ 0 h 2063262"/>
              <a:gd name="connsiteX3" fmla="*/ 6310915 w 6634414"/>
              <a:gd name="connsiteY3" fmla="*/ 82063 h 2063262"/>
              <a:gd name="connsiteX4" fmla="*/ 6634414 w 6634414"/>
              <a:gd name="connsiteY4" fmla="*/ 405562 h 2063262"/>
              <a:gd name="connsiteX5" fmla="*/ 6634414 w 6634414"/>
              <a:gd name="connsiteY5" fmla="*/ 1699521 h 2063262"/>
              <a:gd name="connsiteX6" fmla="*/ 6310915 w 6634414"/>
              <a:gd name="connsiteY6" fmla="*/ 2023020 h 2063262"/>
              <a:gd name="connsiteX7" fmla="*/ 3527798 w 6634414"/>
              <a:gd name="connsiteY7" fmla="*/ 2063262 h 2063262"/>
              <a:gd name="connsiteX8" fmla="*/ 815021 w 6634414"/>
              <a:gd name="connsiteY8" fmla="*/ 1870620 h 2063262"/>
              <a:gd name="connsiteX9" fmla="*/ 303952 w 6634414"/>
              <a:gd name="connsiteY9" fmla="*/ 1511952 h 2063262"/>
              <a:gd name="connsiteX10" fmla="*/ 34322 w 6634414"/>
              <a:gd name="connsiteY10" fmla="*/ 429008 h 2063262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634414 w 6634414"/>
              <a:gd name="connsiteY5" fmla="*/ 1699521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435122 w 6634414"/>
              <a:gd name="connsiteY5" fmla="*/ 1406444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435122 w 6634414"/>
              <a:gd name="connsiteY5" fmla="*/ 1406444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739922"/>
              <a:gd name="connsiteY0" fmla="*/ 429008 h 2064889"/>
              <a:gd name="connsiteX1" fmla="*/ 475051 w 6739922"/>
              <a:gd name="connsiteY1" fmla="*/ 82063 h 2064889"/>
              <a:gd name="connsiteX2" fmla="*/ 1206628 w 6739922"/>
              <a:gd name="connsiteY2" fmla="*/ 0 h 2064889"/>
              <a:gd name="connsiteX3" fmla="*/ 6310915 w 6739922"/>
              <a:gd name="connsiteY3" fmla="*/ 82063 h 2064889"/>
              <a:gd name="connsiteX4" fmla="*/ 6739922 w 6739922"/>
              <a:gd name="connsiteY4" fmla="*/ 405562 h 2064889"/>
              <a:gd name="connsiteX5" fmla="*/ 6435122 w 6739922"/>
              <a:gd name="connsiteY5" fmla="*/ 1406444 h 2064889"/>
              <a:gd name="connsiteX6" fmla="*/ 6310915 w 6739922"/>
              <a:gd name="connsiteY6" fmla="*/ 2023020 h 2064889"/>
              <a:gd name="connsiteX7" fmla="*/ 5051798 w 6739922"/>
              <a:gd name="connsiteY7" fmla="*/ 1863970 h 2064889"/>
              <a:gd name="connsiteX8" fmla="*/ 3527798 w 6739922"/>
              <a:gd name="connsiteY8" fmla="*/ 2063262 h 2064889"/>
              <a:gd name="connsiteX9" fmla="*/ 815021 w 6739922"/>
              <a:gd name="connsiteY9" fmla="*/ 1870620 h 2064889"/>
              <a:gd name="connsiteX10" fmla="*/ 303952 w 6739922"/>
              <a:gd name="connsiteY10" fmla="*/ 1511952 h 2064889"/>
              <a:gd name="connsiteX11" fmla="*/ 34322 w 6739922"/>
              <a:gd name="connsiteY11" fmla="*/ 429008 h 2064889"/>
              <a:gd name="connsiteX0" fmla="*/ 34322 w 6739922"/>
              <a:gd name="connsiteY0" fmla="*/ 487622 h 2123503"/>
              <a:gd name="connsiteX1" fmla="*/ 475051 w 6739922"/>
              <a:gd name="connsiteY1" fmla="*/ 140677 h 2123503"/>
              <a:gd name="connsiteX2" fmla="*/ 1206628 w 6739922"/>
              <a:gd name="connsiteY2" fmla="*/ 58614 h 2123503"/>
              <a:gd name="connsiteX3" fmla="*/ 6181961 w 6739922"/>
              <a:gd name="connsiteY3" fmla="*/ 0 h 2123503"/>
              <a:gd name="connsiteX4" fmla="*/ 6739922 w 6739922"/>
              <a:gd name="connsiteY4" fmla="*/ 464176 h 2123503"/>
              <a:gd name="connsiteX5" fmla="*/ 6435122 w 6739922"/>
              <a:gd name="connsiteY5" fmla="*/ 1465058 h 2123503"/>
              <a:gd name="connsiteX6" fmla="*/ 6310915 w 6739922"/>
              <a:gd name="connsiteY6" fmla="*/ 2081634 h 2123503"/>
              <a:gd name="connsiteX7" fmla="*/ 5051798 w 6739922"/>
              <a:gd name="connsiteY7" fmla="*/ 1922584 h 2123503"/>
              <a:gd name="connsiteX8" fmla="*/ 3527798 w 6739922"/>
              <a:gd name="connsiteY8" fmla="*/ 2121876 h 2123503"/>
              <a:gd name="connsiteX9" fmla="*/ 815021 w 6739922"/>
              <a:gd name="connsiteY9" fmla="*/ 1929234 h 2123503"/>
              <a:gd name="connsiteX10" fmla="*/ 303952 w 6739922"/>
              <a:gd name="connsiteY10" fmla="*/ 1570566 h 2123503"/>
              <a:gd name="connsiteX11" fmla="*/ 34322 w 6739922"/>
              <a:gd name="connsiteY11" fmla="*/ 487622 h 2123503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435122 w 6739922"/>
              <a:gd name="connsiteY6" fmla="*/ 1629832 h 2288277"/>
              <a:gd name="connsiteX7" fmla="*/ 6310915 w 6739922"/>
              <a:gd name="connsiteY7" fmla="*/ 2246408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435122 w 6739922"/>
              <a:gd name="connsiteY6" fmla="*/ 1629832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329614 w 6739922"/>
              <a:gd name="connsiteY6" fmla="*/ 1629832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582164 w 6739922"/>
              <a:gd name="connsiteY6" fmla="*/ 1695054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90399"/>
              <a:gd name="connsiteX1" fmla="*/ 475051 w 6739922"/>
              <a:gd name="connsiteY1" fmla="*/ 305451 h 2290399"/>
              <a:gd name="connsiteX2" fmla="*/ 1206628 w 6739922"/>
              <a:gd name="connsiteY2" fmla="*/ 223388 h 2290399"/>
              <a:gd name="connsiteX3" fmla="*/ 3551244 w 6739922"/>
              <a:gd name="connsiteY3" fmla="*/ 650 h 2290399"/>
              <a:gd name="connsiteX4" fmla="*/ 6181961 w 6739922"/>
              <a:gd name="connsiteY4" fmla="*/ 164774 h 2290399"/>
              <a:gd name="connsiteX5" fmla="*/ 6739922 w 6739922"/>
              <a:gd name="connsiteY5" fmla="*/ 628950 h 2290399"/>
              <a:gd name="connsiteX6" fmla="*/ 6582164 w 6739922"/>
              <a:gd name="connsiteY6" fmla="*/ 1695054 h 2290399"/>
              <a:gd name="connsiteX7" fmla="*/ 6287469 w 6739922"/>
              <a:gd name="connsiteY7" fmla="*/ 2041959 h 2290399"/>
              <a:gd name="connsiteX8" fmla="*/ 5099151 w 6739922"/>
              <a:gd name="connsiteY8" fmla="*/ 2217801 h 2290399"/>
              <a:gd name="connsiteX9" fmla="*/ 3527798 w 6739922"/>
              <a:gd name="connsiteY9" fmla="*/ 2286650 h 2290399"/>
              <a:gd name="connsiteX10" fmla="*/ 815021 w 6739922"/>
              <a:gd name="connsiteY10" fmla="*/ 2094008 h 2290399"/>
              <a:gd name="connsiteX11" fmla="*/ 303952 w 6739922"/>
              <a:gd name="connsiteY11" fmla="*/ 1735340 h 2290399"/>
              <a:gd name="connsiteX12" fmla="*/ 34322 w 6739922"/>
              <a:gd name="connsiteY12" fmla="*/ 652396 h 2290399"/>
              <a:gd name="connsiteX0" fmla="*/ 34322 w 6739922"/>
              <a:gd name="connsiteY0" fmla="*/ 652396 h 2288268"/>
              <a:gd name="connsiteX1" fmla="*/ 475051 w 6739922"/>
              <a:gd name="connsiteY1" fmla="*/ 305451 h 2288268"/>
              <a:gd name="connsiteX2" fmla="*/ 1206628 w 6739922"/>
              <a:gd name="connsiteY2" fmla="*/ 223388 h 2288268"/>
              <a:gd name="connsiteX3" fmla="*/ 3551244 w 6739922"/>
              <a:gd name="connsiteY3" fmla="*/ 650 h 2288268"/>
              <a:gd name="connsiteX4" fmla="*/ 6181961 w 6739922"/>
              <a:gd name="connsiteY4" fmla="*/ 164774 h 2288268"/>
              <a:gd name="connsiteX5" fmla="*/ 6739922 w 6739922"/>
              <a:gd name="connsiteY5" fmla="*/ 628950 h 2288268"/>
              <a:gd name="connsiteX6" fmla="*/ 6582164 w 6739922"/>
              <a:gd name="connsiteY6" fmla="*/ 1695054 h 2288268"/>
              <a:gd name="connsiteX7" fmla="*/ 6287469 w 6739922"/>
              <a:gd name="connsiteY7" fmla="*/ 2041959 h 2288268"/>
              <a:gd name="connsiteX8" fmla="*/ 5099151 w 6739922"/>
              <a:gd name="connsiteY8" fmla="*/ 2217801 h 2288268"/>
              <a:gd name="connsiteX9" fmla="*/ 3527798 w 6739922"/>
              <a:gd name="connsiteY9" fmla="*/ 2286650 h 2288268"/>
              <a:gd name="connsiteX10" fmla="*/ 2075643 w 6739922"/>
              <a:gd name="connsiteY10" fmla="*/ 2261061 h 2288268"/>
              <a:gd name="connsiteX11" fmla="*/ 815021 w 6739922"/>
              <a:gd name="connsiteY11" fmla="*/ 2094008 h 2288268"/>
              <a:gd name="connsiteX12" fmla="*/ 303952 w 6739922"/>
              <a:gd name="connsiteY12" fmla="*/ 1735340 h 2288268"/>
              <a:gd name="connsiteX13" fmla="*/ 34322 w 6739922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305451 h 2288268"/>
              <a:gd name="connsiteX2" fmla="*/ 1222990 w 6756284"/>
              <a:gd name="connsiteY2" fmla="*/ 223388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163150 h 2288268"/>
              <a:gd name="connsiteX2" fmla="*/ 1222990 w 6756284"/>
              <a:gd name="connsiteY2" fmla="*/ 223388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163150 h 2288268"/>
              <a:gd name="connsiteX2" fmla="*/ 1420294 w 6756284"/>
              <a:gd name="connsiteY2" fmla="*/ 57370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163150 h 2288268"/>
              <a:gd name="connsiteX2" fmla="*/ 1420294 w 6756284"/>
              <a:gd name="connsiteY2" fmla="*/ 57370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1746 h 2287618"/>
              <a:gd name="connsiteX1" fmla="*/ 491413 w 6756284"/>
              <a:gd name="connsiteY1" fmla="*/ 162500 h 2287618"/>
              <a:gd name="connsiteX2" fmla="*/ 1420294 w 6756284"/>
              <a:gd name="connsiteY2" fmla="*/ 56720 h 2287618"/>
              <a:gd name="connsiteX3" fmla="*/ 3567606 w 6756284"/>
              <a:gd name="connsiteY3" fmla="*/ 0 h 2287618"/>
              <a:gd name="connsiteX4" fmla="*/ 5169956 w 6756284"/>
              <a:gd name="connsiteY4" fmla="*/ 149610 h 2287618"/>
              <a:gd name="connsiteX5" fmla="*/ 6198323 w 6756284"/>
              <a:gd name="connsiteY5" fmla="*/ 164124 h 2287618"/>
              <a:gd name="connsiteX6" fmla="*/ 6756284 w 6756284"/>
              <a:gd name="connsiteY6" fmla="*/ 628300 h 2287618"/>
              <a:gd name="connsiteX7" fmla="*/ 6598526 w 6756284"/>
              <a:gd name="connsiteY7" fmla="*/ 1694404 h 2287618"/>
              <a:gd name="connsiteX8" fmla="*/ 6303831 w 6756284"/>
              <a:gd name="connsiteY8" fmla="*/ 2041309 h 2287618"/>
              <a:gd name="connsiteX9" fmla="*/ 5115513 w 6756284"/>
              <a:gd name="connsiteY9" fmla="*/ 2217151 h 2287618"/>
              <a:gd name="connsiteX10" fmla="*/ 3544160 w 6756284"/>
              <a:gd name="connsiteY10" fmla="*/ 2286000 h 2287618"/>
              <a:gd name="connsiteX11" fmla="*/ 2092005 w 6756284"/>
              <a:gd name="connsiteY11" fmla="*/ 2260411 h 2287618"/>
              <a:gd name="connsiteX12" fmla="*/ 831383 w 6756284"/>
              <a:gd name="connsiteY12" fmla="*/ 2093358 h 2287618"/>
              <a:gd name="connsiteX13" fmla="*/ 162470 w 6756284"/>
              <a:gd name="connsiteY13" fmla="*/ 1752478 h 2287618"/>
              <a:gd name="connsiteX14" fmla="*/ 50684 w 6756284"/>
              <a:gd name="connsiteY14" fmla="*/ 651746 h 2287618"/>
              <a:gd name="connsiteX0" fmla="*/ 50684 w 6756284"/>
              <a:gd name="connsiteY0" fmla="*/ 651746 h 2287618"/>
              <a:gd name="connsiteX1" fmla="*/ 491413 w 6756284"/>
              <a:gd name="connsiteY1" fmla="*/ 162500 h 2287618"/>
              <a:gd name="connsiteX2" fmla="*/ 1420294 w 6756284"/>
              <a:gd name="connsiteY2" fmla="*/ 56720 h 2287618"/>
              <a:gd name="connsiteX3" fmla="*/ 3567606 w 6756284"/>
              <a:gd name="connsiteY3" fmla="*/ 0 h 2287618"/>
              <a:gd name="connsiteX4" fmla="*/ 5169956 w 6756284"/>
              <a:gd name="connsiteY4" fmla="*/ 149610 h 2287618"/>
              <a:gd name="connsiteX5" fmla="*/ 6198323 w 6756284"/>
              <a:gd name="connsiteY5" fmla="*/ 164124 h 2287618"/>
              <a:gd name="connsiteX6" fmla="*/ 6756284 w 6756284"/>
              <a:gd name="connsiteY6" fmla="*/ 628300 h 2287618"/>
              <a:gd name="connsiteX7" fmla="*/ 6598526 w 6756284"/>
              <a:gd name="connsiteY7" fmla="*/ 1694404 h 2287618"/>
              <a:gd name="connsiteX8" fmla="*/ 6303831 w 6756284"/>
              <a:gd name="connsiteY8" fmla="*/ 2041309 h 2287618"/>
              <a:gd name="connsiteX9" fmla="*/ 5115513 w 6756284"/>
              <a:gd name="connsiteY9" fmla="*/ 2217151 h 2287618"/>
              <a:gd name="connsiteX10" fmla="*/ 3544160 w 6756284"/>
              <a:gd name="connsiteY10" fmla="*/ 2286000 h 2287618"/>
              <a:gd name="connsiteX11" fmla="*/ 2092005 w 6756284"/>
              <a:gd name="connsiteY11" fmla="*/ 2260411 h 2287618"/>
              <a:gd name="connsiteX12" fmla="*/ 831383 w 6756284"/>
              <a:gd name="connsiteY12" fmla="*/ 2093358 h 2287618"/>
              <a:gd name="connsiteX13" fmla="*/ 162470 w 6756284"/>
              <a:gd name="connsiteY13" fmla="*/ 1752478 h 2287618"/>
              <a:gd name="connsiteX14" fmla="*/ 50684 w 6756284"/>
              <a:gd name="connsiteY14" fmla="*/ 651746 h 2287618"/>
              <a:gd name="connsiteX0" fmla="*/ 50684 w 6756284"/>
              <a:gd name="connsiteY0" fmla="*/ 598383 h 2234255"/>
              <a:gd name="connsiteX1" fmla="*/ 491413 w 6756284"/>
              <a:gd name="connsiteY1" fmla="*/ 109137 h 2234255"/>
              <a:gd name="connsiteX2" fmla="*/ 1420294 w 6756284"/>
              <a:gd name="connsiteY2" fmla="*/ 3357 h 2234255"/>
              <a:gd name="connsiteX3" fmla="*/ 3567606 w 6756284"/>
              <a:gd name="connsiteY3" fmla="*/ 0 h 2234255"/>
              <a:gd name="connsiteX4" fmla="*/ 5169956 w 6756284"/>
              <a:gd name="connsiteY4" fmla="*/ 96247 h 2234255"/>
              <a:gd name="connsiteX5" fmla="*/ 6198323 w 6756284"/>
              <a:gd name="connsiteY5" fmla="*/ 110761 h 2234255"/>
              <a:gd name="connsiteX6" fmla="*/ 6756284 w 6756284"/>
              <a:gd name="connsiteY6" fmla="*/ 574937 h 2234255"/>
              <a:gd name="connsiteX7" fmla="*/ 6598526 w 6756284"/>
              <a:gd name="connsiteY7" fmla="*/ 1641041 h 2234255"/>
              <a:gd name="connsiteX8" fmla="*/ 6303831 w 6756284"/>
              <a:gd name="connsiteY8" fmla="*/ 1987946 h 2234255"/>
              <a:gd name="connsiteX9" fmla="*/ 5115513 w 6756284"/>
              <a:gd name="connsiteY9" fmla="*/ 2163788 h 2234255"/>
              <a:gd name="connsiteX10" fmla="*/ 3544160 w 6756284"/>
              <a:gd name="connsiteY10" fmla="*/ 2232637 h 2234255"/>
              <a:gd name="connsiteX11" fmla="*/ 2092005 w 6756284"/>
              <a:gd name="connsiteY11" fmla="*/ 2207048 h 2234255"/>
              <a:gd name="connsiteX12" fmla="*/ 831383 w 6756284"/>
              <a:gd name="connsiteY12" fmla="*/ 2039995 h 2234255"/>
              <a:gd name="connsiteX13" fmla="*/ 162470 w 6756284"/>
              <a:gd name="connsiteY13" fmla="*/ 1699115 h 2234255"/>
              <a:gd name="connsiteX14" fmla="*/ 50684 w 6756284"/>
              <a:gd name="connsiteY14" fmla="*/ 598383 h 223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56284" h="2234255">
                <a:moveTo>
                  <a:pt x="50684" y="598383"/>
                </a:moveTo>
                <a:cubicBezTo>
                  <a:pt x="50684" y="419719"/>
                  <a:pt x="312749" y="109137"/>
                  <a:pt x="491413" y="109137"/>
                </a:cubicBezTo>
                <a:cubicBezTo>
                  <a:pt x="723549" y="109137"/>
                  <a:pt x="1180266" y="127871"/>
                  <a:pt x="1420294" y="3357"/>
                </a:cubicBezTo>
                <a:lnTo>
                  <a:pt x="3567606" y="0"/>
                </a:lnTo>
                <a:cubicBezTo>
                  <a:pt x="4200442" y="3623"/>
                  <a:pt x="4897239" y="-20046"/>
                  <a:pt x="5169956" y="96247"/>
                </a:cubicBezTo>
                <a:cubicBezTo>
                  <a:pt x="5608409" y="123601"/>
                  <a:pt x="5941827" y="19121"/>
                  <a:pt x="6198323" y="110761"/>
                </a:cubicBezTo>
                <a:cubicBezTo>
                  <a:pt x="6376987" y="110761"/>
                  <a:pt x="6756284" y="396273"/>
                  <a:pt x="6756284" y="574937"/>
                </a:cubicBezTo>
                <a:cubicBezTo>
                  <a:pt x="6689853" y="908564"/>
                  <a:pt x="6829080" y="1307414"/>
                  <a:pt x="6598526" y="1641041"/>
                </a:cubicBezTo>
                <a:cubicBezTo>
                  <a:pt x="6598526" y="1819705"/>
                  <a:pt x="6482495" y="1987946"/>
                  <a:pt x="6303831" y="1987946"/>
                </a:cubicBezTo>
                <a:cubicBezTo>
                  <a:pt x="6057646" y="2038800"/>
                  <a:pt x="5579366" y="2157081"/>
                  <a:pt x="5115513" y="2163788"/>
                </a:cubicBezTo>
                <a:cubicBezTo>
                  <a:pt x="4651660" y="2170495"/>
                  <a:pt x="3979679" y="2246179"/>
                  <a:pt x="3544160" y="2232637"/>
                </a:cubicBezTo>
                <a:cubicBezTo>
                  <a:pt x="3108641" y="2219095"/>
                  <a:pt x="2544135" y="2239155"/>
                  <a:pt x="2092005" y="2207048"/>
                </a:cubicBezTo>
                <a:cubicBezTo>
                  <a:pt x="1639876" y="2174941"/>
                  <a:pt x="1195064" y="2106863"/>
                  <a:pt x="831383" y="2039995"/>
                </a:cubicBezTo>
                <a:cubicBezTo>
                  <a:pt x="652719" y="2039995"/>
                  <a:pt x="162470" y="1877779"/>
                  <a:pt x="162470" y="1699115"/>
                </a:cubicBezTo>
                <a:cubicBezTo>
                  <a:pt x="123393" y="1275611"/>
                  <a:pt x="-97808" y="1092226"/>
                  <a:pt x="50684" y="598383"/>
                </a:cubicBezTo>
                <a:close/>
              </a:path>
            </a:pathLst>
          </a:custGeom>
          <a:solidFill>
            <a:srgbClr val="BC9DC9"/>
          </a:solidFill>
          <a:ln w="25400">
            <a:solidFill>
              <a:schemeClr val="tx1"/>
            </a:solidFill>
            <a:prstDash val="sysDash"/>
          </a:ln>
        </p:spPr>
        <p:txBody>
          <a:bodyPr wrap="square" lIns="182880" tIns="457200" rIns="274320" bIns="45720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Tóm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80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23">
            <a:extLst>
              <a:ext uri="{FF2B5EF4-FFF2-40B4-BE49-F238E27FC236}">
                <a16:creationId xmlns:a16="http://schemas.microsoft.com/office/drawing/2014/main" id="{3289433E-CD9E-47C4-9736-F26213007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3593">
            <a:off x="804224" y="-34139"/>
            <a:ext cx="1054855" cy="1818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078095" y="1392318"/>
            <a:ext cx="10035810" cy="4247317"/>
          </a:xfrm>
          <a:custGeom>
            <a:avLst/>
            <a:gdLst>
              <a:gd name="connsiteX0" fmla="*/ 0 w 6482862"/>
              <a:gd name="connsiteY0" fmla="*/ 323499 h 1940957"/>
              <a:gd name="connsiteX1" fmla="*/ 323499 w 6482862"/>
              <a:gd name="connsiteY1" fmla="*/ 0 h 1940957"/>
              <a:gd name="connsiteX2" fmla="*/ 6159363 w 6482862"/>
              <a:gd name="connsiteY2" fmla="*/ 0 h 1940957"/>
              <a:gd name="connsiteX3" fmla="*/ 6482862 w 6482862"/>
              <a:gd name="connsiteY3" fmla="*/ 323499 h 1940957"/>
              <a:gd name="connsiteX4" fmla="*/ 6482862 w 6482862"/>
              <a:gd name="connsiteY4" fmla="*/ 1617458 h 1940957"/>
              <a:gd name="connsiteX5" fmla="*/ 6159363 w 6482862"/>
              <a:gd name="connsiteY5" fmla="*/ 1940957 h 1940957"/>
              <a:gd name="connsiteX6" fmla="*/ 323499 w 6482862"/>
              <a:gd name="connsiteY6" fmla="*/ 1940957 h 1940957"/>
              <a:gd name="connsiteX7" fmla="*/ 0 w 6482862"/>
              <a:gd name="connsiteY7" fmla="*/ 1617458 h 1940957"/>
              <a:gd name="connsiteX8" fmla="*/ 0 w 6482862"/>
              <a:gd name="connsiteY8" fmla="*/ 323499 h 1940957"/>
              <a:gd name="connsiteX0" fmla="*/ 0 w 6482862"/>
              <a:gd name="connsiteY0" fmla="*/ 405562 h 2023020"/>
              <a:gd name="connsiteX1" fmla="*/ 323499 w 6482862"/>
              <a:gd name="connsiteY1" fmla="*/ 82063 h 2023020"/>
              <a:gd name="connsiteX2" fmla="*/ 1055076 w 6482862"/>
              <a:gd name="connsiteY2" fmla="*/ 0 h 2023020"/>
              <a:gd name="connsiteX3" fmla="*/ 6159363 w 6482862"/>
              <a:gd name="connsiteY3" fmla="*/ 82063 h 2023020"/>
              <a:gd name="connsiteX4" fmla="*/ 6482862 w 6482862"/>
              <a:gd name="connsiteY4" fmla="*/ 405562 h 2023020"/>
              <a:gd name="connsiteX5" fmla="*/ 6482862 w 6482862"/>
              <a:gd name="connsiteY5" fmla="*/ 1699521 h 2023020"/>
              <a:gd name="connsiteX6" fmla="*/ 6159363 w 6482862"/>
              <a:gd name="connsiteY6" fmla="*/ 2023020 h 2023020"/>
              <a:gd name="connsiteX7" fmla="*/ 323499 w 6482862"/>
              <a:gd name="connsiteY7" fmla="*/ 2023020 h 2023020"/>
              <a:gd name="connsiteX8" fmla="*/ 0 w 6482862"/>
              <a:gd name="connsiteY8" fmla="*/ 1699521 h 2023020"/>
              <a:gd name="connsiteX9" fmla="*/ 0 w 6482862"/>
              <a:gd name="connsiteY9" fmla="*/ 405562 h 2023020"/>
              <a:gd name="connsiteX0" fmla="*/ 0 w 6600092"/>
              <a:gd name="connsiteY0" fmla="*/ 429008 h 2023020"/>
              <a:gd name="connsiteX1" fmla="*/ 440729 w 6600092"/>
              <a:gd name="connsiteY1" fmla="*/ 82063 h 2023020"/>
              <a:gd name="connsiteX2" fmla="*/ 1172306 w 6600092"/>
              <a:gd name="connsiteY2" fmla="*/ 0 h 2023020"/>
              <a:gd name="connsiteX3" fmla="*/ 6276593 w 6600092"/>
              <a:gd name="connsiteY3" fmla="*/ 82063 h 2023020"/>
              <a:gd name="connsiteX4" fmla="*/ 6600092 w 6600092"/>
              <a:gd name="connsiteY4" fmla="*/ 405562 h 2023020"/>
              <a:gd name="connsiteX5" fmla="*/ 6600092 w 6600092"/>
              <a:gd name="connsiteY5" fmla="*/ 1699521 h 2023020"/>
              <a:gd name="connsiteX6" fmla="*/ 6276593 w 6600092"/>
              <a:gd name="connsiteY6" fmla="*/ 2023020 h 2023020"/>
              <a:gd name="connsiteX7" fmla="*/ 440729 w 6600092"/>
              <a:gd name="connsiteY7" fmla="*/ 2023020 h 2023020"/>
              <a:gd name="connsiteX8" fmla="*/ 117230 w 6600092"/>
              <a:gd name="connsiteY8" fmla="*/ 1699521 h 2023020"/>
              <a:gd name="connsiteX9" fmla="*/ 0 w 6600092"/>
              <a:gd name="connsiteY9" fmla="*/ 429008 h 2023020"/>
              <a:gd name="connsiteX0" fmla="*/ 49871 w 6649963"/>
              <a:gd name="connsiteY0" fmla="*/ 429008 h 2023020"/>
              <a:gd name="connsiteX1" fmla="*/ 490600 w 6649963"/>
              <a:gd name="connsiteY1" fmla="*/ 82063 h 2023020"/>
              <a:gd name="connsiteX2" fmla="*/ 1222177 w 6649963"/>
              <a:gd name="connsiteY2" fmla="*/ 0 h 2023020"/>
              <a:gd name="connsiteX3" fmla="*/ 6326464 w 6649963"/>
              <a:gd name="connsiteY3" fmla="*/ 82063 h 2023020"/>
              <a:gd name="connsiteX4" fmla="*/ 6649963 w 6649963"/>
              <a:gd name="connsiteY4" fmla="*/ 405562 h 2023020"/>
              <a:gd name="connsiteX5" fmla="*/ 6649963 w 6649963"/>
              <a:gd name="connsiteY5" fmla="*/ 1699521 h 2023020"/>
              <a:gd name="connsiteX6" fmla="*/ 6326464 w 6649963"/>
              <a:gd name="connsiteY6" fmla="*/ 2023020 h 2023020"/>
              <a:gd name="connsiteX7" fmla="*/ 490600 w 6649963"/>
              <a:gd name="connsiteY7" fmla="*/ 2023020 h 2023020"/>
              <a:gd name="connsiteX8" fmla="*/ 167101 w 6649963"/>
              <a:gd name="connsiteY8" fmla="*/ 1699521 h 2023020"/>
              <a:gd name="connsiteX9" fmla="*/ 49871 w 6649963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475051 w 6634414"/>
              <a:gd name="connsiteY7" fmla="*/ 20230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815021 w 6634414"/>
              <a:gd name="connsiteY7" fmla="*/ 18706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23020"/>
              <a:gd name="connsiteX1" fmla="*/ 475051 w 6634414"/>
              <a:gd name="connsiteY1" fmla="*/ 82063 h 2023020"/>
              <a:gd name="connsiteX2" fmla="*/ 1206628 w 6634414"/>
              <a:gd name="connsiteY2" fmla="*/ 0 h 2023020"/>
              <a:gd name="connsiteX3" fmla="*/ 6310915 w 6634414"/>
              <a:gd name="connsiteY3" fmla="*/ 82063 h 2023020"/>
              <a:gd name="connsiteX4" fmla="*/ 6634414 w 6634414"/>
              <a:gd name="connsiteY4" fmla="*/ 405562 h 2023020"/>
              <a:gd name="connsiteX5" fmla="*/ 6634414 w 6634414"/>
              <a:gd name="connsiteY5" fmla="*/ 1699521 h 2023020"/>
              <a:gd name="connsiteX6" fmla="*/ 6310915 w 6634414"/>
              <a:gd name="connsiteY6" fmla="*/ 2023020 h 2023020"/>
              <a:gd name="connsiteX7" fmla="*/ 815021 w 6634414"/>
              <a:gd name="connsiteY7" fmla="*/ 1870620 h 2023020"/>
              <a:gd name="connsiteX8" fmla="*/ 303952 w 6634414"/>
              <a:gd name="connsiteY8" fmla="*/ 1511952 h 2023020"/>
              <a:gd name="connsiteX9" fmla="*/ 34322 w 6634414"/>
              <a:gd name="connsiteY9" fmla="*/ 429008 h 2023020"/>
              <a:gd name="connsiteX0" fmla="*/ 34322 w 6634414"/>
              <a:gd name="connsiteY0" fmla="*/ 429008 h 2072098"/>
              <a:gd name="connsiteX1" fmla="*/ 475051 w 6634414"/>
              <a:gd name="connsiteY1" fmla="*/ 82063 h 2072098"/>
              <a:gd name="connsiteX2" fmla="*/ 1206628 w 6634414"/>
              <a:gd name="connsiteY2" fmla="*/ 0 h 2072098"/>
              <a:gd name="connsiteX3" fmla="*/ 6310915 w 6634414"/>
              <a:gd name="connsiteY3" fmla="*/ 82063 h 2072098"/>
              <a:gd name="connsiteX4" fmla="*/ 6634414 w 6634414"/>
              <a:gd name="connsiteY4" fmla="*/ 405562 h 2072098"/>
              <a:gd name="connsiteX5" fmla="*/ 6634414 w 6634414"/>
              <a:gd name="connsiteY5" fmla="*/ 1699521 h 2072098"/>
              <a:gd name="connsiteX6" fmla="*/ 6310915 w 6634414"/>
              <a:gd name="connsiteY6" fmla="*/ 2023020 h 2072098"/>
              <a:gd name="connsiteX7" fmla="*/ 3527798 w 6634414"/>
              <a:gd name="connsiteY7" fmla="*/ 2063262 h 2072098"/>
              <a:gd name="connsiteX8" fmla="*/ 815021 w 6634414"/>
              <a:gd name="connsiteY8" fmla="*/ 1870620 h 2072098"/>
              <a:gd name="connsiteX9" fmla="*/ 303952 w 6634414"/>
              <a:gd name="connsiteY9" fmla="*/ 1511952 h 2072098"/>
              <a:gd name="connsiteX10" fmla="*/ 34322 w 6634414"/>
              <a:gd name="connsiteY10" fmla="*/ 429008 h 2072098"/>
              <a:gd name="connsiteX0" fmla="*/ 34322 w 6634414"/>
              <a:gd name="connsiteY0" fmla="*/ 429008 h 2072098"/>
              <a:gd name="connsiteX1" fmla="*/ 475051 w 6634414"/>
              <a:gd name="connsiteY1" fmla="*/ 82063 h 2072098"/>
              <a:gd name="connsiteX2" fmla="*/ 1206628 w 6634414"/>
              <a:gd name="connsiteY2" fmla="*/ 0 h 2072098"/>
              <a:gd name="connsiteX3" fmla="*/ 6310915 w 6634414"/>
              <a:gd name="connsiteY3" fmla="*/ 82063 h 2072098"/>
              <a:gd name="connsiteX4" fmla="*/ 6634414 w 6634414"/>
              <a:gd name="connsiteY4" fmla="*/ 405562 h 2072098"/>
              <a:gd name="connsiteX5" fmla="*/ 6634414 w 6634414"/>
              <a:gd name="connsiteY5" fmla="*/ 1699521 h 2072098"/>
              <a:gd name="connsiteX6" fmla="*/ 6310915 w 6634414"/>
              <a:gd name="connsiteY6" fmla="*/ 2023020 h 2072098"/>
              <a:gd name="connsiteX7" fmla="*/ 3527798 w 6634414"/>
              <a:gd name="connsiteY7" fmla="*/ 2063262 h 2072098"/>
              <a:gd name="connsiteX8" fmla="*/ 815021 w 6634414"/>
              <a:gd name="connsiteY8" fmla="*/ 1870620 h 2072098"/>
              <a:gd name="connsiteX9" fmla="*/ 303952 w 6634414"/>
              <a:gd name="connsiteY9" fmla="*/ 1511952 h 2072098"/>
              <a:gd name="connsiteX10" fmla="*/ 34322 w 6634414"/>
              <a:gd name="connsiteY10" fmla="*/ 429008 h 2072098"/>
              <a:gd name="connsiteX0" fmla="*/ 34322 w 6634414"/>
              <a:gd name="connsiteY0" fmla="*/ 429008 h 2063262"/>
              <a:gd name="connsiteX1" fmla="*/ 475051 w 6634414"/>
              <a:gd name="connsiteY1" fmla="*/ 82063 h 2063262"/>
              <a:gd name="connsiteX2" fmla="*/ 1206628 w 6634414"/>
              <a:gd name="connsiteY2" fmla="*/ 0 h 2063262"/>
              <a:gd name="connsiteX3" fmla="*/ 6310915 w 6634414"/>
              <a:gd name="connsiteY3" fmla="*/ 82063 h 2063262"/>
              <a:gd name="connsiteX4" fmla="*/ 6634414 w 6634414"/>
              <a:gd name="connsiteY4" fmla="*/ 405562 h 2063262"/>
              <a:gd name="connsiteX5" fmla="*/ 6634414 w 6634414"/>
              <a:gd name="connsiteY5" fmla="*/ 1699521 h 2063262"/>
              <a:gd name="connsiteX6" fmla="*/ 6310915 w 6634414"/>
              <a:gd name="connsiteY6" fmla="*/ 2023020 h 2063262"/>
              <a:gd name="connsiteX7" fmla="*/ 3527798 w 6634414"/>
              <a:gd name="connsiteY7" fmla="*/ 2063262 h 2063262"/>
              <a:gd name="connsiteX8" fmla="*/ 815021 w 6634414"/>
              <a:gd name="connsiteY8" fmla="*/ 1870620 h 2063262"/>
              <a:gd name="connsiteX9" fmla="*/ 303952 w 6634414"/>
              <a:gd name="connsiteY9" fmla="*/ 1511952 h 2063262"/>
              <a:gd name="connsiteX10" fmla="*/ 34322 w 6634414"/>
              <a:gd name="connsiteY10" fmla="*/ 429008 h 2063262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634414 w 6634414"/>
              <a:gd name="connsiteY5" fmla="*/ 1699521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435122 w 6634414"/>
              <a:gd name="connsiteY5" fmla="*/ 1406444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634414"/>
              <a:gd name="connsiteY0" fmla="*/ 429008 h 2064889"/>
              <a:gd name="connsiteX1" fmla="*/ 475051 w 6634414"/>
              <a:gd name="connsiteY1" fmla="*/ 82063 h 2064889"/>
              <a:gd name="connsiteX2" fmla="*/ 1206628 w 6634414"/>
              <a:gd name="connsiteY2" fmla="*/ 0 h 2064889"/>
              <a:gd name="connsiteX3" fmla="*/ 6310915 w 6634414"/>
              <a:gd name="connsiteY3" fmla="*/ 82063 h 2064889"/>
              <a:gd name="connsiteX4" fmla="*/ 6634414 w 6634414"/>
              <a:gd name="connsiteY4" fmla="*/ 405562 h 2064889"/>
              <a:gd name="connsiteX5" fmla="*/ 6435122 w 6634414"/>
              <a:gd name="connsiteY5" fmla="*/ 1406444 h 2064889"/>
              <a:gd name="connsiteX6" fmla="*/ 6310915 w 6634414"/>
              <a:gd name="connsiteY6" fmla="*/ 2023020 h 2064889"/>
              <a:gd name="connsiteX7" fmla="*/ 5051798 w 6634414"/>
              <a:gd name="connsiteY7" fmla="*/ 1863970 h 2064889"/>
              <a:gd name="connsiteX8" fmla="*/ 3527798 w 6634414"/>
              <a:gd name="connsiteY8" fmla="*/ 2063262 h 2064889"/>
              <a:gd name="connsiteX9" fmla="*/ 815021 w 6634414"/>
              <a:gd name="connsiteY9" fmla="*/ 1870620 h 2064889"/>
              <a:gd name="connsiteX10" fmla="*/ 303952 w 6634414"/>
              <a:gd name="connsiteY10" fmla="*/ 1511952 h 2064889"/>
              <a:gd name="connsiteX11" fmla="*/ 34322 w 6634414"/>
              <a:gd name="connsiteY11" fmla="*/ 429008 h 2064889"/>
              <a:gd name="connsiteX0" fmla="*/ 34322 w 6739922"/>
              <a:gd name="connsiteY0" fmla="*/ 429008 h 2064889"/>
              <a:gd name="connsiteX1" fmla="*/ 475051 w 6739922"/>
              <a:gd name="connsiteY1" fmla="*/ 82063 h 2064889"/>
              <a:gd name="connsiteX2" fmla="*/ 1206628 w 6739922"/>
              <a:gd name="connsiteY2" fmla="*/ 0 h 2064889"/>
              <a:gd name="connsiteX3" fmla="*/ 6310915 w 6739922"/>
              <a:gd name="connsiteY3" fmla="*/ 82063 h 2064889"/>
              <a:gd name="connsiteX4" fmla="*/ 6739922 w 6739922"/>
              <a:gd name="connsiteY4" fmla="*/ 405562 h 2064889"/>
              <a:gd name="connsiteX5" fmla="*/ 6435122 w 6739922"/>
              <a:gd name="connsiteY5" fmla="*/ 1406444 h 2064889"/>
              <a:gd name="connsiteX6" fmla="*/ 6310915 w 6739922"/>
              <a:gd name="connsiteY6" fmla="*/ 2023020 h 2064889"/>
              <a:gd name="connsiteX7" fmla="*/ 5051798 w 6739922"/>
              <a:gd name="connsiteY7" fmla="*/ 1863970 h 2064889"/>
              <a:gd name="connsiteX8" fmla="*/ 3527798 w 6739922"/>
              <a:gd name="connsiteY8" fmla="*/ 2063262 h 2064889"/>
              <a:gd name="connsiteX9" fmla="*/ 815021 w 6739922"/>
              <a:gd name="connsiteY9" fmla="*/ 1870620 h 2064889"/>
              <a:gd name="connsiteX10" fmla="*/ 303952 w 6739922"/>
              <a:gd name="connsiteY10" fmla="*/ 1511952 h 2064889"/>
              <a:gd name="connsiteX11" fmla="*/ 34322 w 6739922"/>
              <a:gd name="connsiteY11" fmla="*/ 429008 h 2064889"/>
              <a:gd name="connsiteX0" fmla="*/ 34322 w 6739922"/>
              <a:gd name="connsiteY0" fmla="*/ 487622 h 2123503"/>
              <a:gd name="connsiteX1" fmla="*/ 475051 w 6739922"/>
              <a:gd name="connsiteY1" fmla="*/ 140677 h 2123503"/>
              <a:gd name="connsiteX2" fmla="*/ 1206628 w 6739922"/>
              <a:gd name="connsiteY2" fmla="*/ 58614 h 2123503"/>
              <a:gd name="connsiteX3" fmla="*/ 6181961 w 6739922"/>
              <a:gd name="connsiteY3" fmla="*/ 0 h 2123503"/>
              <a:gd name="connsiteX4" fmla="*/ 6739922 w 6739922"/>
              <a:gd name="connsiteY4" fmla="*/ 464176 h 2123503"/>
              <a:gd name="connsiteX5" fmla="*/ 6435122 w 6739922"/>
              <a:gd name="connsiteY5" fmla="*/ 1465058 h 2123503"/>
              <a:gd name="connsiteX6" fmla="*/ 6310915 w 6739922"/>
              <a:gd name="connsiteY6" fmla="*/ 2081634 h 2123503"/>
              <a:gd name="connsiteX7" fmla="*/ 5051798 w 6739922"/>
              <a:gd name="connsiteY7" fmla="*/ 1922584 h 2123503"/>
              <a:gd name="connsiteX8" fmla="*/ 3527798 w 6739922"/>
              <a:gd name="connsiteY8" fmla="*/ 2121876 h 2123503"/>
              <a:gd name="connsiteX9" fmla="*/ 815021 w 6739922"/>
              <a:gd name="connsiteY9" fmla="*/ 1929234 h 2123503"/>
              <a:gd name="connsiteX10" fmla="*/ 303952 w 6739922"/>
              <a:gd name="connsiteY10" fmla="*/ 1570566 h 2123503"/>
              <a:gd name="connsiteX11" fmla="*/ 34322 w 6739922"/>
              <a:gd name="connsiteY11" fmla="*/ 487622 h 2123503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435122 w 6739922"/>
              <a:gd name="connsiteY6" fmla="*/ 1629832 h 2288277"/>
              <a:gd name="connsiteX7" fmla="*/ 6310915 w 6739922"/>
              <a:gd name="connsiteY7" fmla="*/ 2246408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435122 w 6739922"/>
              <a:gd name="connsiteY6" fmla="*/ 1629832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329614 w 6739922"/>
              <a:gd name="connsiteY6" fmla="*/ 1629832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88277"/>
              <a:gd name="connsiteX1" fmla="*/ 475051 w 6739922"/>
              <a:gd name="connsiteY1" fmla="*/ 305451 h 2288277"/>
              <a:gd name="connsiteX2" fmla="*/ 1206628 w 6739922"/>
              <a:gd name="connsiteY2" fmla="*/ 223388 h 2288277"/>
              <a:gd name="connsiteX3" fmla="*/ 3551244 w 6739922"/>
              <a:gd name="connsiteY3" fmla="*/ 650 h 2288277"/>
              <a:gd name="connsiteX4" fmla="*/ 6181961 w 6739922"/>
              <a:gd name="connsiteY4" fmla="*/ 164774 h 2288277"/>
              <a:gd name="connsiteX5" fmla="*/ 6739922 w 6739922"/>
              <a:gd name="connsiteY5" fmla="*/ 628950 h 2288277"/>
              <a:gd name="connsiteX6" fmla="*/ 6582164 w 6739922"/>
              <a:gd name="connsiteY6" fmla="*/ 1695054 h 2288277"/>
              <a:gd name="connsiteX7" fmla="*/ 6287469 w 6739922"/>
              <a:gd name="connsiteY7" fmla="*/ 2041959 h 2288277"/>
              <a:gd name="connsiteX8" fmla="*/ 5051798 w 6739922"/>
              <a:gd name="connsiteY8" fmla="*/ 2087358 h 2288277"/>
              <a:gd name="connsiteX9" fmla="*/ 3527798 w 6739922"/>
              <a:gd name="connsiteY9" fmla="*/ 2286650 h 2288277"/>
              <a:gd name="connsiteX10" fmla="*/ 815021 w 6739922"/>
              <a:gd name="connsiteY10" fmla="*/ 2094008 h 2288277"/>
              <a:gd name="connsiteX11" fmla="*/ 303952 w 6739922"/>
              <a:gd name="connsiteY11" fmla="*/ 1735340 h 2288277"/>
              <a:gd name="connsiteX12" fmla="*/ 34322 w 6739922"/>
              <a:gd name="connsiteY12" fmla="*/ 652396 h 2288277"/>
              <a:gd name="connsiteX0" fmla="*/ 34322 w 6739922"/>
              <a:gd name="connsiteY0" fmla="*/ 652396 h 2290399"/>
              <a:gd name="connsiteX1" fmla="*/ 475051 w 6739922"/>
              <a:gd name="connsiteY1" fmla="*/ 305451 h 2290399"/>
              <a:gd name="connsiteX2" fmla="*/ 1206628 w 6739922"/>
              <a:gd name="connsiteY2" fmla="*/ 223388 h 2290399"/>
              <a:gd name="connsiteX3" fmla="*/ 3551244 w 6739922"/>
              <a:gd name="connsiteY3" fmla="*/ 650 h 2290399"/>
              <a:gd name="connsiteX4" fmla="*/ 6181961 w 6739922"/>
              <a:gd name="connsiteY4" fmla="*/ 164774 h 2290399"/>
              <a:gd name="connsiteX5" fmla="*/ 6739922 w 6739922"/>
              <a:gd name="connsiteY5" fmla="*/ 628950 h 2290399"/>
              <a:gd name="connsiteX6" fmla="*/ 6582164 w 6739922"/>
              <a:gd name="connsiteY6" fmla="*/ 1695054 h 2290399"/>
              <a:gd name="connsiteX7" fmla="*/ 6287469 w 6739922"/>
              <a:gd name="connsiteY7" fmla="*/ 2041959 h 2290399"/>
              <a:gd name="connsiteX8" fmla="*/ 5099151 w 6739922"/>
              <a:gd name="connsiteY8" fmla="*/ 2217801 h 2290399"/>
              <a:gd name="connsiteX9" fmla="*/ 3527798 w 6739922"/>
              <a:gd name="connsiteY9" fmla="*/ 2286650 h 2290399"/>
              <a:gd name="connsiteX10" fmla="*/ 815021 w 6739922"/>
              <a:gd name="connsiteY10" fmla="*/ 2094008 h 2290399"/>
              <a:gd name="connsiteX11" fmla="*/ 303952 w 6739922"/>
              <a:gd name="connsiteY11" fmla="*/ 1735340 h 2290399"/>
              <a:gd name="connsiteX12" fmla="*/ 34322 w 6739922"/>
              <a:gd name="connsiteY12" fmla="*/ 652396 h 2290399"/>
              <a:gd name="connsiteX0" fmla="*/ 34322 w 6739922"/>
              <a:gd name="connsiteY0" fmla="*/ 652396 h 2288268"/>
              <a:gd name="connsiteX1" fmla="*/ 475051 w 6739922"/>
              <a:gd name="connsiteY1" fmla="*/ 305451 h 2288268"/>
              <a:gd name="connsiteX2" fmla="*/ 1206628 w 6739922"/>
              <a:gd name="connsiteY2" fmla="*/ 223388 h 2288268"/>
              <a:gd name="connsiteX3" fmla="*/ 3551244 w 6739922"/>
              <a:gd name="connsiteY3" fmla="*/ 650 h 2288268"/>
              <a:gd name="connsiteX4" fmla="*/ 6181961 w 6739922"/>
              <a:gd name="connsiteY4" fmla="*/ 164774 h 2288268"/>
              <a:gd name="connsiteX5" fmla="*/ 6739922 w 6739922"/>
              <a:gd name="connsiteY5" fmla="*/ 628950 h 2288268"/>
              <a:gd name="connsiteX6" fmla="*/ 6582164 w 6739922"/>
              <a:gd name="connsiteY6" fmla="*/ 1695054 h 2288268"/>
              <a:gd name="connsiteX7" fmla="*/ 6287469 w 6739922"/>
              <a:gd name="connsiteY7" fmla="*/ 2041959 h 2288268"/>
              <a:gd name="connsiteX8" fmla="*/ 5099151 w 6739922"/>
              <a:gd name="connsiteY8" fmla="*/ 2217801 h 2288268"/>
              <a:gd name="connsiteX9" fmla="*/ 3527798 w 6739922"/>
              <a:gd name="connsiteY9" fmla="*/ 2286650 h 2288268"/>
              <a:gd name="connsiteX10" fmla="*/ 2075643 w 6739922"/>
              <a:gd name="connsiteY10" fmla="*/ 2261061 h 2288268"/>
              <a:gd name="connsiteX11" fmla="*/ 815021 w 6739922"/>
              <a:gd name="connsiteY11" fmla="*/ 2094008 h 2288268"/>
              <a:gd name="connsiteX12" fmla="*/ 303952 w 6739922"/>
              <a:gd name="connsiteY12" fmla="*/ 1735340 h 2288268"/>
              <a:gd name="connsiteX13" fmla="*/ 34322 w 6739922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305451 h 2288268"/>
              <a:gd name="connsiteX2" fmla="*/ 1222990 w 6756284"/>
              <a:gd name="connsiteY2" fmla="*/ 223388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163150 h 2288268"/>
              <a:gd name="connsiteX2" fmla="*/ 1222990 w 6756284"/>
              <a:gd name="connsiteY2" fmla="*/ 223388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163150 h 2288268"/>
              <a:gd name="connsiteX2" fmla="*/ 1420294 w 6756284"/>
              <a:gd name="connsiteY2" fmla="*/ 57370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2396 h 2288268"/>
              <a:gd name="connsiteX1" fmla="*/ 491413 w 6756284"/>
              <a:gd name="connsiteY1" fmla="*/ 163150 h 2288268"/>
              <a:gd name="connsiteX2" fmla="*/ 1420294 w 6756284"/>
              <a:gd name="connsiteY2" fmla="*/ 57370 h 2288268"/>
              <a:gd name="connsiteX3" fmla="*/ 3567606 w 6756284"/>
              <a:gd name="connsiteY3" fmla="*/ 650 h 2288268"/>
              <a:gd name="connsiteX4" fmla="*/ 6198323 w 6756284"/>
              <a:gd name="connsiteY4" fmla="*/ 164774 h 2288268"/>
              <a:gd name="connsiteX5" fmla="*/ 6756284 w 6756284"/>
              <a:gd name="connsiteY5" fmla="*/ 628950 h 2288268"/>
              <a:gd name="connsiteX6" fmla="*/ 6598526 w 6756284"/>
              <a:gd name="connsiteY6" fmla="*/ 1695054 h 2288268"/>
              <a:gd name="connsiteX7" fmla="*/ 6303831 w 6756284"/>
              <a:gd name="connsiteY7" fmla="*/ 2041959 h 2288268"/>
              <a:gd name="connsiteX8" fmla="*/ 5115513 w 6756284"/>
              <a:gd name="connsiteY8" fmla="*/ 2217801 h 2288268"/>
              <a:gd name="connsiteX9" fmla="*/ 3544160 w 6756284"/>
              <a:gd name="connsiteY9" fmla="*/ 2286650 h 2288268"/>
              <a:gd name="connsiteX10" fmla="*/ 2092005 w 6756284"/>
              <a:gd name="connsiteY10" fmla="*/ 2261061 h 2288268"/>
              <a:gd name="connsiteX11" fmla="*/ 831383 w 6756284"/>
              <a:gd name="connsiteY11" fmla="*/ 2094008 h 2288268"/>
              <a:gd name="connsiteX12" fmla="*/ 162470 w 6756284"/>
              <a:gd name="connsiteY12" fmla="*/ 1753128 h 2288268"/>
              <a:gd name="connsiteX13" fmla="*/ 50684 w 6756284"/>
              <a:gd name="connsiteY13" fmla="*/ 652396 h 2288268"/>
              <a:gd name="connsiteX0" fmla="*/ 50684 w 6756284"/>
              <a:gd name="connsiteY0" fmla="*/ 651746 h 2287618"/>
              <a:gd name="connsiteX1" fmla="*/ 491413 w 6756284"/>
              <a:gd name="connsiteY1" fmla="*/ 162500 h 2287618"/>
              <a:gd name="connsiteX2" fmla="*/ 1420294 w 6756284"/>
              <a:gd name="connsiteY2" fmla="*/ 56720 h 2287618"/>
              <a:gd name="connsiteX3" fmla="*/ 3567606 w 6756284"/>
              <a:gd name="connsiteY3" fmla="*/ 0 h 2287618"/>
              <a:gd name="connsiteX4" fmla="*/ 5169956 w 6756284"/>
              <a:gd name="connsiteY4" fmla="*/ 149610 h 2287618"/>
              <a:gd name="connsiteX5" fmla="*/ 6198323 w 6756284"/>
              <a:gd name="connsiteY5" fmla="*/ 164124 h 2287618"/>
              <a:gd name="connsiteX6" fmla="*/ 6756284 w 6756284"/>
              <a:gd name="connsiteY6" fmla="*/ 628300 h 2287618"/>
              <a:gd name="connsiteX7" fmla="*/ 6598526 w 6756284"/>
              <a:gd name="connsiteY7" fmla="*/ 1694404 h 2287618"/>
              <a:gd name="connsiteX8" fmla="*/ 6303831 w 6756284"/>
              <a:gd name="connsiteY8" fmla="*/ 2041309 h 2287618"/>
              <a:gd name="connsiteX9" fmla="*/ 5115513 w 6756284"/>
              <a:gd name="connsiteY9" fmla="*/ 2217151 h 2287618"/>
              <a:gd name="connsiteX10" fmla="*/ 3544160 w 6756284"/>
              <a:gd name="connsiteY10" fmla="*/ 2286000 h 2287618"/>
              <a:gd name="connsiteX11" fmla="*/ 2092005 w 6756284"/>
              <a:gd name="connsiteY11" fmla="*/ 2260411 h 2287618"/>
              <a:gd name="connsiteX12" fmla="*/ 831383 w 6756284"/>
              <a:gd name="connsiteY12" fmla="*/ 2093358 h 2287618"/>
              <a:gd name="connsiteX13" fmla="*/ 162470 w 6756284"/>
              <a:gd name="connsiteY13" fmla="*/ 1752478 h 2287618"/>
              <a:gd name="connsiteX14" fmla="*/ 50684 w 6756284"/>
              <a:gd name="connsiteY14" fmla="*/ 651746 h 2287618"/>
              <a:gd name="connsiteX0" fmla="*/ 50684 w 6756284"/>
              <a:gd name="connsiteY0" fmla="*/ 651746 h 2287618"/>
              <a:gd name="connsiteX1" fmla="*/ 491413 w 6756284"/>
              <a:gd name="connsiteY1" fmla="*/ 162500 h 2287618"/>
              <a:gd name="connsiteX2" fmla="*/ 1420294 w 6756284"/>
              <a:gd name="connsiteY2" fmla="*/ 56720 h 2287618"/>
              <a:gd name="connsiteX3" fmla="*/ 3567606 w 6756284"/>
              <a:gd name="connsiteY3" fmla="*/ 0 h 2287618"/>
              <a:gd name="connsiteX4" fmla="*/ 5169956 w 6756284"/>
              <a:gd name="connsiteY4" fmla="*/ 149610 h 2287618"/>
              <a:gd name="connsiteX5" fmla="*/ 6198323 w 6756284"/>
              <a:gd name="connsiteY5" fmla="*/ 164124 h 2287618"/>
              <a:gd name="connsiteX6" fmla="*/ 6756284 w 6756284"/>
              <a:gd name="connsiteY6" fmla="*/ 628300 h 2287618"/>
              <a:gd name="connsiteX7" fmla="*/ 6598526 w 6756284"/>
              <a:gd name="connsiteY7" fmla="*/ 1694404 h 2287618"/>
              <a:gd name="connsiteX8" fmla="*/ 6303831 w 6756284"/>
              <a:gd name="connsiteY8" fmla="*/ 2041309 h 2287618"/>
              <a:gd name="connsiteX9" fmla="*/ 5115513 w 6756284"/>
              <a:gd name="connsiteY9" fmla="*/ 2217151 h 2287618"/>
              <a:gd name="connsiteX10" fmla="*/ 3544160 w 6756284"/>
              <a:gd name="connsiteY10" fmla="*/ 2286000 h 2287618"/>
              <a:gd name="connsiteX11" fmla="*/ 2092005 w 6756284"/>
              <a:gd name="connsiteY11" fmla="*/ 2260411 h 2287618"/>
              <a:gd name="connsiteX12" fmla="*/ 831383 w 6756284"/>
              <a:gd name="connsiteY12" fmla="*/ 2093358 h 2287618"/>
              <a:gd name="connsiteX13" fmla="*/ 162470 w 6756284"/>
              <a:gd name="connsiteY13" fmla="*/ 1752478 h 2287618"/>
              <a:gd name="connsiteX14" fmla="*/ 50684 w 6756284"/>
              <a:gd name="connsiteY14" fmla="*/ 651746 h 2287618"/>
              <a:gd name="connsiteX0" fmla="*/ 50684 w 6756284"/>
              <a:gd name="connsiteY0" fmla="*/ 598383 h 2234255"/>
              <a:gd name="connsiteX1" fmla="*/ 491413 w 6756284"/>
              <a:gd name="connsiteY1" fmla="*/ 109137 h 2234255"/>
              <a:gd name="connsiteX2" fmla="*/ 1420294 w 6756284"/>
              <a:gd name="connsiteY2" fmla="*/ 3357 h 2234255"/>
              <a:gd name="connsiteX3" fmla="*/ 3567606 w 6756284"/>
              <a:gd name="connsiteY3" fmla="*/ 0 h 2234255"/>
              <a:gd name="connsiteX4" fmla="*/ 5169956 w 6756284"/>
              <a:gd name="connsiteY4" fmla="*/ 96247 h 2234255"/>
              <a:gd name="connsiteX5" fmla="*/ 6198323 w 6756284"/>
              <a:gd name="connsiteY5" fmla="*/ 110761 h 2234255"/>
              <a:gd name="connsiteX6" fmla="*/ 6756284 w 6756284"/>
              <a:gd name="connsiteY6" fmla="*/ 574937 h 2234255"/>
              <a:gd name="connsiteX7" fmla="*/ 6598526 w 6756284"/>
              <a:gd name="connsiteY7" fmla="*/ 1641041 h 2234255"/>
              <a:gd name="connsiteX8" fmla="*/ 6303831 w 6756284"/>
              <a:gd name="connsiteY8" fmla="*/ 1987946 h 2234255"/>
              <a:gd name="connsiteX9" fmla="*/ 5115513 w 6756284"/>
              <a:gd name="connsiteY9" fmla="*/ 2163788 h 2234255"/>
              <a:gd name="connsiteX10" fmla="*/ 3544160 w 6756284"/>
              <a:gd name="connsiteY10" fmla="*/ 2232637 h 2234255"/>
              <a:gd name="connsiteX11" fmla="*/ 2092005 w 6756284"/>
              <a:gd name="connsiteY11" fmla="*/ 2207048 h 2234255"/>
              <a:gd name="connsiteX12" fmla="*/ 831383 w 6756284"/>
              <a:gd name="connsiteY12" fmla="*/ 2039995 h 2234255"/>
              <a:gd name="connsiteX13" fmla="*/ 162470 w 6756284"/>
              <a:gd name="connsiteY13" fmla="*/ 1699115 h 2234255"/>
              <a:gd name="connsiteX14" fmla="*/ 50684 w 6756284"/>
              <a:gd name="connsiteY14" fmla="*/ 598383 h 223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56284" h="2234255">
                <a:moveTo>
                  <a:pt x="50684" y="598383"/>
                </a:moveTo>
                <a:cubicBezTo>
                  <a:pt x="50684" y="419719"/>
                  <a:pt x="312749" y="109137"/>
                  <a:pt x="491413" y="109137"/>
                </a:cubicBezTo>
                <a:cubicBezTo>
                  <a:pt x="723549" y="109137"/>
                  <a:pt x="1180266" y="127871"/>
                  <a:pt x="1420294" y="3357"/>
                </a:cubicBezTo>
                <a:lnTo>
                  <a:pt x="3567606" y="0"/>
                </a:lnTo>
                <a:cubicBezTo>
                  <a:pt x="4200442" y="3623"/>
                  <a:pt x="4897239" y="-20046"/>
                  <a:pt x="5169956" y="96247"/>
                </a:cubicBezTo>
                <a:cubicBezTo>
                  <a:pt x="5608409" y="123601"/>
                  <a:pt x="5941827" y="19121"/>
                  <a:pt x="6198323" y="110761"/>
                </a:cubicBezTo>
                <a:cubicBezTo>
                  <a:pt x="6376987" y="110761"/>
                  <a:pt x="6756284" y="396273"/>
                  <a:pt x="6756284" y="574937"/>
                </a:cubicBezTo>
                <a:cubicBezTo>
                  <a:pt x="6689853" y="908564"/>
                  <a:pt x="6829080" y="1307414"/>
                  <a:pt x="6598526" y="1641041"/>
                </a:cubicBezTo>
                <a:cubicBezTo>
                  <a:pt x="6598526" y="1819705"/>
                  <a:pt x="6482495" y="1987946"/>
                  <a:pt x="6303831" y="1987946"/>
                </a:cubicBezTo>
                <a:cubicBezTo>
                  <a:pt x="6057646" y="2038800"/>
                  <a:pt x="5579366" y="2157081"/>
                  <a:pt x="5115513" y="2163788"/>
                </a:cubicBezTo>
                <a:cubicBezTo>
                  <a:pt x="4651660" y="2170495"/>
                  <a:pt x="3979679" y="2246179"/>
                  <a:pt x="3544160" y="2232637"/>
                </a:cubicBezTo>
                <a:cubicBezTo>
                  <a:pt x="3108641" y="2219095"/>
                  <a:pt x="2544135" y="2239155"/>
                  <a:pt x="2092005" y="2207048"/>
                </a:cubicBezTo>
                <a:cubicBezTo>
                  <a:pt x="1639876" y="2174941"/>
                  <a:pt x="1195064" y="2106863"/>
                  <a:pt x="831383" y="2039995"/>
                </a:cubicBezTo>
                <a:cubicBezTo>
                  <a:pt x="652719" y="2039995"/>
                  <a:pt x="162470" y="1877779"/>
                  <a:pt x="162470" y="1699115"/>
                </a:cubicBezTo>
                <a:cubicBezTo>
                  <a:pt x="123393" y="1275611"/>
                  <a:pt x="-97808" y="1092226"/>
                  <a:pt x="50684" y="598383"/>
                </a:cubicBezTo>
                <a:close/>
              </a:path>
            </a:pathLst>
          </a:custGeom>
          <a:solidFill>
            <a:srgbClr val="BC9DC9"/>
          </a:solidFill>
          <a:ln w="25400">
            <a:solidFill>
              <a:schemeClr val="tx1"/>
            </a:solidFill>
            <a:prstDash val="sysDash"/>
          </a:ln>
        </p:spPr>
        <p:txBody>
          <a:bodyPr wrap="square" lIns="182880" tIns="457200" rIns="274320" bIns="45720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x 6 = 18 (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18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1354" y="-703385"/>
            <a:ext cx="1226424" cy="492370"/>
          </a:xfrm>
          <a:prstGeom prst="rect">
            <a:avLst/>
          </a:prstGeom>
          <a:solidFill>
            <a:srgbClr val="BC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404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7273939"/>
</p:tagLst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301</Words>
  <Application>Microsoft Office PowerPoint</Application>
  <PresentationFormat>Widescreen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#9Slide07 HoneyCream</vt:lpstr>
      <vt:lpstr>Arial</vt:lpstr>
      <vt:lpstr>Calibri</vt:lpstr>
      <vt:lpstr>Cambria</vt:lpstr>
      <vt:lpstr>Rammetto One</vt:lpstr>
      <vt:lpstr>SVN-Riesling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Cao Nam</cp:lastModifiedBy>
  <cp:revision>9</cp:revision>
  <dcterms:created xsi:type="dcterms:W3CDTF">2022-07-16T09:50:32Z</dcterms:created>
  <dcterms:modified xsi:type="dcterms:W3CDTF">2025-09-14T10:10:23Z</dcterms:modified>
</cp:coreProperties>
</file>