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7" r:id="rId2"/>
    <p:sldId id="259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</p:sldIdLst>
  <p:sldSz cx="12192000" cy="6858000"/>
  <p:notesSz cx="6858000" cy="91440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1392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0976D3-8A4B-4840-9E51-45FA150E0FC4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12DF46-F689-4F27-BE59-4770621A9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360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18.png"/><Relationship Id="rId4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18.png"/><Relationship Id="rId4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18.png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18.png"/><Relationship Id="rId4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18.png"/><Relationship Id="rId4" Type="http://schemas.openxmlformats.org/officeDocument/2006/relationships/image" Target="../media/image2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15.png"/><Relationship Id="rId4" Type="http://schemas.openxmlformats.org/officeDocument/2006/relationships/image" Target="../media/image7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15.png"/><Relationship Id="rId4" Type="http://schemas.openxmlformats.org/officeDocument/2006/relationships/image" Target="../media/image7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18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18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18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17.png"/><Relationship Id="rId4" Type="http://schemas.openxmlformats.org/officeDocument/2006/relationships/image" Target="../media/image7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16.png"/><Relationship Id="rId4" Type="http://schemas.openxmlformats.org/officeDocument/2006/relationships/image" Target="../media/image2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17.png"/><Relationship Id="rId4" Type="http://schemas.openxmlformats.org/officeDocument/2006/relationships/image" Target="../media/image7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17.png"/><Relationship Id="rId4" Type="http://schemas.openxmlformats.org/officeDocument/2006/relationships/image" Target="../media/image7.png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7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11" Type="http://schemas.openxmlformats.org/officeDocument/2006/relationships/image" Target="../media/image6.png"/><Relationship Id="rId5" Type="http://schemas.openxmlformats.org/officeDocument/2006/relationships/image" Target="../media/image2.png"/><Relationship Id="rId10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openxmlformats.org/officeDocument/2006/relationships/image" Target="../media/image10.png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7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11" Type="http://schemas.openxmlformats.org/officeDocument/2006/relationships/image" Target="../media/image6.png"/><Relationship Id="rId5" Type="http://schemas.openxmlformats.org/officeDocument/2006/relationships/image" Target="../media/image2.png"/><Relationship Id="rId10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openxmlformats.org/officeDocument/2006/relationships/image" Target="../media/image10.png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7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11" Type="http://schemas.openxmlformats.org/officeDocument/2006/relationships/image" Target="../media/image6.png"/><Relationship Id="rId5" Type="http://schemas.openxmlformats.org/officeDocument/2006/relationships/image" Target="../media/image2.png"/><Relationship Id="rId10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openxmlformats.org/officeDocument/2006/relationships/image" Target="../media/image10.pn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8.png"/><Relationship Id="rId7" Type="http://schemas.openxmlformats.org/officeDocument/2006/relationships/image" Target="../media/image14.png"/><Relationship Id="rId12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openxmlformats.org/officeDocument/2006/relationships/image" Target="../media/image3.png"/><Relationship Id="rId10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16.pn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8.png"/><Relationship Id="rId7" Type="http://schemas.openxmlformats.org/officeDocument/2006/relationships/image" Target="../media/image14.png"/><Relationship Id="rId12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openxmlformats.org/officeDocument/2006/relationships/image" Target="../media/image3.png"/><Relationship Id="rId10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1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title">
    <p:bg>
      <p:bgPr>
        <a:solidFill>
          <a:srgbClr val="ACDF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그림 59">
            <a:extLst>
              <a:ext uri="{FF2B5EF4-FFF2-40B4-BE49-F238E27FC236}">
                <a16:creationId xmlns:a16="http://schemas.microsoft.com/office/drawing/2014/main" id="{C052F397-CEEB-431E-850A-F9BC23B929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1" name="직사각형 60">
            <a:extLst>
              <a:ext uri="{FF2B5EF4-FFF2-40B4-BE49-F238E27FC236}">
                <a16:creationId xmlns:a16="http://schemas.microsoft.com/office/drawing/2014/main" id="{DF6E0F5F-3E71-4855-BE35-FD18535AAC83}"/>
              </a:ext>
            </a:extLst>
          </p:cNvPr>
          <p:cNvSpPr/>
          <p:nvPr userDrawn="1"/>
        </p:nvSpPr>
        <p:spPr>
          <a:xfrm>
            <a:off x="-96000" y="1092200"/>
            <a:ext cx="12384000" cy="4673600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pic>
        <p:nvPicPr>
          <p:cNvPr id="63" name="그림 62">
            <a:extLst>
              <a:ext uri="{FF2B5EF4-FFF2-40B4-BE49-F238E27FC236}">
                <a16:creationId xmlns:a16="http://schemas.microsoft.com/office/drawing/2014/main" id="{FD53F190-DAF0-465A-B488-6E7F323BA47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02561" y="240583"/>
            <a:ext cx="1979175" cy="1453268"/>
          </a:xfrm>
          <a:prstGeom prst="rect">
            <a:avLst/>
          </a:prstGeom>
        </p:spPr>
      </p:pic>
      <p:pic>
        <p:nvPicPr>
          <p:cNvPr id="64" name="그림 63">
            <a:extLst>
              <a:ext uri="{FF2B5EF4-FFF2-40B4-BE49-F238E27FC236}">
                <a16:creationId xmlns:a16="http://schemas.microsoft.com/office/drawing/2014/main" id="{42CFF820-CA0E-4B44-AA09-FBAAACB0B8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319"/>
          <a:stretch/>
        </p:blipFill>
        <p:spPr>
          <a:xfrm flipH="1">
            <a:off x="0" y="4125369"/>
            <a:ext cx="1304332" cy="3052123"/>
          </a:xfrm>
          <a:prstGeom prst="rect">
            <a:avLst/>
          </a:prstGeom>
        </p:spPr>
      </p:pic>
      <p:pic>
        <p:nvPicPr>
          <p:cNvPr id="66" name="그림 65">
            <a:extLst>
              <a:ext uri="{FF2B5EF4-FFF2-40B4-BE49-F238E27FC236}">
                <a16:creationId xmlns:a16="http://schemas.microsoft.com/office/drawing/2014/main" id="{20FB5EB7-2A5E-4B76-95FB-A8101FF6280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0197" y="34659"/>
            <a:ext cx="1145472" cy="615477"/>
          </a:xfrm>
          <a:prstGeom prst="rect">
            <a:avLst/>
          </a:prstGeom>
        </p:spPr>
      </p:pic>
      <p:pic>
        <p:nvPicPr>
          <p:cNvPr id="71" name="그림 70">
            <a:extLst>
              <a:ext uri="{FF2B5EF4-FFF2-40B4-BE49-F238E27FC236}">
                <a16:creationId xmlns:a16="http://schemas.microsoft.com/office/drawing/2014/main" id="{E8DA2198-B403-48FF-91A5-B3579172A70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0341" y="369486"/>
            <a:ext cx="1582277" cy="122107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2733862" y="-834460"/>
            <a:ext cx="3167916" cy="3268627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2607403" y="2254251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9127819" y="640418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Riesling" panose="02000400000000000000" pitchFamily="2" charset="0"/>
                <a:cs typeface="+mj-cs"/>
              </a:rPr>
              <a:t>By PHƯỚC TRANG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760470" y="5856534"/>
            <a:ext cx="2914996" cy="107258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3869755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PTMON slide">
    <p:bg>
      <p:bgPr>
        <a:solidFill>
          <a:srgbClr val="FFCD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6B1F22CC-46EC-4A41-9729-898A58C3D3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9" name="직사각형 38">
            <a:extLst>
              <a:ext uri="{FF2B5EF4-FFF2-40B4-BE49-F238E27FC236}">
                <a16:creationId xmlns:a16="http://schemas.microsoft.com/office/drawing/2014/main" id="{4B803C12-BF47-4B09-ADCD-C9C13A49050D}"/>
              </a:ext>
            </a:extLst>
          </p:cNvPr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id="{5646852F-0C52-40B9-BB47-0380FDCEF67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75" y="5629618"/>
            <a:ext cx="1521772" cy="1225040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758CA90F-0224-43DB-B49E-42ECB311C01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4547" y="140411"/>
            <a:ext cx="1633952" cy="1199778"/>
          </a:xfrm>
          <a:prstGeom prst="rect">
            <a:avLst/>
          </a:prstGeom>
        </p:spPr>
      </p:pic>
      <p:pic>
        <p:nvPicPr>
          <p:cNvPr id="56" name="그림 55">
            <a:extLst>
              <a:ext uri="{FF2B5EF4-FFF2-40B4-BE49-F238E27FC236}">
                <a16:creationId xmlns:a16="http://schemas.microsoft.com/office/drawing/2014/main" id="{7300A58F-1F00-432F-B06D-21A7BBBD8A4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8813" y="5866989"/>
            <a:ext cx="1097412" cy="7193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2733862" y="-834460"/>
            <a:ext cx="3167916" cy="3268627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2607403" y="2254251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9127819" y="640418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Riesling" panose="02000400000000000000" pitchFamily="2" charset="0"/>
                <a:cs typeface="+mj-cs"/>
              </a:rPr>
              <a:t>By PHƯỚC TRANG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760470" y="5856534"/>
            <a:ext cx="2914996" cy="107258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15816330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PPTMON slide">
    <p:bg>
      <p:bgPr>
        <a:solidFill>
          <a:srgbClr val="FFCD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6B1F22CC-46EC-4A41-9729-898A58C3D3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9" name="직사각형 38">
            <a:extLst>
              <a:ext uri="{FF2B5EF4-FFF2-40B4-BE49-F238E27FC236}">
                <a16:creationId xmlns:a16="http://schemas.microsoft.com/office/drawing/2014/main" id="{4B803C12-BF47-4B09-ADCD-C9C13A49050D}"/>
              </a:ext>
            </a:extLst>
          </p:cNvPr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id="{5646852F-0C52-40B9-BB47-0380FDCEF67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75" y="5629618"/>
            <a:ext cx="1521772" cy="1225040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758CA90F-0224-43DB-B49E-42ECB311C01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4547" y="140411"/>
            <a:ext cx="1633952" cy="1199778"/>
          </a:xfrm>
          <a:prstGeom prst="rect">
            <a:avLst/>
          </a:prstGeom>
        </p:spPr>
      </p:pic>
      <p:pic>
        <p:nvPicPr>
          <p:cNvPr id="56" name="그림 55">
            <a:extLst>
              <a:ext uri="{FF2B5EF4-FFF2-40B4-BE49-F238E27FC236}">
                <a16:creationId xmlns:a16="http://schemas.microsoft.com/office/drawing/2014/main" id="{7300A58F-1F00-432F-B06D-21A7BBBD8A4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8813" y="5866989"/>
            <a:ext cx="1097412" cy="7193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2733862" y="-834460"/>
            <a:ext cx="3167916" cy="3268627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2607403" y="2254251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9127819" y="640418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Riesling" panose="02000400000000000000" pitchFamily="2" charset="0"/>
                <a:cs typeface="+mj-cs"/>
              </a:rPr>
              <a:t>By PHƯỚC TRANG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760470" y="5856534"/>
            <a:ext cx="2914996" cy="107258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15935054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PPTMON slide">
    <p:bg>
      <p:bgPr>
        <a:solidFill>
          <a:srgbClr val="FFCD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6B1F22CC-46EC-4A41-9729-898A58C3D3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9" name="직사각형 38">
            <a:extLst>
              <a:ext uri="{FF2B5EF4-FFF2-40B4-BE49-F238E27FC236}">
                <a16:creationId xmlns:a16="http://schemas.microsoft.com/office/drawing/2014/main" id="{4B803C12-BF47-4B09-ADCD-C9C13A49050D}"/>
              </a:ext>
            </a:extLst>
          </p:cNvPr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id="{5646852F-0C52-40B9-BB47-0380FDCEF67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75" y="5629618"/>
            <a:ext cx="1521772" cy="1225040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758CA90F-0224-43DB-B49E-42ECB311C01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4547" y="140411"/>
            <a:ext cx="1633952" cy="1199778"/>
          </a:xfrm>
          <a:prstGeom prst="rect">
            <a:avLst/>
          </a:prstGeom>
        </p:spPr>
      </p:pic>
      <p:pic>
        <p:nvPicPr>
          <p:cNvPr id="56" name="그림 55">
            <a:extLst>
              <a:ext uri="{FF2B5EF4-FFF2-40B4-BE49-F238E27FC236}">
                <a16:creationId xmlns:a16="http://schemas.microsoft.com/office/drawing/2014/main" id="{7300A58F-1F00-432F-B06D-21A7BBBD8A4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8813" y="5866989"/>
            <a:ext cx="1097412" cy="7193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2733862" y="-834460"/>
            <a:ext cx="3167916" cy="3268627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2607403" y="2254251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9127819" y="640418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Riesling" panose="02000400000000000000" pitchFamily="2" charset="0"/>
                <a:cs typeface="+mj-cs"/>
              </a:rPr>
              <a:t>By PHƯỚC TRANG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760470" y="5856534"/>
            <a:ext cx="2914996" cy="107258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49199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PPTMON slide">
    <p:bg>
      <p:bgPr>
        <a:solidFill>
          <a:srgbClr val="FFCD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6B1F22CC-46EC-4A41-9729-898A58C3D3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9" name="직사각형 38">
            <a:extLst>
              <a:ext uri="{FF2B5EF4-FFF2-40B4-BE49-F238E27FC236}">
                <a16:creationId xmlns:a16="http://schemas.microsoft.com/office/drawing/2014/main" id="{4B803C12-BF47-4B09-ADCD-C9C13A49050D}"/>
              </a:ext>
            </a:extLst>
          </p:cNvPr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id="{5646852F-0C52-40B9-BB47-0380FDCEF67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75" y="5629618"/>
            <a:ext cx="1521772" cy="1225040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758CA90F-0224-43DB-B49E-42ECB311C01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4547" y="140411"/>
            <a:ext cx="1633952" cy="1199778"/>
          </a:xfrm>
          <a:prstGeom prst="rect">
            <a:avLst/>
          </a:prstGeom>
        </p:spPr>
      </p:pic>
      <p:pic>
        <p:nvPicPr>
          <p:cNvPr id="56" name="그림 55">
            <a:extLst>
              <a:ext uri="{FF2B5EF4-FFF2-40B4-BE49-F238E27FC236}">
                <a16:creationId xmlns:a16="http://schemas.microsoft.com/office/drawing/2014/main" id="{7300A58F-1F00-432F-B06D-21A7BBBD8A4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8813" y="5866989"/>
            <a:ext cx="1097412" cy="7193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2733862" y="-834460"/>
            <a:ext cx="3167916" cy="3268627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2607403" y="2254251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9127819" y="640418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Riesling" panose="02000400000000000000" pitchFamily="2" charset="0"/>
                <a:cs typeface="+mj-cs"/>
              </a:rPr>
              <a:t>By PHƯỚC TRANG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760470" y="5856534"/>
            <a:ext cx="2914996" cy="107258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10300665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PPTMON slide">
    <p:bg>
      <p:bgPr>
        <a:solidFill>
          <a:srgbClr val="FFCD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6B1F22CC-46EC-4A41-9729-898A58C3D3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9" name="직사각형 38">
            <a:extLst>
              <a:ext uri="{FF2B5EF4-FFF2-40B4-BE49-F238E27FC236}">
                <a16:creationId xmlns:a16="http://schemas.microsoft.com/office/drawing/2014/main" id="{4B803C12-BF47-4B09-ADCD-C9C13A49050D}"/>
              </a:ext>
            </a:extLst>
          </p:cNvPr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id="{5646852F-0C52-40B9-BB47-0380FDCEF67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75" y="5629618"/>
            <a:ext cx="1521772" cy="1225040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758CA90F-0224-43DB-B49E-42ECB311C01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4547" y="140411"/>
            <a:ext cx="1633952" cy="1199778"/>
          </a:xfrm>
          <a:prstGeom prst="rect">
            <a:avLst/>
          </a:prstGeom>
        </p:spPr>
      </p:pic>
      <p:pic>
        <p:nvPicPr>
          <p:cNvPr id="56" name="그림 55">
            <a:extLst>
              <a:ext uri="{FF2B5EF4-FFF2-40B4-BE49-F238E27FC236}">
                <a16:creationId xmlns:a16="http://schemas.microsoft.com/office/drawing/2014/main" id="{7300A58F-1F00-432F-B06D-21A7BBBD8A4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8813" y="5866989"/>
            <a:ext cx="1097412" cy="7193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2733862" y="-834460"/>
            <a:ext cx="3167916" cy="3268627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2607403" y="2254251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9127819" y="640418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Riesling" panose="02000400000000000000" pitchFamily="2" charset="0"/>
                <a:cs typeface="+mj-cs"/>
              </a:rPr>
              <a:t>By PHƯỚC TRANG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760470" y="5856534"/>
            <a:ext cx="2914996" cy="107258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38799253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PTMON slide">
    <p:bg>
      <p:bgPr>
        <a:solidFill>
          <a:srgbClr val="BC9D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>
            <a:extLst>
              <a:ext uri="{FF2B5EF4-FFF2-40B4-BE49-F238E27FC236}">
                <a16:creationId xmlns:a16="http://schemas.microsoft.com/office/drawing/2014/main" id="{C45569A2-2AA3-4734-A8A7-304A304B11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1" name="직사각형 40">
            <a:extLst>
              <a:ext uri="{FF2B5EF4-FFF2-40B4-BE49-F238E27FC236}">
                <a16:creationId xmlns:a16="http://schemas.microsoft.com/office/drawing/2014/main" id="{17B54B5E-1597-4EF1-8CAC-51CF37DB407A}"/>
              </a:ext>
            </a:extLst>
          </p:cNvPr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pic>
        <p:nvPicPr>
          <p:cNvPr id="54" name="그림 53">
            <a:extLst>
              <a:ext uri="{FF2B5EF4-FFF2-40B4-BE49-F238E27FC236}">
                <a16:creationId xmlns:a16="http://schemas.microsoft.com/office/drawing/2014/main" id="{F223A6BA-033D-481C-A4E0-E61D7BC36B4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6427" y="124775"/>
            <a:ext cx="1054855" cy="1818716"/>
          </a:xfrm>
          <a:prstGeom prst="rect">
            <a:avLst/>
          </a:prstGeom>
        </p:spPr>
      </p:pic>
      <p:pic>
        <p:nvPicPr>
          <p:cNvPr id="55" name="그림 54">
            <a:extLst>
              <a:ext uri="{FF2B5EF4-FFF2-40B4-BE49-F238E27FC236}">
                <a16:creationId xmlns:a16="http://schemas.microsoft.com/office/drawing/2014/main" id="{95FE639A-4EEB-4CA8-B807-ABDB72E67E3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69" y="5464592"/>
            <a:ext cx="1885745" cy="1393408"/>
          </a:xfrm>
          <a:prstGeom prst="rect">
            <a:avLst/>
          </a:prstGeom>
        </p:spPr>
      </p:pic>
      <p:pic>
        <p:nvPicPr>
          <p:cNvPr id="56" name="그림 55">
            <a:extLst>
              <a:ext uri="{FF2B5EF4-FFF2-40B4-BE49-F238E27FC236}">
                <a16:creationId xmlns:a16="http://schemas.microsoft.com/office/drawing/2014/main" id="{49F2B976-2FEA-4B44-AC37-F3C7ABEC57E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1942" y="6120848"/>
            <a:ext cx="896666" cy="481790"/>
          </a:xfrm>
          <a:prstGeom prst="rect">
            <a:avLst/>
          </a:prstGeom>
        </p:spPr>
      </p:pic>
      <p:pic>
        <p:nvPicPr>
          <p:cNvPr id="60" name="그림 59">
            <a:extLst>
              <a:ext uri="{FF2B5EF4-FFF2-40B4-BE49-F238E27FC236}">
                <a16:creationId xmlns:a16="http://schemas.microsoft.com/office/drawing/2014/main" id="{B0DA49CC-D6CC-4ECC-9E0D-5909ABE3979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115" y="71800"/>
            <a:ext cx="1067299" cy="97027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2733862" y="-834460"/>
            <a:ext cx="3167916" cy="3268627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2607403" y="2254251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9127819" y="640418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Riesling" panose="02000400000000000000" pitchFamily="2" charset="0"/>
                <a:cs typeface="+mj-cs"/>
              </a:rPr>
              <a:t>By PHƯỚC TRANG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760470" y="5856534"/>
            <a:ext cx="2914996" cy="107258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10957495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PPTMON slide">
    <p:bg>
      <p:bgPr>
        <a:solidFill>
          <a:srgbClr val="BC9D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>
            <a:extLst>
              <a:ext uri="{FF2B5EF4-FFF2-40B4-BE49-F238E27FC236}">
                <a16:creationId xmlns:a16="http://schemas.microsoft.com/office/drawing/2014/main" id="{C45569A2-2AA3-4734-A8A7-304A304B11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1" name="직사각형 40">
            <a:extLst>
              <a:ext uri="{FF2B5EF4-FFF2-40B4-BE49-F238E27FC236}">
                <a16:creationId xmlns:a16="http://schemas.microsoft.com/office/drawing/2014/main" id="{17B54B5E-1597-4EF1-8CAC-51CF37DB407A}"/>
              </a:ext>
            </a:extLst>
          </p:cNvPr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pic>
        <p:nvPicPr>
          <p:cNvPr id="54" name="그림 53">
            <a:extLst>
              <a:ext uri="{FF2B5EF4-FFF2-40B4-BE49-F238E27FC236}">
                <a16:creationId xmlns:a16="http://schemas.microsoft.com/office/drawing/2014/main" id="{F223A6BA-033D-481C-A4E0-E61D7BC36B4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6427" y="124775"/>
            <a:ext cx="1054855" cy="1818716"/>
          </a:xfrm>
          <a:prstGeom prst="rect">
            <a:avLst/>
          </a:prstGeom>
        </p:spPr>
      </p:pic>
      <p:pic>
        <p:nvPicPr>
          <p:cNvPr id="55" name="그림 54">
            <a:extLst>
              <a:ext uri="{FF2B5EF4-FFF2-40B4-BE49-F238E27FC236}">
                <a16:creationId xmlns:a16="http://schemas.microsoft.com/office/drawing/2014/main" id="{95FE639A-4EEB-4CA8-B807-ABDB72E67E3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69" y="5464592"/>
            <a:ext cx="1885745" cy="1393408"/>
          </a:xfrm>
          <a:prstGeom prst="rect">
            <a:avLst/>
          </a:prstGeom>
        </p:spPr>
      </p:pic>
      <p:pic>
        <p:nvPicPr>
          <p:cNvPr id="56" name="그림 55">
            <a:extLst>
              <a:ext uri="{FF2B5EF4-FFF2-40B4-BE49-F238E27FC236}">
                <a16:creationId xmlns:a16="http://schemas.microsoft.com/office/drawing/2014/main" id="{49F2B976-2FEA-4B44-AC37-F3C7ABEC57E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1942" y="6120848"/>
            <a:ext cx="896666" cy="481790"/>
          </a:xfrm>
          <a:prstGeom prst="rect">
            <a:avLst/>
          </a:prstGeom>
        </p:spPr>
      </p:pic>
      <p:pic>
        <p:nvPicPr>
          <p:cNvPr id="60" name="그림 59">
            <a:extLst>
              <a:ext uri="{FF2B5EF4-FFF2-40B4-BE49-F238E27FC236}">
                <a16:creationId xmlns:a16="http://schemas.microsoft.com/office/drawing/2014/main" id="{B0DA49CC-D6CC-4ECC-9E0D-5909ABE3979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115" y="71800"/>
            <a:ext cx="1067299" cy="97027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2733862" y="-834460"/>
            <a:ext cx="3167916" cy="3268627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2607403" y="2254251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9127819" y="640418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Riesling" panose="02000400000000000000" pitchFamily="2" charset="0"/>
                <a:cs typeface="+mj-cs"/>
              </a:rPr>
              <a:t>By PHƯỚC TRANG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760470" y="5856534"/>
            <a:ext cx="2914996" cy="107258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4723267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AC2D2757-A0F7-42AB-863D-B4DA05A170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8" name="그림 47">
            <a:extLst>
              <a:ext uri="{FF2B5EF4-FFF2-40B4-BE49-F238E27FC236}">
                <a16:creationId xmlns:a16="http://schemas.microsoft.com/office/drawing/2014/main" id="{A2914B39-C500-4B1B-9CC0-9B108F7AD29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916045" flipH="1">
            <a:off x="10646353" y="5685884"/>
            <a:ext cx="1521772" cy="1225040"/>
          </a:xfrm>
          <a:prstGeom prst="rect">
            <a:avLst/>
          </a:prstGeom>
        </p:spPr>
      </p:pic>
      <p:pic>
        <p:nvPicPr>
          <p:cNvPr id="51" name="그림 50">
            <a:extLst>
              <a:ext uri="{FF2B5EF4-FFF2-40B4-BE49-F238E27FC236}">
                <a16:creationId xmlns:a16="http://schemas.microsoft.com/office/drawing/2014/main" id="{5215DF28-0FBC-4673-874E-DA4DC8DB34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96"/>
          <a:stretch/>
        </p:blipFill>
        <p:spPr>
          <a:xfrm>
            <a:off x="303882" y="0"/>
            <a:ext cx="1885745" cy="11997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2733862" y="-834460"/>
            <a:ext cx="3167916" cy="3268627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2607403" y="2254251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9127819" y="640418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Riesling" panose="02000400000000000000" pitchFamily="2" charset="0"/>
                <a:cs typeface="+mj-cs"/>
              </a:rPr>
              <a:t>By PHƯỚC TRANG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760470" y="5856534"/>
            <a:ext cx="2914996" cy="107258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21832608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AC2D2757-A0F7-42AB-863D-B4DA05A170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8" name="그림 47">
            <a:extLst>
              <a:ext uri="{FF2B5EF4-FFF2-40B4-BE49-F238E27FC236}">
                <a16:creationId xmlns:a16="http://schemas.microsoft.com/office/drawing/2014/main" id="{A2914B39-C500-4B1B-9CC0-9B108F7AD29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916045" flipH="1">
            <a:off x="10646353" y="5685884"/>
            <a:ext cx="1521772" cy="1225040"/>
          </a:xfrm>
          <a:prstGeom prst="rect">
            <a:avLst/>
          </a:prstGeom>
        </p:spPr>
      </p:pic>
      <p:pic>
        <p:nvPicPr>
          <p:cNvPr id="51" name="그림 50">
            <a:extLst>
              <a:ext uri="{FF2B5EF4-FFF2-40B4-BE49-F238E27FC236}">
                <a16:creationId xmlns:a16="http://schemas.microsoft.com/office/drawing/2014/main" id="{5215DF28-0FBC-4673-874E-DA4DC8DB34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96"/>
          <a:stretch/>
        </p:blipFill>
        <p:spPr>
          <a:xfrm>
            <a:off x="303882" y="0"/>
            <a:ext cx="1885745" cy="11997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2733862" y="-834460"/>
            <a:ext cx="3167916" cy="3268627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2607403" y="2254251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9127819" y="640418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Riesling" panose="02000400000000000000" pitchFamily="2" charset="0"/>
                <a:cs typeface="+mj-cs"/>
              </a:rPr>
              <a:t>By PHƯỚC TRANG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760470" y="5856534"/>
            <a:ext cx="2914996" cy="107258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29898271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PTMON slide">
    <p:bg>
      <p:bgPr>
        <a:solidFill>
          <a:srgbClr val="FFF8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>
            <a:extLst>
              <a:ext uri="{FF2B5EF4-FFF2-40B4-BE49-F238E27FC236}">
                <a16:creationId xmlns:a16="http://schemas.microsoft.com/office/drawing/2014/main" id="{A9265DEC-FDCA-4FEA-BD7A-59D5EB3964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직사각형 15">
            <a:extLst>
              <a:ext uri="{FF2B5EF4-FFF2-40B4-BE49-F238E27FC236}">
                <a16:creationId xmlns:a16="http://schemas.microsoft.com/office/drawing/2014/main" id="{FA3714DE-9F0E-4871-B5FE-68284FD5724E}"/>
              </a:ext>
            </a:extLst>
          </p:cNvPr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pic>
        <p:nvPicPr>
          <p:cNvPr id="33" name="그림 32">
            <a:extLst>
              <a:ext uri="{FF2B5EF4-FFF2-40B4-BE49-F238E27FC236}">
                <a16:creationId xmlns:a16="http://schemas.microsoft.com/office/drawing/2014/main" id="{4EFAC3EF-DB60-4BAE-B252-D270650FA47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0947" y="154004"/>
            <a:ext cx="1633952" cy="1199778"/>
          </a:xfrm>
          <a:prstGeom prst="rect">
            <a:avLst/>
          </a:prstGeom>
        </p:spPr>
      </p:pic>
      <p:pic>
        <p:nvPicPr>
          <p:cNvPr id="38" name="그림 37">
            <a:extLst>
              <a:ext uri="{FF2B5EF4-FFF2-40B4-BE49-F238E27FC236}">
                <a16:creationId xmlns:a16="http://schemas.microsoft.com/office/drawing/2014/main" id="{6CB7D861-F04C-4013-A1FF-96248D58E5A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2893" y="5579917"/>
            <a:ext cx="1656154" cy="127808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2733862" y="-834460"/>
            <a:ext cx="3167916" cy="3268627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2607403" y="2254251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9127819" y="640418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Riesling" panose="02000400000000000000" pitchFamily="2" charset="0"/>
                <a:cs typeface="+mj-cs"/>
              </a:rPr>
              <a:t>By PHƯỚC TRANG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760470" y="5856534"/>
            <a:ext cx="2914996" cy="107258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9206333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PTMON title">
    <p:bg>
      <p:bgPr>
        <a:solidFill>
          <a:srgbClr val="ACDF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그림 59">
            <a:extLst>
              <a:ext uri="{FF2B5EF4-FFF2-40B4-BE49-F238E27FC236}">
                <a16:creationId xmlns:a16="http://schemas.microsoft.com/office/drawing/2014/main" id="{C052F397-CEEB-431E-850A-F9BC23B929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1" name="직사각형 60">
            <a:extLst>
              <a:ext uri="{FF2B5EF4-FFF2-40B4-BE49-F238E27FC236}">
                <a16:creationId xmlns:a16="http://schemas.microsoft.com/office/drawing/2014/main" id="{DF6E0F5F-3E71-4855-BE35-FD18535AAC83}"/>
              </a:ext>
            </a:extLst>
          </p:cNvPr>
          <p:cNvSpPr/>
          <p:nvPr userDrawn="1"/>
        </p:nvSpPr>
        <p:spPr>
          <a:xfrm>
            <a:off x="-96000" y="1092200"/>
            <a:ext cx="12384000" cy="4673600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pic>
        <p:nvPicPr>
          <p:cNvPr id="63" name="그림 62">
            <a:extLst>
              <a:ext uri="{FF2B5EF4-FFF2-40B4-BE49-F238E27FC236}">
                <a16:creationId xmlns:a16="http://schemas.microsoft.com/office/drawing/2014/main" id="{FD53F190-DAF0-465A-B488-6E7F323BA47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02561" y="240583"/>
            <a:ext cx="1979175" cy="1453268"/>
          </a:xfrm>
          <a:prstGeom prst="rect">
            <a:avLst/>
          </a:prstGeom>
        </p:spPr>
      </p:pic>
      <p:pic>
        <p:nvPicPr>
          <p:cNvPr id="64" name="그림 63">
            <a:extLst>
              <a:ext uri="{FF2B5EF4-FFF2-40B4-BE49-F238E27FC236}">
                <a16:creationId xmlns:a16="http://schemas.microsoft.com/office/drawing/2014/main" id="{42CFF820-CA0E-4B44-AA09-FBAAACB0B8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319"/>
          <a:stretch/>
        </p:blipFill>
        <p:spPr>
          <a:xfrm flipH="1">
            <a:off x="0" y="4125369"/>
            <a:ext cx="1304332" cy="3052123"/>
          </a:xfrm>
          <a:prstGeom prst="rect">
            <a:avLst/>
          </a:prstGeom>
        </p:spPr>
      </p:pic>
      <p:pic>
        <p:nvPicPr>
          <p:cNvPr id="66" name="그림 65">
            <a:extLst>
              <a:ext uri="{FF2B5EF4-FFF2-40B4-BE49-F238E27FC236}">
                <a16:creationId xmlns:a16="http://schemas.microsoft.com/office/drawing/2014/main" id="{20FB5EB7-2A5E-4B76-95FB-A8101FF6280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0197" y="34659"/>
            <a:ext cx="1145472" cy="615477"/>
          </a:xfrm>
          <a:prstGeom prst="rect">
            <a:avLst/>
          </a:prstGeom>
        </p:spPr>
      </p:pic>
      <p:pic>
        <p:nvPicPr>
          <p:cNvPr id="71" name="그림 70">
            <a:extLst>
              <a:ext uri="{FF2B5EF4-FFF2-40B4-BE49-F238E27FC236}">
                <a16:creationId xmlns:a16="http://schemas.microsoft.com/office/drawing/2014/main" id="{E8DA2198-B403-48FF-91A5-B3579172A70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0341" y="369486"/>
            <a:ext cx="1582277" cy="122107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2733862" y="-834460"/>
            <a:ext cx="3167916" cy="3268627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2607403" y="2254251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9127819" y="640418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Riesling" panose="02000400000000000000" pitchFamily="2" charset="0"/>
                <a:cs typeface="+mj-cs"/>
              </a:rPr>
              <a:t>By PHƯỚC TRANG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760470" y="5856534"/>
            <a:ext cx="2914996" cy="107258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20014408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PTMON slide">
    <p:bg>
      <p:bgPr>
        <a:solidFill>
          <a:srgbClr val="ACDF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BDBFC4C8-070A-4880-93FA-BC60766C2E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직사각형 13">
            <a:extLst>
              <a:ext uri="{FF2B5EF4-FFF2-40B4-BE49-F238E27FC236}">
                <a16:creationId xmlns:a16="http://schemas.microsoft.com/office/drawing/2014/main" id="{0401DDCB-28FA-4364-9559-D334586B75C1}"/>
              </a:ext>
            </a:extLst>
          </p:cNvPr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pic>
        <p:nvPicPr>
          <p:cNvPr id="21" name="그림 20">
            <a:extLst>
              <a:ext uri="{FF2B5EF4-FFF2-40B4-BE49-F238E27FC236}">
                <a16:creationId xmlns:a16="http://schemas.microsoft.com/office/drawing/2014/main" id="{7E67A5C2-C8DA-4930-845F-BB7556CD272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8773" y="193255"/>
            <a:ext cx="1633952" cy="1199778"/>
          </a:xfrm>
          <a:prstGeom prst="rect">
            <a:avLst/>
          </a:prstGeom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id="{248D997B-07C4-480B-B72C-4B32EA4B421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8372" y="4987430"/>
            <a:ext cx="1054855" cy="1818716"/>
          </a:xfrm>
          <a:prstGeom prst="rect">
            <a:avLst/>
          </a:prstGeom>
        </p:spPr>
      </p:pic>
      <p:pic>
        <p:nvPicPr>
          <p:cNvPr id="26" name="그림 25">
            <a:extLst>
              <a:ext uri="{FF2B5EF4-FFF2-40B4-BE49-F238E27FC236}">
                <a16:creationId xmlns:a16="http://schemas.microsoft.com/office/drawing/2014/main" id="{6473258C-5973-4453-A21A-2F50B45E850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6156" y="49090"/>
            <a:ext cx="1017113" cy="1017113"/>
          </a:xfrm>
          <a:prstGeom prst="rect">
            <a:avLst/>
          </a:prstGeom>
        </p:spPr>
      </p:pic>
      <p:pic>
        <p:nvPicPr>
          <p:cNvPr id="27" name="그림 26">
            <a:extLst>
              <a:ext uri="{FF2B5EF4-FFF2-40B4-BE49-F238E27FC236}">
                <a16:creationId xmlns:a16="http://schemas.microsoft.com/office/drawing/2014/main" id="{CA1B1305-506F-422A-A4B6-0FFAC1AD5D6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73" y="5783001"/>
            <a:ext cx="1010422" cy="89666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2733862" y="-834460"/>
            <a:ext cx="3167916" cy="3268627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2607403" y="2254251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9127819" y="640418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Riesling" panose="02000400000000000000" pitchFamily="2" charset="0"/>
                <a:cs typeface="+mj-cs"/>
              </a:rPr>
              <a:t>By PHƯỚC TRANG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760470" y="5856534"/>
            <a:ext cx="2914996" cy="107258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468458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DA11936E-B00C-4615-BD43-994B718A68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직사각형 15">
            <a:extLst>
              <a:ext uri="{FF2B5EF4-FFF2-40B4-BE49-F238E27FC236}">
                <a16:creationId xmlns:a16="http://schemas.microsoft.com/office/drawing/2014/main" id="{AA2622A8-FDA6-428B-A35A-FDB414375B96}"/>
              </a:ext>
            </a:extLst>
          </p:cNvPr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rgbClr val="FFF8F2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pic>
        <p:nvPicPr>
          <p:cNvPr id="27" name="그림 26">
            <a:extLst>
              <a:ext uri="{FF2B5EF4-FFF2-40B4-BE49-F238E27FC236}">
                <a16:creationId xmlns:a16="http://schemas.microsoft.com/office/drawing/2014/main" id="{DE7A261B-3EC8-4707-9D1D-9347DA5F8C8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091" y="5505762"/>
            <a:ext cx="1521772" cy="1225040"/>
          </a:xfrm>
          <a:prstGeom prst="rect">
            <a:avLst/>
          </a:prstGeom>
        </p:spPr>
      </p:pic>
      <p:pic>
        <p:nvPicPr>
          <p:cNvPr id="28" name="그림 27">
            <a:extLst>
              <a:ext uri="{FF2B5EF4-FFF2-40B4-BE49-F238E27FC236}">
                <a16:creationId xmlns:a16="http://schemas.microsoft.com/office/drawing/2014/main" id="{860B76D7-7E06-40CC-B8AE-3F28745F7C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35"/>
          <a:stretch/>
        </p:blipFill>
        <p:spPr>
          <a:xfrm>
            <a:off x="10306255" y="0"/>
            <a:ext cx="1885745" cy="1161612"/>
          </a:xfrm>
          <a:prstGeom prst="rect">
            <a:avLst/>
          </a:prstGeom>
        </p:spPr>
      </p:pic>
      <p:pic>
        <p:nvPicPr>
          <p:cNvPr id="38" name="그림 37">
            <a:extLst>
              <a:ext uri="{FF2B5EF4-FFF2-40B4-BE49-F238E27FC236}">
                <a16:creationId xmlns:a16="http://schemas.microsoft.com/office/drawing/2014/main" id="{D009FA01-673B-45EE-86C6-6C67B11A6F3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4893" y="5559539"/>
            <a:ext cx="1130869" cy="111748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2733862" y="-834460"/>
            <a:ext cx="3167916" cy="3268627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2607403" y="2254251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9127819" y="640418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Riesling" panose="02000400000000000000" pitchFamily="2" charset="0"/>
                <a:cs typeface="+mj-cs"/>
              </a:rPr>
              <a:t>By PHƯỚC TRANG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760470" y="5856534"/>
            <a:ext cx="2914996" cy="107258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16173402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PTMON slide">
    <p:bg>
      <p:bgPr>
        <a:solidFill>
          <a:srgbClr val="ACDF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>
            <a:extLst>
              <a:ext uri="{FF2B5EF4-FFF2-40B4-BE49-F238E27FC236}">
                <a16:creationId xmlns:a16="http://schemas.microsoft.com/office/drawing/2014/main" id="{F70921D5-BBD4-4EC8-BA48-90BB02B420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직사각형 17">
            <a:extLst>
              <a:ext uri="{FF2B5EF4-FFF2-40B4-BE49-F238E27FC236}">
                <a16:creationId xmlns:a16="http://schemas.microsoft.com/office/drawing/2014/main" id="{FBB406AD-BD3C-4E0A-A978-B12FBF1E00FD}"/>
              </a:ext>
            </a:extLst>
          </p:cNvPr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sp>
        <p:nvSpPr>
          <p:cNvPr id="13" name="그림 개체 틀 4">
            <a:extLst>
              <a:ext uri="{FF2B5EF4-FFF2-40B4-BE49-F238E27FC236}">
                <a16:creationId xmlns:a16="http://schemas.microsoft.com/office/drawing/2014/main" id="{FE3AE146-F53E-4619-9447-61DF67378F3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50240" y="658980"/>
            <a:ext cx="4924480" cy="5540040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bIns="972000" anchor="b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26" name="그림 25">
            <a:extLst>
              <a:ext uri="{FF2B5EF4-FFF2-40B4-BE49-F238E27FC236}">
                <a16:creationId xmlns:a16="http://schemas.microsoft.com/office/drawing/2014/main" id="{91D2B5A1-2538-4471-8A54-D2065EE2704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1552" y="164380"/>
            <a:ext cx="1633952" cy="1199778"/>
          </a:xfrm>
          <a:prstGeom prst="rect">
            <a:avLst/>
          </a:prstGeom>
        </p:spPr>
      </p:pic>
      <p:pic>
        <p:nvPicPr>
          <p:cNvPr id="28" name="그림 27">
            <a:extLst>
              <a:ext uri="{FF2B5EF4-FFF2-40B4-BE49-F238E27FC236}">
                <a16:creationId xmlns:a16="http://schemas.microsoft.com/office/drawing/2014/main" id="{15ED27D9-9DF8-4CC0-A208-BD373A802BF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0291" y="5502316"/>
            <a:ext cx="1885745" cy="1393408"/>
          </a:xfrm>
          <a:prstGeom prst="rect">
            <a:avLst/>
          </a:prstGeom>
        </p:spPr>
      </p:pic>
      <p:pic>
        <p:nvPicPr>
          <p:cNvPr id="35" name="그림 34">
            <a:extLst>
              <a:ext uri="{FF2B5EF4-FFF2-40B4-BE49-F238E27FC236}">
                <a16:creationId xmlns:a16="http://schemas.microsoft.com/office/drawing/2014/main" id="{4B7D7AD0-18DD-4406-9534-8B0C16F988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980"/>
          <a:stretch/>
        </p:blipFill>
        <p:spPr>
          <a:xfrm>
            <a:off x="10859819" y="4449047"/>
            <a:ext cx="1332181" cy="240895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2733862" y="-834460"/>
            <a:ext cx="3167916" cy="3268627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2607403" y="2254251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9127819" y="640418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Riesling" panose="02000400000000000000" pitchFamily="2" charset="0"/>
                <a:cs typeface="+mj-cs"/>
              </a:rPr>
              <a:t>By PHƯỚC TRANG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760470" y="5856534"/>
            <a:ext cx="2914996" cy="107258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36620857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PPTMON slide">
    <p:bg>
      <p:bgPr>
        <a:solidFill>
          <a:srgbClr val="ACDF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>
            <a:extLst>
              <a:ext uri="{FF2B5EF4-FFF2-40B4-BE49-F238E27FC236}">
                <a16:creationId xmlns:a16="http://schemas.microsoft.com/office/drawing/2014/main" id="{F70921D5-BBD4-4EC8-BA48-90BB02B420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직사각형 17">
            <a:extLst>
              <a:ext uri="{FF2B5EF4-FFF2-40B4-BE49-F238E27FC236}">
                <a16:creationId xmlns:a16="http://schemas.microsoft.com/office/drawing/2014/main" id="{FBB406AD-BD3C-4E0A-A978-B12FBF1E00FD}"/>
              </a:ext>
            </a:extLst>
          </p:cNvPr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sp>
        <p:nvSpPr>
          <p:cNvPr id="13" name="그림 개체 틀 4">
            <a:extLst>
              <a:ext uri="{FF2B5EF4-FFF2-40B4-BE49-F238E27FC236}">
                <a16:creationId xmlns:a16="http://schemas.microsoft.com/office/drawing/2014/main" id="{FE3AE146-F53E-4619-9447-61DF67378F3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50240" y="658980"/>
            <a:ext cx="4924480" cy="5540040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bIns="972000" anchor="b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26" name="그림 25">
            <a:extLst>
              <a:ext uri="{FF2B5EF4-FFF2-40B4-BE49-F238E27FC236}">
                <a16:creationId xmlns:a16="http://schemas.microsoft.com/office/drawing/2014/main" id="{91D2B5A1-2538-4471-8A54-D2065EE2704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1552" y="164380"/>
            <a:ext cx="1633952" cy="1199778"/>
          </a:xfrm>
          <a:prstGeom prst="rect">
            <a:avLst/>
          </a:prstGeom>
        </p:spPr>
      </p:pic>
      <p:pic>
        <p:nvPicPr>
          <p:cNvPr id="28" name="그림 27">
            <a:extLst>
              <a:ext uri="{FF2B5EF4-FFF2-40B4-BE49-F238E27FC236}">
                <a16:creationId xmlns:a16="http://schemas.microsoft.com/office/drawing/2014/main" id="{15ED27D9-9DF8-4CC0-A208-BD373A802BF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0291" y="5502316"/>
            <a:ext cx="1885745" cy="1393408"/>
          </a:xfrm>
          <a:prstGeom prst="rect">
            <a:avLst/>
          </a:prstGeom>
        </p:spPr>
      </p:pic>
      <p:pic>
        <p:nvPicPr>
          <p:cNvPr id="35" name="그림 34">
            <a:extLst>
              <a:ext uri="{FF2B5EF4-FFF2-40B4-BE49-F238E27FC236}">
                <a16:creationId xmlns:a16="http://schemas.microsoft.com/office/drawing/2014/main" id="{4B7D7AD0-18DD-4406-9534-8B0C16F988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980"/>
          <a:stretch/>
        </p:blipFill>
        <p:spPr>
          <a:xfrm>
            <a:off x="10859819" y="4449047"/>
            <a:ext cx="1332181" cy="240895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2733862" y="-834460"/>
            <a:ext cx="3167916" cy="3268627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2607403" y="2254251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9127819" y="640418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Riesling" panose="02000400000000000000" pitchFamily="2" charset="0"/>
                <a:cs typeface="+mj-cs"/>
              </a:rPr>
              <a:t>By PHƯỚC TRANG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760470" y="5856534"/>
            <a:ext cx="2914996" cy="107258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13184187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>
            <a:extLst>
              <a:ext uri="{FF2B5EF4-FFF2-40B4-BE49-F238E27FC236}">
                <a16:creationId xmlns:a16="http://schemas.microsoft.com/office/drawing/2014/main" id="{9082D2C9-1802-4D3F-94F4-DAFC977CDB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직사각형 16">
            <a:extLst>
              <a:ext uri="{FF2B5EF4-FFF2-40B4-BE49-F238E27FC236}">
                <a16:creationId xmlns:a16="http://schemas.microsoft.com/office/drawing/2014/main" id="{05BED15F-85BC-4AB4-A409-B431AB0477ED}"/>
              </a:ext>
            </a:extLst>
          </p:cNvPr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rgbClr val="F89058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sp>
        <p:nvSpPr>
          <p:cNvPr id="13" name="그림 개체 틀 4">
            <a:extLst>
              <a:ext uri="{FF2B5EF4-FFF2-40B4-BE49-F238E27FC236}">
                <a16:creationId xmlns:a16="http://schemas.microsoft.com/office/drawing/2014/main" id="{5988ECE9-B643-4D62-8A94-23033C98AD0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3905" y="752478"/>
            <a:ext cx="3404344" cy="5353090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bIns="972000" anchor="b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22" name="그림 21">
            <a:extLst>
              <a:ext uri="{FF2B5EF4-FFF2-40B4-BE49-F238E27FC236}">
                <a16:creationId xmlns:a16="http://schemas.microsoft.com/office/drawing/2014/main" id="{1B23BCF4-B338-4F69-8018-BB1776D776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12"/>
          <a:stretch/>
        </p:blipFill>
        <p:spPr>
          <a:xfrm>
            <a:off x="10854544" y="5493048"/>
            <a:ext cx="1337456" cy="1225040"/>
          </a:xfrm>
          <a:prstGeom prst="rect">
            <a:avLst/>
          </a:prstGeom>
        </p:spPr>
      </p:pic>
      <p:pic>
        <p:nvPicPr>
          <p:cNvPr id="43" name="그림 42">
            <a:extLst>
              <a:ext uri="{FF2B5EF4-FFF2-40B4-BE49-F238E27FC236}">
                <a16:creationId xmlns:a16="http://schemas.microsoft.com/office/drawing/2014/main" id="{260D10C9-CF55-4181-8858-C6A927F392E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4566" y="95154"/>
            <a:ext cx="1097412" cy="7193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2733862" y="-834460"/>
            <a:ext cx="3167916" cy="3268627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2607403" y="2254251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9127819" y="640418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Riesling" panose="02000400000000000000" pitchFamily="2" charset="0"/>
                <a:cs typeface="+mj-cs"/>
              </a:rPr>
              <a:t>By PHƯỚC TRANG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760470" y="5856534"/>
            <a:ext cx="2914996" cy="107258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35057200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>
            <a:extLst>
              <a:ext uri="{FF2B5EF4-FFF2-40B4-BE49-F238E27FC236}">
                <a16:creationId xmlns:a16="http://schemas.microsoft.com/office/drawing/2014/main" id="{9082D2C9-1802-4D3F-94F4-DAFC977CDB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직사각형 16">
            <a:extLst>
              <a:ext uri="{FF2B5EF4-FFF2-40B4-BE49-F238E27FC236}">
                <a16:creationId xmlns:a16="http://schemas.microsoft.com/office/drawing/2014/main" id="{05BED15F-85BC-4AB4-A409-B431AB0477ED}"/>
              </a:ext>
            </a:extLst>
          </p:cNvPr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rgbClr val="F89058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sp>
        <p:nvSpPr>
          <p:cNvPr id="13" name="그림 개체 틀 4">
            <a:extLst>
              <a:ext uri="{FF2B5EF4-FFF2-40B4-BE49-F238E27FC236}">
                <a16:creationId xmlns:a16="http://schemas.microsoft.com/office/drawing/2014/main" id="{5988ECE9-B643-4D62-8A94-23033C98AD0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3905" y="752478"/>
            <a:ext cx="3404344" cy="5353090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bIns="972000" anchor="b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22" name="그림 21">
            <a:extLst>
              <a:ext uri="{FF2B5EF4-FFF2-40B4-BE49-F238E27FC236}">
                <a16:creationId xmlns:a16="http://schemas.microsoft.com/office/drawing/2014/main" id="{1B23BCF4-B338-4F69-8018-BB1776D776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12"/>
          <a:stretch/>
        </p:blipFill>
        <p:spPr>
          <a:xfrm>
            <a:off x="10854544" y="5493048"/>
            <a:ext cx="1337456" cy="1225040"/>
          </a:xfrm>
          <a:prstGeom prst="rect">
            <a:avLst/>
          </a:prstGeom>
        </p:spPr>
      </p:pic>
      <p:pic>
        <p:nvPicPr>
          <p:cNvPr id="43" name="그림 42">
            <a:extLst>
              <a:ext uri="{FF2B5EF4-FFF2-40B4-BE49-F238E27FC236}">
                <a16:creationId xmlns:a16="http://schemas.microsoft.com/office/drawing/2014/main" id="{260D10C9-CF55-4181-8858-C6A927F392E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4566" y="95154"/>
            <a:ext cx="1097412" cy="7193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2733862" y="-834460"/>
            <a:ext cx="3167916" cy="3268627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2607403" y="2254251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9127819" y="640418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Riesling" panose="02000400000000000000" pitchFamily="2" charset="0"/>
                <a:cs typeface="+mj-cs"/>
              </a:rPr>
              <a:t>By PHƯỚC TRANG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760470" y="5856534"/>
            <a:ext cx="2914996" cy="107258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36035886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>
            <a:extLst>
              <a:ext uri="{FF2B5EF4-FFF2-40B4-BE49-F238E27FC236}">
                <a16:creationId xmlns:a16="http://schemas.microsoft.com/office/drawing/2014/main" id="{9082D2C9-1802-4D3F-94F4-DAFC977CDB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직사각형 16">
            <a:extLst>
              <a:ext uri="{FF2B5EF4-FFF2-40B4-BE49-F238E27FC236}">
                <a16:creationId xmlns:a16="http://schemas.microsoft.com/office/drawing/2014/main" id="{05BED15F-85BC-4AB4-A409-B431AB0477ED}"/>
              </a:ext>
            </a:extLst>
          </p:cNvPr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rgbClr val="F89058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sp>
        <p:nvSpPr>
          <p:cNvPr id="13" name="그림 개체 틀 4">
            <a:extLst>
              <a:ext uri="{FF2B5EF4-FFF2-40B4-BE49-F238E27FC236}">
                <a16:creationId xmlns:a16="http://schemas.microsoft.com/office/drawing/2014/main" id="{5988ECE9-B643-4D62-8A94-23033C98AD0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3905" y="752478"/>
            <a:ext cx="3404344" cy="5353090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bIns="972000" anchor="b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22" name="그림 21">
            <a:extLst>
              <a:ext uri="{FF2B5EF4-FFF2-40B4-BE49-F238E27FC236}">
                <a16:creationId xmlns:a16="http://schemas.microsoft.com/office/drawing/2014/main" id="{1B23BCF4-B338-4F69-8018-BB1776D776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12"/>
          <a:stretch/>
        </p:blipFill>
        <p:spPr>
          <a:xfrm>
            <a:off x="10854544" y="5493048"/>
            <a:ext cx="1337456" cy="1225040"/>
          </a:xfrm>
          <a:prstGeom prst="rect">
            <a:avLst/>
          </a:prstGeom>
        </p:spPr>
      </p:pic>
      <p:pic>
        <p:nvPicPr>
          <p:cNvPr id="43" name="그림 42">
            <a:extLst>
              <a:ext uri="{FF2B5EF4-FFF2-40B4-BE49-F238E27FC236}">
                <a16:creationId xmlns:a16="http://schemas.microsoft.com/office/drawing/2014/main" id="{260D10C9-CF55-4181-8858-C6A927F392E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4566" y="95154"/>
            <a:ext cx="1097412" cy="7193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2733862" y="-834460"/>
            <a:ext cx="3167916" cy="3268627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2607403" y="2254251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9127819" y="640418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Riesling" panose="02000400000000000000" pitchFamily="2" charset="0"/>
                <a:cs typeface="+mj-cs"/>
              </a:rPr>
              <a:t>By PHƯỚC TRANG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760470" y="5856534"/>
            <a:ext cx="2914996" cy="107258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9084838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PPTMON slide">
    <p:bg>
      <p:bgPr>
        <a:solidFill>
          <a:srgbClr val="BC9D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그림 13">
            <a:extLst>
              <a:ext uri="{FF2B5EF4-FFF2-40B4-BE49-F238E27FC236}">
                <a16:creationId xmlns:a16="http://schemas.microsoft.com/office/drawing/2014/main" id="{4CFC4C7A-2F4C-4A10-B8AE-5A09AF0222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직사각형 18">
            <a:extLst>
              <a:ext uri="{FF2B5EF4-FFF2-40B4-BE49-F238E27FC236}">
                <a16:creationId xmlns:a16="http://schemas.microsoft.com/office/drawing/2014/main" id="{52195968-6919-4635-A2C7-F6EC08B28F12}"/>
              </a:ext>
            </a:extLst>
          </p:cNvPr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pic>
        <p:nvPicPr>
          <p:cNvPr id="26" name="그림 25">
            <a:extLst>
              <a:ext uri="{FF2B5EF4-FFF2-40B4-BE49-F238E27FC236}">
                <a16:creationId xmlns:a16="http://schemas.microsoft.com/office/drawing/2014/main" id="{84B6CBD0-F16E-4135-B1A1-455A2BCAB2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853" b="1"/>
          <a:stretch/>
        </p:blipFill>
        <p:spPr>
          <a:xfrm rot="16200000">
            <a:off x="4357564" y="-77413"/>
            <a:ext cx="1054855" cy="1870578"/>
          </a:xfrm>
          <a:prstGeom prst="rect">
            <a:avLst/>
          </a:prstGeom>
        </p:spPr>
      </p:pic>
      <p:pic>
        <p:nvPicPr>
          <p:cNvPr id="27" name="그림 26">
            <a:extLst>
              <a:ext uri="{FF2B5EF4-FFF2-40B4-BE49-F238E27FC236}">
                <a16:creationId xmlns:a16="http://schemas.microsoft.com/office/drawing/2014/main" id="{0B7431A9-FAC4-4C79-A7F0-4D34278992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5338" y="5550808"/>
            <a:ext cx="1885745" cy="1393408"/>
          </a:xfrm>
          <a:prstGeom prst="rect">
            <a:avLst/>
          </a:prstGeom>
        </p:spPr>
      </p:pic>
      <p:pic>
        <p:nvPicPr>
          <p:cNvPr id="42" name="그림 41">
            <a:extLst>
              <a:ext uri="{FF2B5EF4-FFF2-40B4-BE49-F238E27FC236}">
                <a16:creationId xmlns:a16="http://schemas.microsoft.com/office/drawing/2014/main" id="{0D3D998B-2521-4A69-9DE2-E8329E9A322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7840" y="82032"/>
            <a:ext cx="1444160" cy="1844197"/>
          </a:xfrm>
          <a:prstGeom prst="rect">
            <a:avLst/>
          </a:prstGeom>
        </p:spPr>
      </p:pic>
      <p:sp>
        <p:nvSpPr>
          <p:cNvPr id="12" name="그림 개체 틀 4">
            <a:extLst>
              <a:ext uri="{FF2B5EF4-FFF2-40B4-BE49-F238E27FC236}">
                <a16:creationId xmlns:a16="http://schemas.microsoft.com/office/drawing/2014/main" id="{D4856C9C-E561-477D-9EFC-48AFDA3F06A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185196" y="1601107"/>
            <a:ext cx="5867556" cy="3655786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2733862" y="-834460"/>
            <a:ext cx="3167916" cy="3268627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2607403" y="2254251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9127819" y="640418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Riesling" panose="02000400000000000000" pitchFamily="2" charset="0"/>
                <a:cs typeface="+mj-cs"/>
              </a:rPr>
              <a:t>By PHƯỚC TRANG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760470" y="5856534"/>
            <a:ext cx="2914996" cy="107258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21415928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>
            <a:extLst>
              <a:ext uri="{FF2B5EF4-FFF2-40B4-BE49-F238E27FC236}">
                <a16:creationId xmlns:a16="http://schemas.microsoft.com/office/drawing/2014/main" id="{4FBAAED0-7D0F-43DC-B9A8-3E8138012A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직사각형 10">
            <a:extLst>
              <a:ext uri="{FF2B5EF4-FFF2-40B4-BE49-F238E27FC236}">
                <a16:creationId xmlns:a16="http://schemas.microsoft.com/office/drawing/2014/main" id="{FDB8C226-FEDC-4FF8-97A3-0A7C3BA13EF5}"/>
              </a:ext>
            </a:extLst>
          </p:cNvPr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rgbClr val="FFF8F2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sp>
        <p:nvSpPr>
          <p:cNvPr id="17" name="그림 개체 틀 4">
            <a:extLst>
              <a:ext uri="{FF2B5EF4-FFF2-40B4-BE49-F238E27FC236}">
                <a16:creationId xmlns:a16="http://schemas.microsoft.com/office/drawing/2014/main" id="{A7DBD622-33F0-44A7-8AD9-6D672389D81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346200" y="1549400"/>
            <a:ext cx="3759200" cy="3759200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8" name="그림 17">
            <a:extLst>
              <a:ext uri="{FF2B5EF4-FFF2-40B4-BE49-F238E27FC236}">
                <a16:creationId xmlns:a16="http://schemas.microsoft.com/office/drawing/2014/main" id="{75B1AE3C-AB71-4AE4-B490-0627EDFF5B1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499" y="303459"/>
            <a:ext cx="1521772" cy="1225040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F14DF3E9-CAA8-43B3-97E2-673BEB50B30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8960" y="202880"/>
            <a:ext cx="1633952" cy="1199778"/>
          </a:xfrm>
          <a:prstGeom prst="rect">
            <a:avLst/>
          </a:prstGeom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id="{8A3F58AB-AC0D-44EF-BFC7-CB9C19EBFD9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82" y="5429292"/>
            <a:ext cx="1885745" cy="1393408"/>
          </a:xfrm>
          <a:prstGeom prst="rect">
            <a:avLst/>
          </a:prstGeom>
        </p:spPr>
      </p:pic>
      <p:pic>
        <p:nvPicPr>
          <p:cNvPr id="44" name="그림 43">
            <a:extLst>
              <a:ext uri="{FF2B5EF4-FFF2-40B4-BE49-F238E27FC236}">
                <a16:creationId xmlns:a16="http://schemas.microsoft.com/office/drawing/2014/main" id="{2B03B70C-7E26-4E0B-80F6-9CC861A415C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882" y="5039392"/>
            <a:ext cx="1656154" cy="127808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2733862" y="-834460"/>
            <a:ext cx="3167916" cy="3268627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2607403" y="2254251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9127819" y="640418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Riesling" panose="02000400000000000000" pitchFamily="2" charset="0"/>
                <a:cs typeface="+mj-cs"/>
              </a:rPr>
              <a:t>By PHƯỚC TRANG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760470" y="5856534"/>
            <a:ext cx="2914996" cy="107258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16944425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PPTMON slide">
    <p:bg>
      <p:bgPr>
        <a:solidFill>
          <a:srgbClr val="FFCD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>
            <a:extLst>
              <a:ext uri="{FF2B5EF4-FFF2-40B4-BE49-F238E27FC236}">
                <a16:creationId xmlns:a16="http://schemas.microsoft.com/office/drawing/2014/main" id="{5FDC7BD1-2D3C-46F0-802A-ABD54ABD76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직사각형 13">
            <a:extLst>
              <a:ext uri="{FF2B5EF4-FFF2-40B4-BE49-F238E27FC236}">
                <a16:creationId xmlns:a16="http://schemas.microsoft.com/office/drawing/2014/main" id="{6836AAA7-8F97-4891-A2F9-8791969D1A59}"/>
              </a:ext>
            </a:extLst>
          </p:cNvPr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sp>
        <p:nvSpPr>
          <p:cNvPr id="10" name="그림 개체 틀 4">
            <a:extLst>
              <a:ext uri="{FF2B5EF4-FFF2-40B4-BE49-F238E27FC236}">
                <a16:creationId xmlns:a16="http://schemas.microsoft.com/office/drawing/2014/main" id="{A26BFA7B-B016-427F-8101-17BAC52A60B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032829" y="861827"/>
            <a:ext cx="3037114" cy="3037114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1" name="그림 개체 틀 4">
            <a:extLst>
              <a:ext uri="{FF2B5EF4-FFF2-40B4-BE49-F238E27FC236}">
                <a16:creationId xmlns:a16="http://schemas.microsoft.com/office/drawing/2014/main" id="{2665D21F-5D84-498A-907E-FB96A6D2B51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032829" y="4103896"/>
            <a:ext cx="3037114" cy="1892277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2" name="그림 개체 틀 4">
            <a:extLst>
              <a:ext uri="{FF2B5EF4-FFF2-40B4-BE49-F238E27FC236}">
                <a16:creationId xmlns:a16="http://schemas.microsoft.com/office/drawing/2014/main" id="{B579275F-C0FC-45EA-8A51-E757DCA17BB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275143" y="861827"/>
            <a:ext cx="3037114" cy="5134346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21" name="그림 20">
            <a:extLst>
              <a:ext uri="{FF2B5EF4-FFF2-40B4-BE49-F238E27FC236}">
                <a16:creationId xmlns:a16="http://schemas.microsoft.com/office/drawing/2014/main" id="{7045BB03-DA0B-4227-8D39-36C76ECDE1F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02" y="4829173"/>
            <a:ext cx="1054855" cy="1818716"/>
          </a:xfrm>
          <a:prstGeom prst="rect">
            <a:avLst/>
          </a:prstGeom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id="{891E9843-4A9E-4D6C-A723-535BA944086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79"/>
          <a:stretch/>
        </p:blipFill>
        <p:spPr>
          <a:xfrm>
            <a:off x="10162717" y="0"/>
            <a:ext cx="1885745" cy="1187484"/>
          </a:xfrm>
          <a:prstGeom prst="rect">
            <a:avLst/>
          </a:prstGeom>
        </p:spPr>
      </p:pic>
      <p:pic>
        <p:nvPicPr>
          <p:cNvPr id="23" name="그림 22">
            <a:extLst>
              <a:ext uri="{FF2B5EF4-FFF2-40B4-BE49-F238E27FC236}">
                <a16:creationId xmlns:a16="http://schemas.microsoft.com/office/drawing/2014/main" id="{74A82DC4-043F-4A6D-B64D-9882236FBE1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326" y="261881"/>
            <a:ext cx="896666" cy="481790"/>
          </a:xfrm>
          <a:prstGeom prst="rect">
            <a:avLst/>
          </a:prstGeom>
        </p:spPr>
      </p:pic>
      <p:pic>
        <p:nvPicPr>
          <p:cNvPr id="26" name="그림 25">
            <a:extLst>
              <a:ext uri="{FF2B5EF4-FFF2-40B4-BE49-F238E27FC236}">
                <a16:creationId xmlns:a16="http://schemas.microsoft.com/office/drawing/2014/main" id="{2EB7411B-A0CD-48C2-A90A-4D6D91319B3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606" y="5080578"/>
            <a:ext cx="1017113" cy="101711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2733862" y="-834460"/>
            <a:ext cx="3167916" cy="3268627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2607403" y="2254251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9127819" y="640418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Riesling" panose="02000400000000000000" pitchFamily="2" charset="0"/>
                <a:cs typeface="+mj-cs"/>
              </a:rPr>
              <a:t>By PHƯỚC TRANG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760470" y="5856534"/>
            <a:ext cx="2914996" cy="107258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22115067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PTMON title">
    <p:bg>
      <p:bgPr>
        <a:solidFill>
          <a:srgbClr val="ACDF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그림 59">
            <a:extLst>
              <a:ext uri="{FF2B5EF4-FFF2-40B4-BE49-F238E27FC236}">
                <a16:creationId xmlns:a16="http://schemas.microsoft.com/office/drawing/2014/main" id="{C052F397-CEEB-431E-850A-F9BC23B929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1" name="직사각형 60">
            <a:extLst>
              <a:ext uri="{FF2B5EF4-FFF2-40B4-BE49-F238E27FC236}">
                <a16:creationId xmlns:a16="http://schemas.microsoft.com/office/drawing/2014/main" id="{DF6E0F5F-3E71-4855-BE35-FD18535AAC83}"/>
              </a:ext>
            </a:extLst>
          </p:cNvPr>
          <p:cNvSpPr/>
          <p:nvPr userDrawn="1"/>
        </p:nvSpPr>
        <p:spPr>
          <a:xfrm>
            <a:off x="-96000" y="1092200"/>
            <a:ext cx="12384000" cy="4673600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pic>
        <p:nvPicPr>
          <p:cNvPr id="63" name="그림 62">
            <a:extLst>
              <a:ext uri="{FF2B5EF4-FFF2-40B4-BE49-F238E27FC236}">
                <a16:creationId xmlns:a16="http://schemas.microsoft.com/office/drawing/2014/main" id="{FD53F190-DAF0-465A-B488-6E7F323BA47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02561" y="240583"/>
            <a:ext cx="1979175" cy="1453268"/>
          </a:xfrm>
          <a:prstGeom prst="rect">
            <a:avLst/>
          </a:prstGeom>
        </p:spPr>
      </p:pic>
      <p:pic>
        <p:nvPicPr>
          <p:cNvPr id="64" name="그림 63">
            <a:extLst>
              <a:ext uri="{FF2B5EF4-FFF2-40B4-BE49-F238E27FC236}">
                <a16:creationId xmlns:a16="http://schemas.microsoft.com/office/drawing/2014/main" id="{42CFF820-CA0E-4B44-AA09-FBAAACB0B8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319"/>
          <a:stretch/>
        </p:blipFill>
        <p:spPr>
          <a:xfrm flipH="1">
            <a:off x="0" y="4125369"/>
            <a:ext cx="1304332" cy="3052123"/>
          </a:xfrm>
          <a:prstGeom prst="rect">
            <a:avLst/>
          </a:prstGeom>
        </p:spPr>
      </p:pic>
      <p:pic>
        <p:nvPicPr>
          <p:cNvPr id="66" name="그림 65">
            <a:extLst>
              <a:ext uri="{FF2B5EF4-FFF2-40B4-BE49-F238E27FC236}">
                <a16:creationId xmlns:a16="http://schemas.microsoft.com/office/drawing/2014/main" id="{20FB5EB7-2A5E-4B76-95FB-A8101FF6280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0197" y="34659"/>
            <a:ext cx="1145472" cy="615477"/>
          </a:xfrm>
          <a:prstGeom prst="rect">
            <a:avLst/>
          </a:prstGeom>
        </p:spPr>
      </p:pic>
      <p:pic>
        <p:nvPicPr>
          <p:cNvPr id="71" name="그림 70">
            <a:extLst>
              <a:ext uri="{FF2B5EF4-FFF2-40B4-BE49-F238E27FC236}">
                <a16:creationId xmlns:a16="http://schemas.microsoft.com/office/drawing/2014/main" id="{E8DA2198-B403-48FF-91A5-B3579172A70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0341" y="369486"/>
            <a:ext cx="1582277" cy="122107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2733862" y="-834460"/>
            <a:ext cx="3167916" cy="3268627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2607403" y="2254251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9127819" y="640418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Riesling" panose="02000400000000000000" pitchFamily="2" charset="0"/>
                <a:cs typeface="+mj-cs"/>
              </a:rPr>
              <a:t>By PHƯỚC TRANG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760470" y="5856534"/>
            <a:ext cx="2914996" cy="107258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39787677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PPTMON slide">
    <p:bg>
      <p:bgPr>
        <a:solidFill>
          <a:srgbClr val="FFF8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>
            <a:extLst>
              <a:ext uri="{FF2B5EF4-FFF2-40B4-BE49-F238E27FC236}">
                <a16:creationId xmlns:a16="http://schemas.microsoft.com/office/drawing/2014/main" id="{E61CFB29-4BFF-418A-ABAB-94F4C3DEF5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직사각형 13">
            <a:extLst>
              <a:ext uri="{FF2B5EF4-FFF2-40B4-BE49-F238E27FC236}">
                <a16:creationId xmlns:a16="http://schemas.microsoft.com/office/drawing/2014/main" id="{187B6FC2-9B9F-46F9-9A73-C04751A96E94}"/>
              </a:ext>
            </a:extLst>
          </p:cNvPr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sp>
        <p:nvSpPr>
          <p:cNvPr id="13" name="그림 개체 틀 4">
            <a:extLst>
              <a:ext uri="{FF2B5EF4-FFF2-40B4-BE49-F238E27FC236}">
                <a16:creationId xmlns:a16="http://schemas.microsoft.com/office/drawing/2014/main" id="{A2358125-AFC4-40CE-9681-89D1586D554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98502" y="698501"/>
            <a:ext cx="10794996" cy="2935509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9" name="그림 18">
            <a:extLst>
              <a:ext uri="{FF2B5EF4-FFF2-40B4-BE49-F238E27FC236}">
                <a16:creationId xmlns:a16="http://schemas.microsoft.com/office/drawing/2014/main" id="{F89B670C-51F6-4988-8103-CB21DFC45CA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2612" y="5546979"/>
            <a:ext cx="1521772" cy="1225040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05441A7B-5FCB-48D2-92A0-883E56C728E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31396" y="5458274"/>
            <a:ext cx="1633952" cy="1199778"/>
          </a:xfrm>
          <a:prstGeom prst="rect">
            <a:avLst/>
          </a:prstGeom>
        </p:spPr>
      </p:pic>
      <p:pic>
        <p:nvPicPr>
          <p:cNvPr id="25" name="그림 24">
            <a:extLst>
              <a:ext uri="{FF2B5EF4-FFF2-40B4-BE49-F238E27FC236}">
                <a16:creationId xmlns:a16="http://schemas.microsoft.com/office/drawing/2014/main" id="{BB310143-707E-462D-975E-43CC0F43842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69" y="5630574"/>
            <a:ext cx="1067299" cy="970273"/>
          </a:xfrm>
          <a:prstGeom prst="rect">
            <a:avLst/>
          </a:prstGeom>
        </p:spPr>
      </p:pic>
      <p:pic>
        <p:nvPicPr>
          <p:cNvPr id="33" name="그림 32">
            <a:extLst>
              <a:ext uri="{FF2B5EF4-FFF2-40B4-BE49-F238E27FC236}">
                <a16:creationId xmlns:a16="http://schemas.microsoft.com/office/drawing/2014/main" id="{8E915B3B-02F4-4441-8444-C7F9CC6AAC9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2876" y="5341055"/>
            <a:ext cx="1130869" cy="11174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2733862" y="-834460"/>
            <a:ext cx="3167916" cy="3268627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2607403" y="2254251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9127819" y="640418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Riesling" panose="02000400000000000000" pitchFamily="2" charset="0"/>
                <a:cs typeface="+mj-cs"/>
              </a:rPr>
              <a:t>By PHƯỚC TRANG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760470" y="5856534"/>
            <a:ext cx="2914996" cy="107258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9984521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>
            <a:extLst>
              <a:ext uri="{FF2B5EF4-FFF2-40B4-BE49-F238E27FC236}">
                <a16:creationId xmlns:a16="http://schemas.microsoft.com/office/drawing/2014/main" id="{A36D0193-728F-4EF1-BEC1-57F6C1BDBD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직사각형 11">
            <a:extLst>
              <a:ext uri="{FF2B5EF4-FFF2-40B4-BE49-F238E27FC236}">
                <a16:creationId xmlns:a16="http://schemas.microsoft.com/office/drawing/2014/main" id="{58036D0A-D753-4A2F-B962-2D8F812EE26D}"/>
              </a:ext>
            </a:extLst>
          </p:cNvPr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64DDB0C8-EA1A-4C49-881B-EE0AEF52CD5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0005" y="3805877"/>
            <a:ext cx="1770231" cy="3052123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8C5384F3-5C4B-452F-81DD-CAC53C6E7E9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1764" y="137739"/>
            <a:ext cx="3080438" cy="2276186"/>
          </a:xfrm>
          <a:prstGeom prst="rect">
            <a:avLst/>
          </a:prstGeom>
        </p:spPr>
      </p:pic>
      <p:sp>
        <p:nvSpPr>
          <p:cNvPr id="8" name="그림 개체 틀 11">
            <a:extLst>
              <a:ext uri="{FF2B5EF4-FFF2-40B4-BE49-F238E27FC236}">
                <a16:creationId xmlns:a16="http://schemas.microsoft.com/office/drawing/2014/main" id="{37F182C0-99E2-44EB-BC1E-89ACB9040C9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047522" y="1036751"/>
            <a:ext cx="2252483" cy="4928738"/>
          </a:xfrm>
          <a:prstGeom prst="roundRect">
            <a:avLst>
              <a:gd name="adj" fmla="val 13456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>
              <a:defRPr lang="ko-KR" altLang="en-US" sz="2000" dirty="0"/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2733862" y="-834460"/>
            <a:ext cx="3167916" cy="3268627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2607403" y="2254251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9127819" y="640418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Riesling" panose="02000400000000000000" pitchFamily="2" charset="0"/>
                <a:cs typeface="+mj-cs"/>
              </a:rPr>
              <a:t>By PHƯỚC TRANG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760470" y="5856534"/>
            <a:ext cx="2914996" cy="107258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34079573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PPTMON slide">
    <p:bg>
      <p:bgPr>
        <a:solidFill>
          <a:srgbClr val="ACDF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>
            <a:extLst>
              <a:ext uri="{FF2B5EF4-FFF2-40B4-BE49-F238E27FC236}">
                <a16:creationId xmlns:a16="http://schemas.microsoft.com/office/drawing/2014/main" id="{4165C8B8-E98E-4183-8B2B-EADBB6ECEF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직사각형 12">
            <a:extLst>
              <a:ext uri="{FF2B5EF4-FFF2-40B4-BE49-F238E27FC236}">
                <a16:creationId xmlns:a16="http://schemas.microsoft.com/office/drawing/2014/main" id="{B2F57D06-2FB5-4585-89C9-61BB97A78E1A}"/>
              </a:ext>
            </a:extLst>
          </p:cNvPr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E80D4EA5-DB65-4B80-9529-A5DB5117959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533" y="-107662"/>
            <a:ext cx="2420933" cy="1948873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3F2055BC-2F1F-4B5A-8464-5529F616924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243899" y="5169341"/>
            <a:ext cx="1979175" cy="1453268"/>
          </a:xfrm>
          <a:prstGeom prst="rect">
            <a:avLst/>
          </a:prstGeom>
        </p:spPr>
      </p:pic>
      <p:sp>
        <p:nvSpPr>
          <p:cNvPr id="9" name="그림 개체 틀 5">
            <a:extLst>
              <a:ext uri="{FF2B5EF4-FFF2-40B4-BE49-F238E27FC236}">
                <a16:creationId xmlns:a16="http://schemas.microsoft.com/office/drawing/2014/main" id="{0876B7A2-7A7C-4B06-A7A5-D9EC8D9FCD0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79468" y="866775"/>
            <a:ext cx="3779045" cy="5029200"/>
          </a:xfrm>
          <a:prstGeom prst="roundRect">
            <a:avLst>
              <a:gd name="adj" fmla="val 1926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0" marR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30" name="그림 29">
            <a:extLst>
              <a:ext uri="{FF2B5EF4-FFF2-40B4-BE49-F238E27FC236}">
                <a16:creationId xmlns:a16="http://schemas.microsoft.com/office/drawing/2014/main" id="{23496FED-CADE-4004-BB75-0E04F401A5B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9734" y="5026739"/>
            <a:ext cx="1645220" cy="156387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2733862" y="-834460"/>
            <a:ext cx="3167916" cy="3268627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2607403" y="2254251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9127819" y="640418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Riesling" panose="02000400000000000000" pitchFamily="2" charset="0"/>
                <a:cs typeface="+mj-cs"/>
              </a:rPr>
              <a:t>By PHƯỚC TRANG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760470" y="5856534"/>
            <a:ext cx="2914996" cy="107258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41960257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PPTMON slide">
    <p:bg>
      <p:bgPr>
        <a:solidFill>
          <a:srgbClr val="FFCD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E28C46D4-0473-4800-A235-9560AB1184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직사각형 9">
            <a:extLst>
              <a:ext uri="{FF2B5EF4-FFF2-40B4-BE49-F238E27FC236}">
                <a16:creationId xmlns:a16="http://schemas.microsoft.com/office/drawing/2014/main" id="{6517BE16-878E-4D94-BE9D-3023A1F9A923}"/>
              </a:ext>
            </a:extLst>
          </p:cNvPr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554B99C7-E377-406D-B445-C80EC7F73B7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9525" y="100803"/>
            <a:ext cx="1979175" cy="1453268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B3722915-78EF-4F89-8F30-6565F1D219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62"/>
          <a:stretch/>
        </p:blipFill>
        <p:spPr>
          <a:xfrm>
            <a:off x="4637616" y="4751011"/>
            <a:ext cx="3080438" cy="2006186"/>
          </a:xfrm>
          <a:prstGeom prst="rect">
            <a:avLst/>
          </a:prstGeom>
        </p:spPr>
      </p:pic>
      <p:sp>
        <p:nvSpPr>
          <p:cNvPr id="8" name="그림 개체 틀 8">
            <a:extLst>
              <a:ext uri="{FF2B5EF4-FFF2-40B4-BE49-F238E27FC236}">
                <a16:creationId xmlns:a16="http://schemas.microsoft.com/office/drawing/2014/main" id="{6C2E42EE-D105-41B7-A0AE-01AD1ECE221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294547" y="827437"/>
            <a:ext cx="6379412" cy="4347195"/>
          </a:xfrm>
          <a:prstGeom prst="roundRect">
            <a:avLst>
              <a:gd name="adj" fmla="val 1000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29" name="그림 28">
            <a:extLst>
              <a:ext uri="{FF2B5EF4-FFF2-40B4-BE49-F238E27FC236}">
                <a16:creationId xmlns:a16="http://schemas.microsoft.com/office/drawing/2014/main" id="{8E783B00-B114-4BEB-BF4D-40A2EDE9612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020" y="4149964"/>
            <a:ext cx="1886410" cy="240895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2733862" y="-834460"/>
            <a:ext cx="3167916" cy="3268627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2607403" y="2254251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9127819" y="640418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Riesling" panose="02000400000000000000" pitchFamily="2" charset="0"/>
                <a:cs typeface="+mj-cs"/>
              </a:rPr>
              <a:t>By PHƯỚC TRANG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760470" y="5856534"/>
            <a:ext cx="2914996" cy="107258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20685305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PPTMON slide">
    <p:bg>
      <p:bgPr>
        <a:solidFill>
          <a:srgbClr val="FFCD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E28C46D4-0473-4800-A235-9560AB1184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직사각형 9">
            <a:extLst>
              <a:ext uri="{FF2B5EF4-FFF2-40B4-BE49-F238E27FC236}">
                <a16:creationId xmlns:a16="http://schemas.microsoft.com/office/drawing/2014/main" id="{6517BE16-878E-4D94-BE9D-3023A1F9A923}"/>
              </a:ext>
            </a:extLst>
          </p:cNvPr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554B99C7-E377-406D-B445-C80EC7F73B7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9525" y="100803"/>
            <a:ext cx="1979175" cy="1453268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B3722915-78EF-4F89-8F30-6565F1D219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62"/>
          <a:stretch/>
        </p:blipFill>
        <p:spPr>
          <a:xfrm>
            <a:off x="4637616" y="4751011"/>
            <a:ext cx="3080438" cy="2006186"/>
          </a:xfrm>
          <a:prstGeom prst="rect">
            <a:avLst/>
          </a:prstGeom>
        </p:spPr>
      </p:pic>
      <p:sp>
        <p:nvSpPr>
          <p:cNvPr id="8" name="그림 개체 틀 8">
            <a:extLst>
              <a:ext uri="{FF2B5EF4-FFF2-40B4-BE49-F238E27FC236}">
                <a16:creationId xmlns:a16="http://schemas.microsoft.com/office/drawing/2014/main" id="{6C2E42EE-D105-41B7-A0AE-01AD1ECE221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294547" y="827437"/>
            <a:ext cx="6379412" cy="4347195"/>
          </a:xfrm>
          <a:prstGeom prst="roundRect">
            <a:avLst>
              <a:gd name="adj" fmla="val 1000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29" name="그림 28">
            <a:extLst>
              <a:ext uri="{FF2B5EF4-FFF2-40B4-BE49-F238E27FC236}">
                <a16:creationId xmlns:a16="http://schemas.microsoft.com/office/drawing/2014/main" id="{8E783B00-B114-4BEB-BF4D-40A2EDE9612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020" y="4149964"/>
            <a:ext cx="1886410" cy="240895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2733862" y="-834460"/>
            <a:ext cx="3167916" cy="3268627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2607403" y="2254251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9127819" y="640418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Riesling" panose="02000400000000000000" pitchFamily="2" charset="0"/>
                <a:cs typeface="+mj-cs"/>
              </a:rPr>
              <a:t>By PHƯỚC TRANG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760470" y="5856534"/>
            <a:ext cx="2914996" cy="107258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17832472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2733862" y="-834460"/>
            <a:ext cx="3167916" cy="3268627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2607403" y="2254251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9127819" y="640418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Riesling" panose="02000400000000000000" pitchFamily="2" charset="0"/>
                <a:cs typeface="+mj-cs"/>
              </a:rPr>
              <a:t>By PHƯỚC TRANG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760470" y="5856534"/>
            <a:ext cx="2914996" cy="107258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4663217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cust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2733862" y="-834460"/>
            <a:ext cx="3167916" cy="3268627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2607403" y="2254251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9127819" y="640418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Riesling" panose="02000400000000000000" pitchFamily="2" charset="0"/>
                <a:cs typeface="+mj-cs"/>
              </a:rPr>
              <a:t>By PHƯỚC TRANG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760470" y="5856534"/>
            <a:ext cx="2914996" cy="107258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42230447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8BA026-E658-41C8-85D8-D06F141BD407}" type="datetimeFigureOut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14/09/2025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05D4A9-5886-4647-AB06-84202763646E}" type="slidenum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2733862" y="-834460"/>
            <a:ext cx="3167916" cy="3268627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2607403" y="2254251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9127819" y="640418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Riesling" panose="02000400000000000000" pitchFamily="2" charset="0"/>
                <a:cs typeface="+mj-cs"/>
              </a:rPr>
              <a:t>By PHƯỚC TRANG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760470" y="5856534"/>
            <a:ext cx="2914996" cy="107258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15818957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8BA026-E658-41C8-85D8-D06F141BD407}" type="datetimeFigureOut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14/09/2025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05D4A9-5886-4647-AB06-84202763646E}" type="slidenum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2733862" y="-834460"/>
            <a:ext cx="3167916" cy="3268627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2607403" y="2254251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9127819" y="640418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Riesling" panose="02000400000000000000" pitchFamily="2" charset="0"/>
                <a:cs typeface="+mj-cs"/>
              </a:rPr>
              <a:t>By PHƯỚC TRANG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760470" y="5856534"/>
            <a:ext cx="2914996" cy="107258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313581266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8BA026-E658-41C8-85D8-D06F141BD407}" type="datetimeFigureOut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14/09/2025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05D4A9-5886-4647-AB06-84202763646E}" type="slidenum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2733862" y="-834460"/>
            <a:ext cx="3167916" cy="3268627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2607403" y="2254251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9127819" y="640418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Riesling" panose="02000400000000000000" pitchFamily="2" charset="0"/>
                <a:cs typeface="+mj-cs"/>
              </a:rPr>
              <a:t>By PHƯỚC TRANG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760470" y="5856534"/>
            <a:ext cx="2914996" cy="107258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4105988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PTMON title">
    <p:bg>
      <p:bgPr>
        <a:solidFill>
          <a:srgbClr val="ACDF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>
            <a:extLst>
              <a:ext uri="{FF2B5EF4-FFF2-40B4-BE49-F238E27FC236}">
                <a16:creationId xmlns:a16="http://schemas.microsoft.com/office/drawing/2014/main" id="{E9B22BF5-D714-411E-8572-A79836E80A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직사각형 17">
            <a:extLst>
              <a:ext uri="{FF2B5EF4-FFF2-40B4-BE49-F238E27FC236}">
                <a16:creationId xmlns:a16="http://schemas.microsoft.com/office/drawing/2014/main" id="{E04AAFAA-50DA-4D91-B1D6-15F5B351A203}"/>
              </a:ext>
            </a:extLst>
          </p:cNvPr>
          <p:cNvSpPr/>
          <p:nvPr userDrawn="1"/>
        </p:nvSpPr>
        <p:spPr>
          <a:xfrm>
            <a:off x="2702471" y="1525604"/>
            <a:ext cx="6787058" cy="3806792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pic>
        <p:nvPicPr>
          <p:cNvPr id="27" name="그림 26">
            <a:extLst>
              <a:ext uri="{FF2B5EF4-FFF2-40B4-BE49-F238E27FC236}">
                <a16:creationId xmlns:a16="http://schemas.microsoft.com/office/drawing/2014/main" id="{55B5565E-E495-4823-923C-84C37E601A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47"/>
          <a:stretch/>
        </p:blipFill>
        <p:spPr>
          <a:xfrm>
            <a:off x="929303" y="0"/>
            <a:ext cx="3080438" cy="2070262"/>
          </a:xfrm>
          <a:prstGeom prst="rect">
            <a:avLst/>
          </a:prstGeom>
        </p:spPr>
      </p:pic>
      <p:pic>
        <p:nvPicPr>
          <p:cNvPr id="29" name="그림 28">
            <a:extLst>
              <a:ext uri="{FF2B5EF4-FFF2-40B4-BE49-F238E27FC236}">
                <a16:creationId xmlns:a16="http://schemas.microsoft.com/office/drawing/2014/main" id="{CA0B1F3B-1BE6-4CCA-A1CB-EC6011FCE3B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3760" y="4093516"/>
            <a:ext cx="2420933" cy="1948873"/>
          </a:xfrm>
          <a:prstGeom prst="rect">
            <a:avLst/>
          </a:prstGeom>
        </p:spPr>
      </p:pic>
      <p:pic>
        <p:nvPicPr>
          <p:cNvPr id="30" name="그림 29">
            <a:extLst>
              <a:ext uri="{FF2B5EF4-FFF2-40B4-BE49-F238E27FC236}">
                <a16:creationId xmlns:a16="http://schemas.microsoft.com/office/drawing/2014/main" id="{5FEE952B-4DDE-41B0-8851-E356C1142F6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5518" y="61516"/>
            <a:ext cx="1979175" cy="1453268"/>
          </a:xfrm>
          <a:prstGeom prst="rect">
            <a:avLst/>
          </a:prstGeom>
        </p:spPr>
      </p:pic>
      <p:pic>
        <p:nvPicPr>
          <p:cNvPr id="31" name="그림 30">
            <a:extLst>
              <a:ext uri="{FF2B5EF4-FFF2-40B4-BE49-F238E27FC236}">
                <a16:creationId xmlns:a16="http://schemas.microsoft.com/office/drawing/2014/main" id="{1B70AB5C-5B29-44F0-9D53-76161AC1892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135" y="3463440"/>
            <a:ext cx="1770231" cy="3052123"/>
          </a:xfrm>
          <a:prstGeom prst="rect">
            <a:avLst/>
          </a:prstGeom>
        </p:spPr>
      </p:pic>
      <p:pic>
        <p:nvPicPr>
          <p:cNvPr id="33" name="그림 32">
            <a:extLst>
              <a:ext uri="{FF2B5EF4-FFF2-40B4-BE49-F238E27FC236}">
                <a16:creationId xmlns:a16="http://schemas.microsoft.com/office/drawing/2014/main" id="{AF3555A3-D101-43A1-A2FE-79C5EEC0FF81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2684" y="6037747"/>
            <a:ext cx="1145472" cy="615477"/>
          </a:xfrm>
          <a:prstGeom prst="rect">
            <a:avLst/>
          </a:prstGeom>
        </p:spPr>
      </p:pic>
      <p:pic>
        <p:nvPicPr>
          <p:cNvPr id="36" name="그림 35">
            <a:extLst>
              <a:ext uri="{FF2B5EF4-FFF2-40B4-BE49-F238E27FC236}">
                <a16:creationId xmlns:a16="http://schemas.microsoft.com/office/drawing/2014/main" id="{FAEC07BB-7FFB-489B-8C1A-303631AEB69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2633" y="5543164"/>
            <a:ext cx="1299341" cy="1299341"/>
          </a:xfrm>
          <a:prstGeom prst="rect">
            <a:avLst/>
          </a:prstGeom>
        </p:spPr>
      </p:pic>
      <p:pic>
        <p:nvPicPr>
          <p:cNvPr id="37" name="그림 36">
            <a:extLst>
              <a:ext uri="{FF2B5EF4-FFF2-40B4-BE49-F238E27FC236}">
                <a16:creationId xmlns:a16="http://schemas.microsoft.com/office/drawing/2014/main" id="{E7863957-8EDE-460E-AEBD-C058CDE644B1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22" y="567583"/>
            <a:ext cx="1363453" cy="1239503"/>
          </a:xfrm>
          <a:prstGeom prst="rect">
            <a:avLst/>
          </a:prstGeom>
        </p:spPr>
      </p:pic>
      <p:pic>
        <p:nvPicPr>
          <p:cNvPr id="49" name="그림 48">
            <a:extLst>
              <a:ext uri="{FF2B5EF4-FFF2-40B4-BE49-F238E27FC236}">
                <a16:creationId xmlns:a16="http://schemas.microsoft.com/office/drawing/2014/main" id="{DF6A91F5-B076-49DD-974A-D17E646E31FC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3089" y="1807086"/>
            <a:ext cx="1444662" cy="142756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2733862" y="-834460"/>
            <a:ext cx="3167916" cy="3268627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2607403" y="2254251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9127819" y="640418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Riesling" panose="02000400000000000000" pitchFamily="2" charset="0"/>
                <a:cs typeface="+mj-cs"/>
              </a:rPr>
              <a:t>By PHƯỚC TRANG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760470" y="5856534"/>
            <a:ext cx="2914996" cy="107258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40338430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8BA026-E658-41C8-85D8-D06F141BD407}" type="datetimeFigureOut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14/09/2025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05D4A9-5886-4647-AB06-84202763646E}" type="slidenum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2733862" y="-834460"/>
            <a:ext cx="3167916" cy="3268627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2607403" y="2254251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9127819" y="640418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Riesling" panose="02000400000000000000" pitchFamily="2" charset="0"/>
                <a:cs typeface="+mj-cs"/>
              </a:rPr>
              <a:t>By PHƯỚC TRANG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760470" y="5856534"/>
            <a:ext cx="2914996" cy="107258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80377287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8BA026-E658-41C8-85D8-D06F141BD407}" type="datetimeFigureOut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14/09/2025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05D4A9-5886-4647-AB06-84202763646E}" type="slidenum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2733862" y="-834460"/>
            <a:ext cx="3167916" cy="3268627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2607403" y="2254251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9127819" y="640418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Riesling" panose="02000400000000000000" pitchFamily="2" charset="0"/>
                <a:cs typeface="+mj-cs"/>
              </a:rPr>
              <a:t>By PHƯỚC TRANG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760470" y="5856534"/>
            <a:ext cx="2914996" cy="107258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405484567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8BA026-E658-41C8-85D8-D06F141BD407}" type="datetimeFigureOut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14/09/2025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05D4A9-5886-4647-AB06-84202763646E}" type="slidenum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2733862" y="-834460"/>
            <a:ext cx="3167916" cy="3268627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2607403" y="2254251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9127819" y="640418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Riesling" panose="02000400000000000000" pitchFamily="2" charset="0"/>
                <a:cs typeface="+mj-cs"/>
              </a:rPr>
              <a:t>By PHƯỚC TRANG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760470" y="5856534"/>
            <a:ext cx="2914996" cy="107258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256196442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8BA026-E658-41C8-85D8-D06F141BD407}" type="datetimeFigureOut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14/09/2025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05D4A9-5886-4647-AB06-84202763646E}" type="slidenum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2733862" y="-834460"/>
            <a:ext cx="3167916" cy="3268627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2607403" y="2254251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9127819" y="640418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Riesling" panose="02000400000000000000" pitchFamily="2" charset="0"/>
                <a:cs typeface="+mj-cs"/>
              </a:rPr>
              <a:t>By PHƯỚC TRANG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760470" y="5856534"/>
            <a:ext cx="2914996" cy="107258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48776512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8BA026-E658-41C8-85D8-D06F141BD407}" type="datetimeFigureOut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14/09/2025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05D4A9-5886-4647-AB06-84202763646E}" type="slidenum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2733862" y="-834460"/>
            <a:ext cx="3167916" cy="3268627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2607403" y="2254251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9127819" y="640418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Riesling" panose="02000400000000000000" pitchFamily="2" charset="0"/>
                <a:cs typeface="+mj-cs"/>
              </a:rPr>
              <a:t>By PHƯỚC TRANG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760470" y="5856534"/>
            <a:ext cx="2914996" cy="107258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134217051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8BA026-E658-41C8-85D8-D06F141BD407}" type="datetimeFigureOut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14/09/2025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05D4A9-5886-4647-AB06-84202763646E}" type="slidenum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2733862" y="-834460"/>
            <a:ext cx="3167916" cy="3268627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2607403" y="2254251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9127819" y="640418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Riesling" panose="02000400000000000000" pitchFamily="2" charset="0"/>
                <a:cs typeface="+mj-cs"/>
              </a:rPr>
              <a:t>By PHƯỚC TRANG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760470" y="5856534"/>
            <a:ext cx="2914996" cy="107258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66570894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8BA026-E658-41C8-85D8-D06F141BD407}" type="datetimeFigureOut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14/09/2025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05D4A9-5886-4647-AB06-84202763646E}" type="slidenum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2733862" y="-834460"/>
            <a:ext cx="3167916" cy="3268627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2607403" y="2254251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9127819" y="640418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Riesling" panose="02000400000000000000" pitchFamily="2" charset="0"/>
                <a:cs typeface="+mj-cs"/>
              </a:rPr>
              <a:t>By PHƯỚC TRANG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760470" y="5856534"/>
            <a:ext cx="2914996" cy="107258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316976932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8BA026-E658-41C8-85D8-D06F141BD407}" type="datetimeFigureOut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14/09/2025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05D4A9-5886-4647-AB06-84202763646E}" type="slidenum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2733862" y="-834460"/>
            <a:ext cx="3167916" cy="3268627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2607403" y="2254251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9127819" y="640418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Riesling" panose="02000400000000000000" pitchFamily="2" charset="0"/>
                <a:cs typeface="+mj-cs"/>
              </a:rPr>
              <a:t>By PHƯỚC TRANG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760470" y="5856534"/>
            <a:ext cx="2914996" cy="107258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387558433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8BA026-E658-41C8-85D8-D06F141BD407}" type="datetimeFigureOut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14/09/2025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05D4A9-5886-4647-AB06-84202763646E}" type="slidenum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2733862" y="-834460"/>
            <a:ext cx="3167916" cy="3268627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2607403" y="2254251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9127819" y="640418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Riesling" panose="02000400000000000000" pitchFamily="2" charset="0"/>
                <a:cs typeface="+mj-cs"/>
              </a:rPr>
              <a:t>By PHƯỚC TRANG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760470" y="5856534"/>
            <a:ext cx="2914996" cy="107258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279137942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8BA026-E658-41C8-85D8-D06F141BD407}" type="datetimeFigureOut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14/09/2025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05D4A9-5886-4647-AB06-84202763646E}" type="slidenum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2733862" y="-834460"/>
            <a:ext cx="3167916" cy="3268627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2607403" y="2254251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9127819" y="640418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Riesling" panose="02000400000000000000" pitchFamily="2" charset="0"/>
                <a:cs typeface="+mj-cs"/>
              </a:rPr>
              <a:t>By PHƯỚC TRANG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760470" y="5856534"/>
            <a:ext cx="2914996" cy="107258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2229201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PTMON title">
    <p:bg>
      <p:bgPr>
        <a:solidFill>
          <a:srgbClr val="ACDF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>
            <a:extLst>
              <a:ext uri="{FF2B5EF4-FFF2-40B4-BE49-F238E27FC236}">
                <a16:creationId xmlns:a16="http://schemas.microsoft.com/office/drawing/2014/main" id="{E9B22BF5-D714-411E-8572-A79836E80A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직사각형 17">
            <a:extLst>
              <a:ext uri="{FF2B5EF4-FFF2-40B4-BE49-F238E27FC236}">
                <a16:creationId xmlns:a16="http://schemas.microsoft.com/office/drawing/2014/main" id="{E04AAFAA-50DA-4D91-B1D6-15F5B351A203}"/>
              </a:ext>
            </a:extLst>
          </p:cNvPr>
          <p:cNvSpPr/>
          <p:nvPr userDrawn="1"/>
        </p:nvSpPr>
        <p:spPr>
          <a:xfrm>
            <a:off x="2702471" y="1525604"/>
            <a:ext cx="6787058" cy="3806792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pic>
        <p:nvPicPr>
          <p:cNvPr id="27" name="그림 26">
            <a:extLst>
              <a:ext uri="{FF2B5EF4-FFF2-40B4-BE49-F238E27FC236}">
                <a16:creationId xmlns:a16="http://schemas.microsoft.com/office/drawing/2014/main" id="{55B5565E-E495-4823-923C-84C37E601A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47"/>
          <a:stretch/>
        </p:blipFill>
        <p:spPr>
          <a:xfrm>
            <a:off x="929303" y="0"/>
            <a:ext cx="3080438" cy="2070262"/>
          </a:xfrm>
          <a:prstGeom prst="rect">
            <a:avLst/>
          </a:prstGeom>
        </p:spPr>
      </p:pic>
      <p:pic>
        <p:nvPicPr>
          <p:cNvPr id="29" name="그림 28">
            <a:extLst>
              <a:ext uri="{FF2B5EF4-FFF2-40B4-BE49-F238E27FC236}">
                <a16:creationId xmlns:a16="http://schemas.microsoft.com/office/drawing/2014/main" id="{CA0B1F3B-1BE6-4CCA-A1CB-EC6011FCE3B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3760" y="4093516"/>
            <a:ext cx="2420933" cy="1948873"/>
          </a:xfrm>
          <a:prstGeom prst="rect">
            <a:avLst/>
          </a:prstGeom>
        </p:spPr>
      </p:pic>
      <p:pic>
        <p:nvPicPr>
          <p:cNvPr id="30" name="그림 29">
            <a:extLst>
              <a:ext uri="{FF2B5EF4-FFF2-40B4-BE49-F238E27FC236}">
                <a16:creationId xmlns:a16="http://schemas.microsoft.com/office/drawing/2014/main" id="{5FEE952B-4DDE-41B0-8851-E356C1142F6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5518" y="61516"/>
            <a:ext cx="1979175" cy="1453268"/>
          </a:xfrm>
          <a:prstGeom prst="rect">
            <a:avLst/>
          </a:prstGeom>
        </p:spPr>
      </p:pic>
      <p:pic>
        <p:nvPicPr>
          <p:cNvPr id="31" name="그림 30">
            <a:extLst>
              <a:ext uri="{FF2B5EF4-FFF2-40B4-BE49-F238E27FC236}">
                <a16:creationId xmlns:a16="http://schemas.microsoft.com/office/drawing/2014/main" id="{1B70AB5C-5B29-44F0-9D53-76161AC1892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135" y="3463440"/>
            <a:ext cx="1770231" cy="3052123"/>
          </a:xfrm>
          <a:prstGeom prst="rect">
            <a:avLst/>
          </a:prstGeom>
        </p:spPr>
      </p:pic>
      <p:pic>
        <p:nvPicPr>
          <p:cNvPr id="33" name="그림 32">
            <a:extLst>
              <a:ext uri="{FF2B5EF4-FFF2-40B4-BE49-F238E27FC236}">
                <a16:creationId xmlns:a16="http://schemas.microsoft.com/office/drawing/2014/main" id="{AF3555A3-D101-43A1-A2FE-79C5EEC0FF81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2684" y="6037747"/>
            <a:ext cx="1145472" cy="615477"/>
          </a:xfrm>
          <a:prstGeom prst="rect">
            <a:avLst/>
          </a:prstGeom>
        </p:spPr>
      </p:pic>
      <p:pic>
        <p:nvPicPr>
          <p:cNvPr id="36" name="그림 35">
            <a:extLst>
              <a:ext uri="{FF2B5EF4-FFF2-40B4-BE49-F238E27FC236}">
                <a16:creationId xmlns:a16="http://schemas.microsoft.com/office/drawing/2014/main" id="{FAEC07BB-7FFB-489B-8C1A-303631AEB69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2633" y="5543164"/>
            <a:ext cx="1299341" cy="1299341"/>
          </a:xfrm>
          <a:prstGeom prst="rect">
            <a:avLst/>
          </a:prstGeom>
        </p:spPr>
      </p:pic>
      <p:pic>
        <p:nvPicPr>
          <p:cNvPr id="37" name="그림 36">
            <a:extLst>
              <a:ext uri="{FF2B5EF4-FFF2-40B4-BE49-F238E27FC236}">
                <a16:creationId xmlns:a16="http://schemas.microsoft.com/office/drawing/2014/main" id="{E7863957-8EDE-460E-AEBD-C058CDE644B1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22" y="567583"/>
            <a:ext cx="1363453" cy="1239503"/>
          </a:xfrm>
          <a:prstGeom prst="rect">
            <a:avLst/>
          </a:prstGeom>
        </p:spPr>
      </p:pic>
      <p:pic>
        <p:nvPicPr>
          <p:cNvPr id="49" name="그림 48">
            <a:extLst>
              <a:ext uri="{FF2B5EF4-FFF2-40B4-BE49-F238E27FC236}">
                <a16:creationId xmlns:a16="http://schemas.microsoft.com/office/drawing/2014/main" id="{DF6A91F5-B076-49DD-974A-D17E646E31FC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3089" y="1807086"/>
            <a:ext cx="1444662" cy="142756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2733862" y="-834460"/>
            <a:ext cx="3167916" cy="3268627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2607403" y="2254251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9127819" y="640418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Riesling" panose="02000400000000000000" pitchFamily="2" charset="0"/>
                <a:cs typeface="+mj-cs"/>
              </a:rPr>
              <a:t>By PHƯỚC TRANG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760470" y="5856534"/>
            <a:ext cx="2914996" cy="107258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8026854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8BA026-E658-41C8-85D8-D06F141BD407}" type="datetimeFigureOut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14/09/2025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05D4A9-5886-4647-AB06-84202763646E}" type="slidenum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2733862" y="-834460"/>
            <a:ext cx="3167916" cy="3268627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2607403" y="2254251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9127819" y="640418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Riesling" panose="02000400000000000000" pitchFamily="2" charset="0"/>
                <a:cs typeface="+mj-cs"/>
              </a:rPr>
              <a:t>By PHƯỚC TRANG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760470" y="5856534"/>
            <a:ext cx="2914996" cy="107258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67204302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bg>
      <p:bgPr>
        <a:noFill/>
        <a:effectLst/>
      </p:bgPr>
    </p:bg>
    <p:spTree>
      <p:nvGrpSpPr>
        <p:cNvPr id="1" name="Shape 1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2733862" y="-834460"/>
            <a:ext cx="3167916" cy="326862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12042815" y="3919240"/>
            <a:ext cx="3167916" cy="3268627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2607403" y="2254251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9127819" y="640418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Riesling" panose="02000400000000000000" pitchFamily="2" charset="0"/>
                <a:cs typeface="+mj-cs"/>
              </a:rPr>
              <a:t>By PHƯỚC TRANG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760470" y="5856534"/>
            <a:ext cx="2914996" cy="107258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36422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PTMON title">
    <p:bg>
      <p:bgPr>
        <a:solidFill>
          <a:srgbClr val="ACDF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>
            <a:extLst>
              <a:ext uri="{FF2B5EF4-FFF2-40B4-BE49-F238E27FC236}">
                <a16:creationId xmlns:a16="http://schemas.microsoft.com/office/drawing/2014/main" id="{E9B22BF5-D714-411E-8572-A79836E80A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직사각형 17">
            <a:extLst>
              <a:ext uri="{FF2B5EF4-FFF2-40B4-BE49-F238E27FC236}">
                <a16:creationId xmlns:a16="http://schemas.microsoft.com/office/drawing/2014/main" id="{E04AAFAA-50DA-4D91-B1D6-15F5B351A203}"/>
              </a:ext>
            </a:extLst>
          </p:cNvPr>
          <p:cNvSpPr/>
          <p:nvPr userDrawn="1"/>
        </p:nvSpPr>
        <p:spPr>
          <a:xfrm>
            <a:off x="2702471" y="1525604"/>
            <a:ext cx="6787058" cy="3806792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pic>
        <p:nvPicPr>
          <p:cNvPr id="27" name="그림 26">
            <a:extLst>
              <a:ext uri="{FF2B5EF4-FFF2-40B4-BE49-F238E27FC236}">
                <a16:creationId xmlns:a16="http://schemas.microsoft.com/office/drawing/2014/main" id="{55B5565E-E495-4823-923C-84C37E601A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47"/>
          <a:stretch/>
        </p:blipFill>
        <p:spPr>
          <a:xfrm>
            <a:off x="929303" y="0"/>
            <a:ext cx="3080438" cy="2070262"/>
          </a:xfrm>
          <a:prstGeom prst="rect">
            <a:avLst/>
          </a:prstGeom>
        </p:spPr>
      </p:pic>
      <p:pic>
        <p:nvPicPr>
          <p:cNvPr id="29" name="그림 28">
            <a:extLst>
              <a:ext uri="{FF2B5EF4-FFF2-40B4-BE49-F238E27FC236}">
                <a16:creationId xmlns:a16="http://schemas.microsoft.com/office/drawing/2014/main" id="{CA0B1F3B-1BE6-4CCA-A1CB-EC6011FCE3B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3760" y="4093516"/>
            <a:ext cx="2420933" cy="1948873"/>
          </a:xfrm>
          <a:prstGeom prst="rect">
            <a:avLst/>
          </a:prstGeom>
        </p:spPr>
      </p:pic>
      <p:pic>
        <p:nvPicPr>
          <p:cNvPr id="30" name="그림 29">
            <a:extLst>
              <a:ext uri="{FF2B5EF4-FFF2-40B4-BE49-F238E27FC236}">
                <a16:creationId xmlns:a16="http://schemas.microsoft.com/office/drawing/2014/main" id="{5FEE952B-4DDE-41B0-8851-E356C1142F6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5518" y="61516"/>
            <a:ext cx="1979175" cy="1453268"/>
          </a:xfrm>
          <a:prstGeom prst="rect">
            <a:avLst/>
          </a:prstGeom>
        </p:spPr>
      </p:pic>
      <p:pic>
        <p:nvPicPr>
          <p:cNvPr id="31" name="그림 30">
            <a:extLst>
              <a:ext uri="{FF2B5EF4-FFF2-40B4-BE49-F238E27FC236}">
                <a16:creationId xmlns:a16="http://schemas.microsoft.com/office/drawing/2014/main" id="{1B70AB5C-5B29-44F0-9D53-76161AC1892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135" y="3463440"/>
            <a:ext cx="1770231" cy="3052123"/>
          </a:xfrm>
          <a:prstGeom prst="rect">
            <a:avLst/>
          </a:prstGeom>
        </p:spPr>
      </p:pic>
      <p:pic>
        <p:nvPicPr>
          <p:cNvPr id="33" name="그림 32">
            <a:extLst>
              <a:ext uri="{FF2B5EF4-FFF2-40B4-BE49-F238E27FC236}">
                <a16:creationId xmlns:a16="http://schemas.microsoft.com/office/drawing/2014/main" id="{AF3555A3-D101-43A1-A2FE-79C5EEC0FF81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2684" y="6037747"/>
            <a:ext cx="1145472" cy="615477"/>
          </a:xfrm>
          <a:prstGeom prst="rect">
            <a:avLst/>
          </a:prstGeom>
        </p:spPr>
      </p:pic>
      <p:pic>
        <p:nvPicPr>
          <p:cNvPr id="36" name="그림 35">
            <a:extLst>
              <a:ext uri="{FF2B5EF4-FFF2-40B4-BE49-F238E27FC236}">
                <a16:creationId xmlns:a16="http://schemas.microsoft.com/office/drawing/2014/main" id="{FAEC07BB-7FFB-489B-8C1A-303631AEB69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2633" y="5543164"/>
            <a:ext cx="1299341" cy="1299341"/>
          </a:xfrm>
          <a:prstGeom prst="rect">
            <a:avLst/>
          </a:prstGeom>
        </p:spPr>
      </p:pic>
      <p:pic>
        <p:nvPicPr>
          <p:cNvPr id="37" name="그림 36">
            <a:extLst>
              <a:ext uri="{FF2B5EF4-FFF2-40B4-BE49-F238E27FC236}">
                <a16:creationId xmlns:a16="http://schemas.microsoft.com/office/drawing/2014/main" id="{E7863957-8EDE-460E-AEBD-C058CDE644B1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22" y="567583"/>
            <a:ext cx="1363453" cy="1239503"/>
          </a:xfrm>
          <a:prstGeom prst="rect">
            <a:avLst/>
          </a:prstGeom>
        </p:spPr>
      </p:pic>
      <p:pic>
        <p:nvPicPr>
          <p:cNvPr id="49" name="그림 48">
            <a:extLst>
              <a:ext uri="{FF2B5EF4-FFF2-40B4-BE49-F238E27FC236}">
                <a16:creationId xmlns:a16="http://schemas.microsoft.com/office/drawing/2014/main" id="{DF6A91F5-B076-49DD-974A-D17E646E31FC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3089" y="1807086"/>
            <a:ext cx="1444662" cy="142756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2733862" y="-834460"/>
            <a:ext cx="3167916" cy="3268627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2607403" y="2254251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9127819" y="640418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Riesling" panose="02000400000000000000" pitchFamily="2" charset="0"/>
                <a:cs typeface="+mj-cs"/>
              </a:rPr>
              <a:t>By PHƯỚC TRANG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760470" y="5856534"/>
            <a:ext cx="2914996" cy="107258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7336031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PTMON title">
    <p:bg>
      <p:bgPr>
        <a:solidFill>
          <a:srgbClr val="FFF8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>
            <a:extLst>
              <a:ext uri="{FF2B5EF4-FFF2-40B4-BE49-F238E27FC236}">
                <a16:creationId xmlns:a16="http://schemas.microsoft.com/office/drawing/2014/main" id="{0BD032D4-D06F-476A-BA52-F60B2FD2AF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직사각형 14">
            <a:extLst>
              <a:ext uri="{FF2B5EF4-FFF2-40B4-BE49-F238E27FC236}">
                <a16:creationId xmlns:a16="http://schemas.microsoft.com/office/drawing/2014/main" id="{6212E781-E7CD-47B2-9C44-FAB276FDBB71}"/>
              </a:ext>
            </a:extLst>
          </p:cNvPr>
          <p:cNvSpPr/>
          <p:nvPr userDrawn="1"/>
        </p:nvSpPr>
        <p:spPr>
          <a:xfrm>
            <a:off x="2702471" y="1525604"/>
            <a:ext cx="6787058" cy="3806792"/>
          </a:xfrm>
          <a:prstGeom prst="rect">
            <a:avLst/>
          </a:prstGeom>
          <a:solidFill>
            <a:srgbClr val="ACDFC9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pic>
        <p:nvPicPr>
          <p:cNvPr id="18" name="그림 17">
            <a:extLst>
              <a:ext uri="{FF2B5EF4-FFF2-40B4-BE49-F238E27FC236}">
                <a16:creationId xmlns:a16="http://schemas.microsoft.com/office/drawing/2014/main" id="{959E8B78-3437-4428-8921-3C811CEF84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64"/>
          <a:stretch/>
        </p:blipFill>
        <p:spPr>
          <a:xfrm>
            <a:off x="9983249" y="848816"/>
            <a:ext cx="2208752" cy="1948873"/>
          </a:xfrm>
          <a:prstGeom prst="rect">
            <a:avLst/>
          </a:prstGeom>
        </p:spPr>
      </p:pic>
      <p:pic>
        <p:nvPicPr>
          <p:cNvPr id="27" name="그림 26">
            <a:extLst>
              <a:ext uri="{FF2B5EF4-FFF2-40B4-BE49-F238E27FC236}">
                <a16:creationId xmlns:a16="http://schemas.microsoft.com/office/drawing/2014/main" id="{5F061E45-2D40-447D-B775-784903F1588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167" y="3679247"/>
            <a:ext cx="1770231" cy="3052123"/>
          </a:xfrm>
          <a:prstGeom prst="rect">
            <a:avLst/>
          </a:prstGeom>
        </p:spPr>
      </p:pic>
      <p:pic>
        <p:nvPicPr>
          <p:cNvPr id="28" name="그림 27">
            <a:extLst>
              <a:ext uri="{FF2B5EF4-FFF2-40B4-BE49-F238E27FC236}">
                <a16:creationId xmlns:a16="http://schemas.microsoft.com/office/drawing/2014/main" id="{D1A681D4-257F-4CB1-9F56-573EFA92F9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65" b="12569"/>
          <a:stretch/>
        </p:blipFill>
        <p:spPr>
          <a:xfrm>
            <a:off x="9159776" y="4867913"/>
            <a:ext cx="3032224" cy="1990087"/>
          </a:xfrm>
          <a:prstGeom prst="rect">
            <a:avLst/>
          </a:prstGeom>
        </p:spPr>
      </p:pic>
      <p:pic>
        <p:nvPicPr>
          <p:cNvPr id="33" name="그림 32">
            <a:extLst>
              <a:ext uri="{FF2B5EF4-FFF2-40B4-BE49-F238E27FC236}">
                <a16:creationId xmlns:a16="http://schemas.microsoft.com/office/drawing/2014/main" id="{7057B8B5-EE35-4808-8D2F-C1A4922F768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3488" y="5317592"/>
            <a:ext cx="1363453" cy="1239503"/>
          </a:xfrm>
          <a:prstGeom prst="rect">
            <a:avLst/>
          </a:prstGeom>
        </p:spPr>
      </p:pic>
      <p:pic>
        <p:nvPicPr>
          <p:cNvPr id="34" name="그림 33">
            <a:extLst>
              <a:ext uri="{FF2B5EF4-FFF2-40B4-BE49-F238E27FC236}">
                <a16:creationId xmlns:a16="http://schemas.microsoft.com/office/drawing/2014/main" id="{E3643D3A-318A-42E7-9D29-CB54A75EF32B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0726" y="466747"/>
            <a:ext cx="2115703" cy="1632724"/>
          </a:xfrm>
          <a:prstGeom prst="rect">
            <a:avLst/>
          </a:prstGeom>
        </p:spPr>
      </p:pic>
      <p:pic>
        <p:nvPicPr>
          <p:cNvPr id="38" name="그림 37">
            <a:extLst>
              <a:ext uri="{FF2B5EF4-FFF2-40B4-BE49-F238E27FC236}">
                <a16:creationId xmlns:a16="http://schemas.microsoft.com/office/drawing/2014/main" id="{FAA55A9A-88D6-4B50-B0E8-9B8E36DAB68C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123" y="4015356"/>
            <a:ext cx="2325378" cy="2251132"/>
          </a:xfrm>
          <a:prstGeom prst="rect">
            <a:avLst/>
          </a:prstGeom>
        </p:spPr>
      </p:pic>
      <p:pic>
        <p:nvPicPr>
          <p:cNvPr id="46" name="그림 45">
            <a:extLst>
              <a:ext uri="{FF2B5EF4-FFF2-40B4-BE49-F238E27FC236}">
                <a16:creationId xmlns:a16="http://schemas.microsoft.com/office/drawing/2014/main" id="{15A0D484-2F57-48EC-AF6D-69B339D75BE0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326" y="554410"/>
            <a:ext cx="1979175" cy="145326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2733862" y="-834460"/>
            <a:ext cx="3167916" cy="3268627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2607403" y="2254251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9127819" y="640418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Riesling" panose="02000400000000000000" pitchFamily="2" charset="0"/>
                <a:cs typeface="+mj-cs"/>
              </a:rPr>
              <a:t>By PHƯỚC TRANG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760470" y="5856534"/>
            <a:ext cx="2914996" cy="107258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13439160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PTM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그림 17">
            <a:extLst>
              <a:ext uri="{FF2B5EF4-FFF2-40B4-BE49-F238E27FC236}">
                <a16:creationId xmlns:a16="http://schemas.microsoft.com/office/drawing/2014/main" id="{8D99DBF7-0756-4E26-8D8D-00A52B5333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0" name="직사각형 19">
            <a:extLst>
              <a:ext uri="{FF2B5EF4-FFF2-40B4-BE49-F238E27FC236}">
                <a16:creationId xmlns:a16="http://schemas.microsoft.com/office/drawing/2014/main" id="{24B0D4EE-E70A-40C8-91B1-AAEEF52A4A37}"/>
              </a:ext>
            </a:extLst>
          </p:cNvPr>
          <p:cNvSpPr/>
          <p:nvPr userDrawn="1"/>
        </p:nvSpPr>
        <p:spPr>
          <a:xfrm>
            <a:off x="2702471" y="1525604"/>
            <a:ext cx="6787058" cy="3806792"/>
          </a:xfrm>
          <a:prstGeom prst="rect">
            <a:avLst/>
          </a:prstGeom>
          <a:solidFill>
            <a:srgbClr val="FFCD5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pic>
        <p:nvPicPr>
          <p:cNvPr id="26" name="그림 25">
            <a:extLst>
              <a:ext uri="{FF2B5EF4-FFF2-40B4-BE49-F238E27FC236}">
                <a16:creationId xmlns:a16="http://schemas.microsoft.com/office/drawing/2014/main" id="{AB8BC71D-4C81-41C2-AC07-B3B6D2403DA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557" y="4347354"/>
            <a:ext cx="2420933" cy="1948873"/>
          </a:xfrm>
          <a:prstGeom prst="rect">
            <a:avLst/>
          </a:prstGeom>
        </p:spPr>
      </p:pic>
      <p:pic>
        <p:nvPicPr>
          <p:cNvPr id="27" name="그림 26">
            <a:extLst>
              <a:ext uri="{FF2B5EF4-FFF2-40B4-BE49-F238E27FC236}">
                <a16:creationId xmlns:a16="http://schemas.microsoft.com/office/drawing/2014/main" id="{F95628DC-F769-43A4-9DC1-6F9C3CE21F9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423" y="4781060"/>
            <a:ext cx="1979175" cy="1453268"/>
          </a:xfrm>
          <a:prstGeom prst="rect">
            <a:avLst/>
          </a:prstGeom>
        </p:spPr>
      </p:pic>
      <p:pic>
        <p:nvPicPr>
          <p:cNvPr id="28" name="그림 27">
            <a:extLst>
              <a:ext uri="{FF2B5EF4-FFF2-40B4-BE49-F238E27FC236}">
                <a16:creationId xmlns:a16="http://schemas.microsoft.com/office/drawing/2014/main" id="{2128A930-4577-491F-857C-3F9B2596712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62" y="212811"/>
            <a:ext cx="1770231" cy="3052123"/>
          </a:xfrm>
          <a:prstGeom prst="rect">
            <a:avLst/>
          </a:prstGeom>
        </p:spPr>
      </p:pic>
      <p:pic>
        <p:nvPicPr>
          <p:cNvPr id="29" name="그림 28">
            <a:extLst>
              <a:ext uri="{FF2B5EF4-FFF2-40B4-BE49-F238E27FC236}">
                <a16:creationId xmlns:a16="http://schemas.microsoft.com/office/drawing/2014/main" id="{07BFA0F5-0229-42B0-AC0B-682BCC36A6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0"/>
          <a:stretch/>
        </p:blipFill>
        <p:spPr>
          <a:xfrm>
            <a:off x="9111562" y="0"/>
            <a:ext cx="3080438" cy="2228836"/>
          </a:xfrm>
          <a:prstGeom prst="rect">
            <a:avLst/>
          </a:prstGeom>
        </p:spPr>
      </p:pic>
      <p:pic>
        <p:nvPicPr>
          <p:cNvPr id="36" name="그림 35">
            <a:extLst>
              <a:ext uri="{FF2B5EF4-FFF2-40B4-BE49-F238E27FC236}">
                <a16:creationId xmlns:a16="http://schemas.microsoft.com/office/drawing/2014/main" id="{A6E3EFE0-007D-4D68-BDE7-AF438410844C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2836" y="5175249"/>
            <a:ext cx="1290793" cy="1145472"/>
          </a:xfrm>
          <a:prstGeom prst="rect">
            <a:avLst/>
          </a:prstGeom>
        </p:spPr>
      </p:pic>
      <p:pic>
        <p:nvPicPr>
          <p:cNvPr id="41" name="그림 40">
            <a:extLst>
              <a:ext uri="{FF2B5EF4-FFF2-40B4-BE49-F238E27FC236}">
                <a16:creationId xmlns:a16="http://schemas.microsoft.com/office/drawing/2014/main" id="{979C8A0A-572A-4B93-9237-D2F6E1C0E3D2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8926" y="89747"/>
            <a:ext cx="2025523" cy="3077387"/>
          </a:xfrm>
          <a:prstGeom prst="rect">
            <a:avLst/>
          </a:prstGeom>
        </p:spPr>
      </p:pic>
      <p:pic>
        <p:nvPicPr>
          <p:cNvPr id="43" name="그림 42">
            <a:extLst>
              <a:ext uri="{FF2B5EF4-FFF2-40B4-BE49-F238E27FC236}">
                <a16:creationId xmlns:a16="http://schemas.microsoft.com/office/drawing/2014/main" id="{6983CEAC-89E6-4F02-8A88-3D5692C5014C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11" y="152362"/>
            <a:ext cx="2101735" cy="1997821"/>
          </a:xfrm>
          <a:prstGeom prst="rect">
            <a:avLst/>
          </a:prstGeom>
        </p:spPr>
      </p:pic>
      <p:pic>
        <p:nvPicPr>
          <p:cNvPr id="44" name="그림 43">
            <a:extLst>
              <a:ext uri="{FF2B5EF4-FFF2-40B4-BE49-F238E27FC236}">
                <a16:creationId xmlns:a16="http://schemas.microsoft.com/office/drawing/2014/main" id="{865C06CB-DCC4-4965-958E-EC2D9D1EAA0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877" y="3628251"/>
            <a:ext cx="2409850" cy="3077387"/>
          </a:xfrm>
          <a:prstGeom prst="rect">
            <a:avLst/>
          </a:prstGeom>
        </p:spPr>
      </p:pic>
      <p:pic>
        <p:nvPicPr>
          <p:cNvPr id="46" name="그림 45">
            <a:extLst>
              <a:ext uri="{FF2B5EF4-FFF2-40B4-BE49-F238E27FC236}">
                <a16:creationId xmlns:a16="http://schemas.microsoft.com/office/drawing/2014/main" id="{2E0DE3C9-4CAA-4447-9E04-4FC4A6FD9ABA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4812" y="272842"/>
            <a:ext cx="1444662" cy="142756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2733862" y="-834460"/>
            <a:ext cx="3167916" cy="3268627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2607403" y="2254251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9127819" y="640418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Riesling" panose="02000400000000000000" pitchFamily="2" charset="0"/>
                <a:cs typeface="+mj-cs"/>
              </a:rPr>
              <a:t>By PHƯỚC TRANG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760470" y="5856534"/>
            <a:ext cx="2914996" cy="107258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34184696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PTM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그림 17">
            <a:extLst>
              <a:ext uri="{FF2B5EF4-FFF2-40B4-BE49-F238E27FC236}">
                <a16:creationId xmlns:a16="http://schemas.microsoft.com/office/drawing/2014/main" id="{8D99DBF7-0756-4E26-8D8D-00A52B5333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0" name="직사각형 19">
            <a:extLst>
              <a:ext uri="{FF2B5EF4-FFF2-40B4-BE49-F238E27FC236}">
                <a16:creationId xmlns:a16="http://schemas.microsoft.com/office/drawing/2014/main" id="{24B0D4EE-E70A-40C8-91B1-AAEEF52A4A37}"/>
              </a:ext>
            </a:extLst>
          </p:cNvPr>
          <p:cNvSpPr/>
          <p:nvPr userDrawn="1"/>
        </p:nvSpPr>
        <p:spPr>
          <a:xfrm>
            <a:off x="2702471" y="1525604"/>
            <a:ext cx="6787058" cy="3806792"/>
          </a:xfrm>
          <a:prstGeom prst="rect">
            <a:avLst/>
          </a:prstGeom>
          <a:solidFill>
            <a:srgbClr val="FFCD5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pic>
        <p:nvPicPr>
          <p:cNvPr id="26" name="그림 25">
            <a:extLst>
              <a:ext uri="{FF2B5EF4-FFF2-40B4-BE49-F238E27FC236}">
                <a16:creationId xmlns:a16="http://schemas.microsoft.com/office/drawing/2014/main" id="{AB8BC71D-4C81-41C2-AC07-B3B6D2403DA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557" y="4347354"/>
            <a:ext cx="2420933" cy="1948873"/>
          </a:xfrm>
          <a:prstGeom prst="rect">
            <a:avLst/>
          </a:prstGeom>
        </p:spPr>
      </p:pic>
      <p:pic>
        <p:nvPicPr>
          <p:cNvPr id="27" name="그림 26">
            <a:extLst>
              <a:ext uri="{FF2B5EF4-FFF2-40B4-BE49-F238E27FC236}">
                <a16:creationId xmlns:a16="http://schemas.microsoft.com/office/drawing/2014/main" id="{F95628DC-F769-43A4-9DC1-6F9C3CE21F9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423" y="4781060"/>
            <a:ext cx="1979175" cy="1453268"/>
          </a:xfrm>
          <a:prstGeom prst="rect">
            <a:avLst/>
          </a:prstGeom>
        </p:spPr>
      </p:pic>
      <p:pic>
        <p:nvPicPr>
          <p:cNvPr id="28" name="그림 27">
            <a:extLst>
              <a:ext uri="{FF2B5EF4-FFF2-40B4-BE49-F238E27FC236}">
                <a16:creationId xmlns:a16="http://schemas.microsoft.com/office/drawing/2014/main" id="{2128A930-4577-491F-857C-3F9B2596712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62" y="212811"/>
            <a:ext cx="1770231" cy="3052123"/>
          </a:xfrm>
          <a:prstGeom prst="rect">
            <a:avLst/>
          </a:prstGeom>
        </p:spPr>
      </p:pic>
      <p:pic>
        <p:nvPicPr>
          <p:cNvPr id="29" name="그림 28">
            <a:extLst>
              <a:ext uri="{FF2B5EF4-FFF2-40B4-BE49-F238E27FC236}">
                <a16:creationId xmlns:a16="http://schemas.microsoft.com/office/drawing/2014/main" id="{07BFA0F5-0229-42B0-AC0B-682BCC36A6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0"/>
          <a:stretch/>
        </p:blipFill>
        <p:spPr>
          <a:xfrm>
            <a:off x="9111562" y="0"/>
            <a:ext cx="3080438" cy="2228836"/>
          </a:xfrm>
          <a:prstGeom prst="rect">
            <a:avLst/>
          </a:prstGeom>
        </p:spPr>
      </p:pic>
      <p:pic>
        <p:nvPicPr>
          <p:cNvPr id="36" name="그림 35">
            <a:extLst>
              <a:ext uri="{FF2B5EF4-FFF2-40B4-BE49-F238E27FC236}">
                <a16:creationId xmlns:a16="http://schemas.microsoft.com/office/drawing/2014/main" id="{A6E3EFE0-007D-4D68-BDE7-AF438410844C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2836" y="5175249"/>
            <a:ext cx="1290793" cy="1145472"/>
          </a:xfrm>
          <a:prstGeom prst="rect">
            <a:avLst/>
          </a:prstGeom>
        </p:spPr>
      </p:pic>
      <p:pic>
        <p:nvPicPr>
          <p:cNvPr id="41" name="그림 40">
            <a:extLst>
              <a:ext uri="{FF2B5EF4-FFF2-40B4-BE49-F238E27FC236}">
                <a16:creationId xmlns:a16="http://schemas.microsoft.com/office/drawing/2014/main" id="{979C8A0A-572A-4B93-9237-D2F6E1C0E3D2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8926" y="89747"/>
            <a:ext cx="2025523" cy="3077387"/>
          </a:xfrm>
          <a:prstGeom prst="rect">
            <a:avLst/>
          </a:prstGeom>
        </p:spPr>
      </p:pic>
      <p:pic>
        <p:nvPicPr>
          <p:cNvPr id="43" name="그림 42">
            <a:extLst>
              <a:ext uri="{FF2B5EF4-FFF2-40B4-BE49-F238E27FC236}">
                <a16:creationId xmlns:a16="http://schemas.microsoft.com/office/drawing/2014/main" id="{6983CEAC-89E6-4F02-8A88-3D5692C5014C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11" y="152362"/>
            <a:ext cx="2101735" cy="1997821"/>
          </a:xfrm>
          <a:prstGeom prst="rect">
            <a:avLst/>
          </a:prstGeom>
        </p:spPr>
      </p:pic>
      <p:pic>
        <p:nvPicPr>
          <p:cNvPr id="44" name="그림 43">
            <a:extLst>
              <a:ext uri="{FF2B5EF4-FFF2-40B4-BE49-F238E27FC236}">
                <a16:creationId xmlns:a16="http://schemas.microsoft.com/office/drawing/2014/main" id="{865C06CB-DCC4-4965-958E-EC2D9D1EAA0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877" y="3628251"/>
            <a:ext cx="2409850" cy="3077387"/>
          </a:xfrm>
          <a:prstGeom prst="rect">
            <a:avLst/>
          </a:prstGeom>
        </p:spPr>
      </p:pic>
      <p:pic>
        <p:nvPicPr>
          <p:cNvPr id="46" name="그림 45">
            <a:extLst>
              <a:ext uri="{FF2B5EF4-FFF2-40B4-BE49-F238E27FC236}">
                <a16:creationId xmlns:a16="http://schemas.microsoft.com/office/drawing/2014/main" id="{2E0DE3C9-4CAA-4447-9E04-4FC4A6FD9ABA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4812" y="272842"/>
            <a:ext cx="1444662" cy="142756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2733862" y="-834460"/>
            <a:ext cx="3167916" cy="3268627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2607403" y="2254251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9127819" y="640418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Riesling" panose="02000400000000000000" pitchFamily="2" charset="0"/>
                <a:cs typeface="+mj-cs"/>
              </a:rPr>
              <a:t>By PHƯỚC TRANG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760470" y="5856534"/>
            <a:ext cx="2914996" cy="107258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24122108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0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0969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98" r:id="rId2"/>
    <p:sldLayoutId id="2147483684" r:id="rId3"/>
    <p:sldLayoutId id="2147483662" r:id="rId4"/>
    <p:sldLayoutId id="2147483711" r:id="rId5"/>
    <p:sldLayoutId id="2147483688" r:id="rId6"/>
    <p:sldLayoutId id="2147483663" r:id="rId7"/>
    <p:sldLayoutId id="2147483664" r:id="rId8"/>
    <p:sldLayoutId id="2147483691" r:id="rId9"/>
    <p:sldLayoutId id="2147483665" r:id="rId10"/>
    <p:sldLayoutId id="2147483699" r:id="rId11"/>
    <p:sldLayoutId id="2147483694" r:id="rId12"/>
    <p:sldLayoutId id="2147483692" r:id="rId13"/>
    <p:sldLayoutId id="2147483685" r:id="rId14"/>
    <p:sldLayoutId id="2147483666" r:id="rId15"/>
    <p:sldLayoutId id="2147483696" r:id="rId16"/>
    <p:sldLayoutId id="2147483667" r:id="rId17"/>
    <p:sldLayoutId id="2147483690" r:id="rId18"/>
    <p:sldLayoutId id="2147483668" r:id="rId19"/>
    <p:sldLayoutId id="2147483669" r:id="rId20"/>
    <p:sldLayoutId id="2147483670" r:id="rId21"/>
    <p:sldLayoutId id="2147483671" r:id="rId22"/>
    <p:sldLayoutId id="2147483693" r:id="rId23"/>
    <p:sldLayoutId id="2147483672" r:id="rId24"/>
    <p:sldLayoutId id="2147483712" r:id="rId25"/>
    <p:sldLayoutId id="2147483689" r:id="rId26"/>
    <p:sldLayoutId id="2147483673" r:id="rId27"/>
    <p:sldLayoutId id="2147483674" r:id="rId28"/>
    <p:sldLayoutId id="2147483675" r:id="rId29"/>
    <p:sldLayoutId id="2147483676" r:id="rId30"/>
    <p:sldLayoutId id="2147483677" r:id="rId31"/>
    <p:sldLayoutId id="2147483678" r:id="rId32"/>
    <p:sldLayoutId id="2147483679" r:id="rId33"/>
    <p:sldLayoutId id="2147483695" r:id="rId34"/>
    <p:sldLayoutId id="2147483680" r:id="rId35"/>
    <p:sldLayoutId id="2147483681" r:id="rId36"/>
    <p:sldLayoutId id="2147483682" r:id="rId37"/>
    <p:sldLayoutId id="2147483710" r:id="rId38"/>
    <p:sldLayoutId id="2147483709" r:id="rId39"/>
    <p:sldLayoutId id="2147483708" r:id="rId40"/>
    <p:sldLayoutId id="2147483707" r:id="rId41"/>
    <p:sldLayoutId id="2147483706" r:id="rId42"/>
    <p:sldLayoutId id="2147483705" r:id="rId43"/>
    <p:sldLayoutId id="2147483704" r:id="rId44"/>
    <p:sldLayoutId id="2147483703" r:id="rId45"/>
    <p:sldLayoutId id="2147483702" r:id="rId46"/>
    <p:sldLayoutId id="2147483701" r:id="rId47"/>
    <p:sldLayoutId id="2147483700" r:id="rId48"/>
    <p:sldLayoutId id="2147483687" r:id="rId49"/>
    <p:sldLayoutId id="2147483686" r:id="rId50"/>
    <p:sldLayoutId id="2147483697" r:id="rId5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4.xml"/><Relationship Id="rId6" Type="http://schemas.microsoft.com/office/2007/relationships/hdphoto" Target="../media/hdphoto3.wdp"/><Relationship Id="rId5" Type="http://schemas.openxmlformats.org/officeDocument/2006/relationships/image" Target="../media/image24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6.png"/><Relationship Id="rId5" Type="http://schemas.microsoft.com/office/2007/relationships/hdphoto" Target="../media/hdphoto5.wdp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Division Symbol clipart - Number, Sign, Yellow, transparent clip ar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5758" b="100000" l="38222" r="69889">
                        <a14:foregroundMark x1="52778" y1="62121" x2="57333" y2="72424"/>
                        <a14:foregroundMark x1="50889" y1="88485" x2="57444" y2="97424"/>
                      </a14:backgroundRemoval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452" t="57948" r="26869" b="-8286"/>
          <a:stretch/>
        </p:blipFill>
        <p:spPr bwMode="auto">
          <a:xfrm rot="561589">
            <a:off x="7388410" y="4144565"/>
            <a:ext cx="1475947" cy="1445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그림 64">
            <a:extLst>
              <a:ext uri="{FF2B5EF4-FFF2-40B4-BE49-F238E27FC236}">
                <a16:creationId xmlns:a16="http://schemas.microsoft.com/office/drawing/2014/main" id="{E80C7F47-861F-47DD-82A9-6CE67526E57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771"/>
          <a:stretch/>
        </p:blipFill>
        <p:spPr>
          <a:xfrm flipH="1">
            <a:off x="3316227" y="5179389"/>
            <a:ext cx="3080438" cy="167861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640" y="1550324"/>
            <a:ext cx="9413040" cy="4218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29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CDF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9">
            <a:extLst>
              <a:ext uri="{FF2B5EF4-FFF2-40B4-BE49-F238E27FC236}">
                <a16:creationId xmlns:a16="http://schemas.microsoft.com/office/drawing/2014/main" id="{C45569A2-2AA3-4734-A8A7-304A304B11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08" y="0"/>
            <a:ext cx="12192000" cy="6858000"/>
          </a:xfrm>
          <a:prstGeom prst="rect">
            <a:avLst/>
          </a:prstGeom>
        </p:spPr>
      </p:pic>
      <p:sp>
        <p:nvSpPr>
          <p:cNvPr id="8" name="직사각형 40">
            <a:extLst>
              <a:ext uri="{FF2B5EF4-FFF2-40B4-BE49-F238E27FC236}">
                <a16:creationId xmlns:a16="http://schemas.microsoft.com/office/drawing/2014/main" id="{17B54B5E-1597-4EF1-8CAC-51CF37DB407A}"/>
              </a:ext>
            </a:extLst>
          </p:cNvPr>
          <p:cNvSpPr/>
          <p:nvPr/>
        </p:nvSpPr>
        <p:spPr>
          <a:xfrm>
            <a:off x="691800" y="692400"/>
            <a:ext cx="11113200" cy="5778000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285875" y="1283639"/>
            <a:ext cx="9620250" cy="1866900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6 : 2 = ?</a:t>
            </a:r>
            <a:endParaRPr kumimoji="0" lang="vi-VN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370091" y="4011590"/>
            <a:ext cx="7451819" cy="1245308"/>
          </a:xfrm>
          <a:prstGeom prst="rect">
            <a:avLst/>
          </a:prstGeom>
          <a:solidFill>
            <a:srgbClr val="ACDFC9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3</a:t>
            </a:r>
            <a:endParaRPr kumimoji="0" lang="vi-VN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6204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CDF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9">
            <a:extLst>
              <a:ext uri="{FF2B5EF4-FFF2-40B4-BE49-F238E27FC236}">
                <a16:creationId xmlns:a16="http://schemas.microsoft.com/office/drawing/2014/main" id="{C45569A2-2AA3-4734-A8A7-304A304B11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2" y="-23267"/>
            <a:ext cx="12192000" cy="6858000"/>
          </a:xfrm>
          <a:prstGeom prst="rect">
            <a:avLst/>
          </a:prstGeom>
        </p:spPr>
      </p:pic>
      <p:sp>
        <p:nvSpPr>
          <p:cNvPr id="8" name="직사각형 40">
            <a:extLst>
              <a:ext uri="{FF2B5EF4-FFF2-40B4-BE49-F238E27FC236}">
                <a16:creationId xmlns:a16="http://schemas.microsoft.com/office/drawing/2014/main" id="{17B54B5E-1597-4EF1-8CAC-51CF37DB407A}"/>
              </a:ext>
            </a:extLst>
          </p:cNvPr>
          <p:cNvSpPr/>
          <p:nvPr/>
        </p:nvSpPr>
        <p:spPr>
          <a:xfrm>
            <a:off x="691800" y="692400"/>
            <a:ext cx="11113200" cy="5778000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285875" y="1283639"/>
            <a:ext cx="9620250" cy="1866900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5 x 8 = ?</a:t>
            </a:r>
            <a:endParaRPr kumimoji="0" lang="vi-VN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370091" y="4011590"/>
            <a:ext cx="7451819" cy="1245308"/>
          </a:xfrm>
          <a:prstGeom prst="rect">
            <a:avLst/>
          </a:prstGeom>
          <a:solidFill>
            <a:srgbClr val="ACDFC9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40</a:t>
            </a:r>
            <a:endParaRPr kumimoji="0" lang="vi-VN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2534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CDF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9">
            <a:extLst>
              <a:ext uri="{FF2B5EF4-FFF2-40B4-BE49-F238E27FC236}">
                <a16:creationId xmlns:a16="http://schemas.microsoft.com/office/drawing/2014/main" id="{C45569A2-2AA3-4734-A8A7-304A304B11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08" y="-101959"/>
            <a:ext cx="12192000" cy="6858000"/>
          </a:xfrm>
          <a:prstGeom prst="rect">
            <a:avLst/>
          </a:prstGeom>
        </p:spPr>
      </p:pic>
      <p:sp>
        <p:nvSpPr>
          <p:cNvPr id="8" name="직사각형 40">
            <a:extLst>
              <a:ext uri="{FF2B5EF4-FFF2-40B4-BE49-F238E27FC236}">
                <a16:creationId xmlns:a16="http://schemas.microsoft.com/office/drawing/2014/main" id="{17B54B5E-1597-4EF1-8CAC-51CF37DB407A}"/>
              </a:ext>
            </a:extLst>
          </p:cNvPr>
          <p:cNvSpPr/>
          <p:nvPr/>
        </p:nvSpPr>
        <p:spPr>
          <a:xfrm>
            <a:off x="691800" y="692400"/>
            <a:ext cx="11113200" cy="5778000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285875" y="1283639"/>
            <a:ext cx="9620250" cy="1866900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14 : 2 = ?</a:t>
            </a:r>
            <a:endParaRPr kumimoji="0" lang="vi-VN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370091" y="4011590"/>
            <a:ext cx="7451819" cy="1245308"/>
          </a:xfrm>
          <a:prstGeom prst="rect">
            <a:avLst/>
          </a:prstGeom>
          <a:solidFill>
            <a:srgbClr val="ACDFC9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7</a:t>
            </a:r>
            <a:endParaRPr kumimoji="0" lang="vi-VN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3163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7668" y="2727899"/>
            <a:ext cx="6736664" cy="1402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10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7A6BFD84-54BA-4697-A74F-79A0C4B8298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 rot="5400000">
            <a:off x="1398834" y="1873186"/>
            <a:ext cx="3696733" cy="4821739"/>
          </a:xfrm>
        </p:spPr>
      </p:sp>
      <p:sp>
        <p:nvSpPr>
          <p:cNvPr id="6" name="TextBox 5"/>
          <p:cNvSpPr txBox="1"/>
          <p:nvPr/>
        </p:nvSpPr>
        <p:spPr>
          <a:xfrm>
            <a:off x="2346748" y="3645508"/>
            <a:ext cx="11887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01CB805-EE21-44A8-843B-C7C9391747F6}"/>
              </a:ext>
            </a:extLst>
          </p:cNvPr>
          <p:cNvSpPr txBox="1"/>
          <p:nvPr/>
        </p:nvSpPr>
        <p:spPr>
          <a:xfrm flipH="1">
            <a:off x="6088507" y="961097"/>
            <a:ext cx="4399280" cy="1585292"/>
          </a:xfrm>
          <a:custGeom>
            <a:avLst/>
            <a:gdLst>
              <a:gd name="connsiteX0" fmla="*/ 0 w 4903062"/>
              <a:gd name="connsiteY0" fmla="*/ 187289 h 1123712"/>
              <a:gd name="connsiteX1" fmla="*/ 187289 w 4903062"/>
              <a:gd name="connsiteY1" fmla="*/ 0 h 1123712"/>
              <a:gd name="connsiteX2" fmla="*/ 4715773 w 4903062"/>
              <a:gd name="connsiteY2" fmla="*/ 0 h 1123712"/>
              <a:gd name="connsiteX3" fmla="*/ 4903062 w 4903062"/>
              <a:gd name="connsiteY3" fmla="*/ 187289 h 1123712"/>
              <a:gd name="connsiteX4" fmla="*/ 4903062 w 4903062"/>
              <a:gd name="connsiteY4" fmla="*/ 936423 h 1123712"/>
              <a:gd name="connsiteX5" fmla="*/ 4715773 w 4903062"/>
              <a:gd name="connsiteY5" fmla="*/ 1123712 h 1123712"/>
              <a:gd name="connsiteX6" fmla="*/ 187289 w 4903062"/>
              <a:gd name="connsiteY6" fmla="*/ 1123712 h 1123712"/>
              <a:gd name="connsiteX7" fmla="*/ 0 w 4903062"/>
              <a:gd name="connsiteY7" fmla="*/ 936423 h 1123712"/>
              <a:gd name="connsiteX8" fmla="*/ 0 w 4903062"/>
              <a:gd name="connsiteY8" fmla="*/ 187289 h 1123712"/>
              <a:gd name="connsiteX0" fmla="*/ 0 w 4903062"/>
              <a:gd name="connsiteY0" fmla="*/ 360009 h 1296432"/>
              <a:gd name="connsiteX1" fmla="*/ 583529 w 4903062"/>
              <a:gd name="connsiteY1" fmla="*/ 0 h 1296432"/>
              <a:gd name="connsiteX2" fmla="*/ 4715773 w 4903062"/>
              <a:gd name="connsiteY2" fmla="*/ 172720 h 1296432"/>
              <a:gd name="connsiteX3" fmla="*/ 4903062 w 4903062"/>
              <a:gd name="connsiteY3" fmla="*/ 360009 h 1296432"/>
              <a:gd name="connsiteX4" fmla="*/ 4903062 w 4903062"/>
              <a:gd name="connsiteY4" fmla="*/ 1109143 h 1296432"/>
              <a:gd name="connsiteX5" fmla="*/ 4715773 w 4903062"/>
              <a:gd name="connsiteY5" fmla="*/ 1296432 h 1296432"/>
              <a:gd name="connsiteX6" fmla="*/ 187289 w 4903062"/>
              <a:gd name="connsiteY6" fmla="*/ 1296432 h 1296432"/>
              <a:gd name="connsiteX7" fmla="*/ 0 w 4903062"/>
              <a:gd name="connsiteY7" fmla="*/ 1109143 h 1296432"/>
              <a:gd name="connsiteX8" fmla="*/ 0 w 4903062"/>
              <a:gd name="connsiteY8" fmla="*/ 360009 h 1296432"/>
              <a:gd name="connsiteX0" fmla="*/ 0 w 4903062"/>
              <a:gd name="connsiteY0" fmla="*/ 360009 h 1448832"/>
              <a:gd name="connsiteX1" fmla="*/ 583529 w 4903062"/>
              <a:gd name="connsiteY1" fmla="*/ 0 h 1448832"/>
              <a:gd name="connsiteX2" fmla="*/ 4715773 w 4903062"/>
              <a:gd name="connsiteY2" fmla="*/ 172720 h 1448832"/>
              <a:gd name="connsiteX3" fmla="*/ 4903062 w 4903062"/>
              <a:gd name="connsiteY3" fmla="*/ 360009 h 1448832"/>
              <a:gd name="connsiteX4" fmla="*/ 4903062 w 4903062"/>
              <a:gd name="connsiteY4" fmla="*/ 1109143 h 1448832"/>
              <a:gd name="connsiteX5" fmla="*/ 4715773 w 4903062"/>
              <a:gd name="connsiteY5" fmla="*/ 1296432 h 1448832"/>
              <a:gd name="connsiteX6" fmla="*/ 187289 w 4903062"/>
              <a:gd name="connsiteY6" fmla="*/ 1448832 h 1448832"/>
              <a:gd name="connsiteX7" fmla="*/ 0 w 4903062"/>
              <a:gd name="connsiteY7" fmla="*/ 1109143 h 1448832"/>
              <a:gd name="connsiteX8" fmla="*/ 0 w 4903062"/>
              <a:gd name="connsiteY8" fmla="*/ 360009 h 1448832"/>
              <a:gd name="connsiteX0" fmla="*/ 0 w 5268822"/>
              <a:gd name="connsiteY0" fmla="*/ 268569 h 1448832"/>
              <a:gd name="connsiteX1" fmla="*/ 949289 w 5268822"/>
              <a:gd name="connsiteY1" fmla="*/ 0 h 1448832"/>
              <a:gd name="connsiteX2" fmla="*/ 5081533 w 5268822"/>
              <a:gd name="connsiteY2" fmla="*/ 172720 h 1448832"/>
              <a:gd name="connsiteX3" fmla="*/ 5268822 w 5268822"/>
              <a:gd name="connsiteY3" fmla="*/ 360009 h 1448832"/>
              <a:gd name="connsiteX4" fmla="*/ 5268822 w 5268822"/>
              <a:gd name="connsiteY4" fmla="*/ 1109143 h 1448832"/>
              <a:gd name="connsiteX5" fmla="*/ 5081533 w 5268822"/>
              <a:gd name="connsiteY5" fmla="*/ 1296432 h 1448832"/>
              <a:gd name="connsiteX6" fmla="*/ 553049 w 5268822"/>
              <a:gd name="connsiteY6" fmla="*/ 1448832 h 1448832"/>
              <a:gd name="connsiteX7" fmla="*/ 365760 w 5268822"/>
              <a:gd name="connsiteY7" fmla="*/ 1109143 h 1448832"/>
              <a:gd name="connsiteX8" fmla="*/ 0 w 5268822"/>
              <a:gd name="connsiteY8" fmla="*/ 268569 h 1448832"/>
              <a:gd name="connsiteX0" fmla="*/ 0 w 5268822"/>
              <a:gd name="connsiteY0" fmla="*/ 319369 h 1499632"/>
              <a:gd name="connsiteX1" fmla="*/ 949289 w 5268822"/>
              <a:gd name="connsiteY1" fmla="*/ 50800 h 1499632"/>
              <a:gd name="connsiteX2" fmla="*/ 5101853 w 5268822"/>
              <a:gd name="connsiteY2" fmla="*/ 0 h 1499632"/>
              <a:gd name="connsiteX3" fmla="*/ 5268822 w 5268822"/>
              <a:gd name="connsiteY3" fmla="*/ 410809 h 1499632"/>
              <a:gd name="connsiteX4" fmla="*/ 5268822 w 5268822"/>
              <a:gd name="connsiteY4" fmla="*/ 1159943 h 1499632"/>
              <a:gd name="connsiteX5" fmla="*/ 5081533 w 5268822"/>
              <a:gd name="connsiteY5" fmla="*/ 1347232 h 1499632"/>
              <a:gd name="connsiteX6" fmla="*/ 553049 w 5268822"/>
              <a:gd name="connsiteY6" fmla="*/ 1499632 h 1499632"/>
              <a:gd name="connsiteX7" fmla="*/ 365760 w 5268822"/>
              <a:gd name="connsiteY7" fmla="*/ 1159943 h 1499632"/>
              <a:gd name="connsiteX8" fmla="*/ 0 w 5268822"/>
              <a:gd name="connsiteY8" fmla="*/ 319369 h 1499632"/>
              <a:gd name="connsiteX0" fmla="*/ 0 w 5400902"/>
              <a:gd name="connsiteY0" fmla="*/ 319369 h 1499632"/>
              <a:gd name="connsiteX1" fmla="*/ 949289 w 5400902"/>
              <a:gd name="connsiteY1" fmla="*/ 50800 h 1499632"/>
              <a:gd name="connsiteX2" fmla="*/ 5101853 w 5400902"/>
              <a:gd name="connsiteY2" fmla="*/ 0 h 1499632"/>
              <a:gd name="connsiteX3" fmla="*/ 5268822 w 5400902"/>
              <a:gd name="connsiteY3" fmla="*/ 410809 h 1499632"/>
              <a:gd name="connsiteX4" fmla="*/ 5400902 w 5400902"/>
              <a:gd name="connsiteY4" fmla="*/ 1159943 h 1499632"/>
              <a:gd name="connsiteX5" fmla="*/ 5081533 w 5400902"/>
              <a:gd name="connsiteY5" fmla="*/ 1347232 h 1499632"/>
              <a:gd name="connsiteX6" fmla="*/ 553049 w 5400902"/>
              <a:gd name="connsiteY6" fmla="*/ 1499632 h 1499632"/>
              <a:gd name="connsiteX7" fmla="*/ 365760 w 5400902"/>
              <a:gd name="connsiteY7" fmla="*/ 1159943 h 1499632"/>
              <a:gd name="connsiteX8" fmla="*/ 0 w 5400902"/>
              <a:gd name="connsiteY8" fmla="*/ 319369 h 1499632"/>
              <a:gd name="connsiteX0" fmla="*/ 0 w 5400902"/>
              <a:gd name="connsiteY0" fmla="*/ 319369 h 1499632"/>
              <a:gd name="connsiteX1" fmla="*/ 949289 w 5400902"/>
              <a:gd name="connsiteY1" fmla="*/ 50800 h 1499632"/>
              <a:gd name="connsiteX2" fmla="*/ 5101853 w 5400902"/>
              <a:gd name="connsiteY2" fmla="*/ 0 h 1499632"/>
              <a:gd name="connsiteX3" fmla="*/ 5207862 w 5400902"/>
              <a:gd name="connsiteY3" fmla="*/ 502249 h 1499632"/>
              <a:gd name="connsiteX4" fmla="*/ 5400902 w 5400902"/>
              <a:gd name="connsiteY4" fmla="*/ 1159943 h 1499632"/>
              <a:gd name="connsiteX5" fmla="*/ 5081533 w 5400902"/>
              <a:gd name="connsiteY5" fmla="*/ 1347232 h 1499632"/>
              <a:gd name="connsiteX6" fmla="*/ 553049 w 5400902"/>
              <a:gd name="connsiteY6" fmla="*/ 1499632 h 1499632"/>
              <a:gd name="connsiteX7" fmla="*/ 365760 w 5400902"/>
              <a:gd name="connsiteY7" fmla="*/ 1159943 h 1499632"/>
              <a:gd name="connsiteX8" fmla="*/ 0 w 5400902"/>
              <a:gd name="connsiteY8" fmla="*/ 319369 h 1499632"/>
              <a:gd name="connsiteX0" fmla="*/ 0 w 5400902"/>
              <a:gd name="connsiteY0" fmla="*/ 319369 h 1499632"/>
              <a:gd name="connsiteX1" fmla="*/ 949289 w 5400902"/>
              <a:gd name="connsiteY1" fmla="*/ 50800 h 1499632"/>
              <a:gd name="connsiteX2" fmla="*/ 5101853 w 5400902"/>
              <a:gd name="connsiteY2" fmla="*/ 0 h 1499632"/>
              <a:gd name="connsiteX3" fmla="*/ 5207862 w 5400902"/>
              <a:gd name="connsiteY3" fmla="*/ 502249 h 1499632"/>
              <a:gd name="connsiteX4" fmla="*/ 5400902 w 5400902"/>
              <a:gd name="connsiteY4" fmla="*/ 1159943 h 1499632"/>
              <a:gd name="connsiteX5" fmla="*/ 5081533 w 5400902"/>
              <a:gd name="connsiteY5" fmla="*/ 1347232 h 1499632"/>
              <a:gd name="connsiteX6" fmla="*/ 553049 w 5400902"/>
              <a:gd name="connsiteY6" fmla="*/ 1499632 h 1499632"/>
              <a:gd name="connsiteX7" fmla="*/ 365760 w 5400902"/>
              <a:gd name="connsiteY7" fmla="*/ 1159943 h 1499632"/>
              <a:gd name="connsiteX8" fmla="*/ 0 w 5400902"/>
              <a:gd name="connsiteY8" fmla="*/ 319369 h 1499632"/>
              <a:gd name="connsiteX0" fmla="*/ 0 w 5400902"/>
              <a:gd name="connsiteY0" fmla="*/ 319369 h 1499632"/>
              <a:gd name="connsiteX1" fmla="*/ 949289 w 5400902"/>
              <a:gd name="connsiteY1" fmla="*/ 50800 h 1499632"/>
              <a:gd name="connsiteX2" fmla="*/ 5101853 w 5400902"/>
              <a:gd name="connsiteY2" fmla="*/ 0 h 1499632"/>
              <a:gd name="connsiteX3" fmla="*/ 5207862 w 5400902"/>
              <a:gd name="connsiteY3" fmla="*/ 502249 h 1499632"/>
              <a:gd name="connsiteX4" fmla="*/ 5400902 w 5400902"/>
              <a:gd name="connsiteY4" fmla="*/ 1159943 h 1499632"/>
              <a:gd name="connsiteX5" fmla="*/ 5081533 w 5400902"/>
              <a:gd name="connsiteY5" fmla="*/ 1347232 h 1499632"/>
              <a:gd name="connsiteX6" fmla="*/ 553049 w 5400902"/>
              <a:gd name="connsiteY6" fmla="*/ 1499632 h 1499632"/>
              <a:gd name="connsiteX7" fmla="*/ 101600 w 5400902"/>
              <a:gd name="connsiteY7" fmla="*/ 1170103 h 1499632"/>
              <a:gd name="connsiteX8" fmla="*/ 0 w 5400902"/>
              <a:gd name="connsiteY8" fmla="*/ 319369 h 1499632"/>
              <a:gd name="connsiteX0" fmla="*/ 0 w 5400902"/>
              <a:gd name="connsiteY0" fmla="*/ 319369 h 1499632"/>
              <a:gd name="connsiteX1" fmla="*/ 473482 w 5400902"/>
              <a:gd name="connsiteY1" fmla="*/ 17257 h 1499632"/>
              <a:gd name="connsiteX2" fmla="*/ 949289 w 5400902"/>
              <a:gd name="connsiteY2" fmla="*/ 50800 h 1499632"/>
              <a:gd name="connsiteX3" fmla="*/ 5101853 w 5400902"/>
              <a:gd name="connsiteY3" fmla="*/ 0 h 1499632"/>
              <a:gd name="connsiteX4" fmla="*/ 5207862 w 5400902"/>
              <a:gd name="connsiteY4" fmla="*/ 502249 h 1499632"/>
              <a:gd name="connsiteX5" fmla="*/ 5400902 w 5400902"/>
              <a:gd name="connsiteY5" fmla="*/ 1159943 h 1499632"/>
              <a:gd name="connsiteX6" fmla="*/ 5081533 w 5400902"/>
              <a:gd name="connsiteY6" fmla="*/ 1347232 h 1499632"/>
              <a:gd name="connsiteX7" fmla="*/ 553049 w 5400902"/>
              <a:gd name="connsiteY7" fmla="*/ 1499632 h 1499632"/>
              <a:gd name="connsiteX8" fmla="*/ 101600 w 5400902"/>
              <a:gd name="connsiteY8" fmla="*/ 1170103 h 1499632"/>
              <a:gd name="connsiteX9" fmla="*/ 0 w 5400902"/>
              <a:gd name="connsiteY9" fmla="*/ 319369 h 1499632"/>
              <a:gd name="connsiteX0" fmla="*/ 0 w 5400902"/>
              <a:gd name="connsiteY0" fmla="*/ 351077 h 1531340"/>
              <a:gd name="connsiteX1" fmla="*/ 473482 w 5400902"/>
              <a:gd name="connsiteY1" fmla="*/ 48965 h 1531340"/>
              <a:gd name="connsiteX2" fmla="*/ 1086494 w 5400902"/>
              <a:gd name="connsiteY2" fmla="*/ 0 h 1531340"/>
              <a:gd name="connsiteX3" fmla="*/ 5101853 w 5400902"/>
              <a:gd name="connsiteY3" fmla="*/ 31708 h 1531340"/>
              <a:gd name="connsiteX4" fmla="*/ 5207862 w 5400902"/>
              <a:gd name="connsiteY4" fmla="*/ 533957 h 1531340"/>
              <a:gd name="connsiteX5" fmla="*/ 5400902 w 5400902"/>
              <a:gd name="connsiteY5" fmla="*/ 1191651 h 1531340"/>
              <a:gd name="connsiteX6" fmla="*/ 5081533 w 5400902"/>
              <a:gd name="connsiteY6" fmla="*/ 1378940 h 1531340"/>
              <a:gd name="connsiteX7" fmla="*/ 553049 w 5400902"/>
              <a:gd name="connsiteY7" fmla="*/ 1531340 h 1531340"/>
              <a:gd name="connsiteX8" fmla="*/ 101600 w 5400902"/>
              <a:gd name="connsiteY8" fmla="*/ 1201811 h 1531340"/>
              <a:gd name="connsiteX9" fmla="*/ 0 w 5400902"/>
              <a:gd name="connsiteY9" fmla="*/ 351077 h 1531340"/>
              <a:gd name="connsiteX0" fmla="*/ 0 w 5400902"/>
              <a:gd name="connsiteY0" fmla="*/ 415896 h 1596159"/>
              <a:gd name="connsiteX1" fmla="*/ 473482 w 5400902"/>
              <a:gd name="connsiteY1" fmla="*/ 113784 h 1596159"/>
              <a:gd name="connsiteX2" fmla="*/ 1086494 w 5400902"/>
              <a:gd name="connsiteY2" fmla="*/ 64819 h 1596159"/>
              <a:gd name="connsiteX3" fmla="*/ 2519090 w 5400902"/>
              <a:gd name="connsiteY3" fmla="*/ 336 h 1596159"/>
              <a:gd name="connsiteX4" fmla="*/ 5101853 w 5400902"/>
              <a:gd name="connsiteY4" fmla="*/ 96527 h 1596159"/>
              <a:gd name="connsiteX5" fmla="*/ 5207862 w 5400902"/>
              <a:gd name="connsiteY5" fmla="*/ 598776 h 1596159"/>
              <a:gd name="connsiteX6" fmla="*/ 5400902 w 5400902"/>
              <a:gd name="connsiteY6" fmla="*/ 1256470 h 1596159"/>
              <a:gd name="connsiteX7" fmla="*/ 5081533 w 5400902"/>
              <a:gd name="connsiteY7" fmla="*/ 1443759 h 1596159"/>
              <a:gd name="connsiteX8" fmla="*/ 553049 w 5400902"/>
              <a:gd name="connsiteY8" fmla="*/ 1596159 h 1596159"/>
              <a:gd name="connsiteX9" fmla="*/ 101600 w 5400902"/>
              <a:gd name="connsiteY9" fmla="*/ 1266630 h 1596159"/>
              <a:gd name="connsiteX10" fmla="*/ 0 w 5400902"/>
              <a:gd name="connsiteY10" fmla="*/ 415896 h 1596159"/>
              <a:gd name="connsiteX0" fmla="*/ 0 w 5400902"/>
              <a:gd name="connsiteY0" fmla="*/ 415896 h 1596159"/>
              <a:gd name="connsiteX1" fmla="*/ 473482 w 5400902"/>
              <a:gd name="connsiteY1" fmla="*/ 113784 h 1596159"/>
              <a:gd name="connsiteX2" fmla="*/ 1086494 w 5400902"/>
              <a:gd name="connsiteY2" fmla="*/ 64819 h 1596159"/>
              <a:gd name="connsiteX3" fmla="*/ 2519090 w 5400902"/>
              <a:gd name="connsiteY3" fmla="*/ 336 h 1596159"/>
              <a:gd name="connsiteX4" fmla="*/ 3492000 w 5400902"/>
              <a:gd name="connsiteY4" fmla="*/ 113784 h 1596159"/>
              <a:gd name="connsiteX5" fmla="*/ 5101853 w 5400902"/>
              <a:gd name="connsiteY5" fmla="*/ 96527 h 1596159"/>
              <a:gd name="connsiteX6" fmla="*/ 5207862 w 5400902"/>
              <a:gd name="connsiteY6" fmla="*/ 598776 h 1596159"/>
              <a:gd name="connsiteX7" fmla="*/ 5400902 w 5400902"/>
              <a:gd name="connsiteY7" fmla="*/ 1256470 h 1596159"/>
              <a:gd name="connsiteX8" fmla="*/ 5081533 w 5400902"/>
              <a:gd name="connsiteY8" fmla="*/ 1443759 h 1596159"/>
              <a:gd name="connsiteX9" fmla="*/ 553049 w 5400902"/>
              <a:gd name="connsiteY9" fmla="*/ 1596159 h 1596159"/>
              <a:gd name="connsiteX10" fmla="*/ 101600 w 5400902"/>
              <a:gd name="connsiteY10" fmla="*/ 1266630 h 1596159"/>
              <a:gd name="connsiteX11" fmla="*/ 0 w 5400902"/>
              <a:gd name="connsiteY11" fmla="*/ 415896 h 1596159"/>
              <a:gd name="connsiteX0" fmla="*/ 0 w 5400902"/>
              <a:gd name="connsiteY0" fmla="*/ 415896 h 1609226"/>
              <a:gd name="connsiteX1" fmla="*/ 473482 w 5400902"/>
              <a:gd name="connsiteY1" fmla="*/ 113784 h 1609226"/>
              <a:gd name="connsiteX2" fmla="*/ 1086494 w 5400902"/>
              <a:gd name="connsiteY2" fmla="*/ 64819 h 1609226"/>
              <a:gd name="connsiteX3" fmla="*/ 2519090 w 5400902"/>
              <a:gd name="connsiteY3" fmla="*/ 336 h 1609226"/>
              <a:gd name="connsiteX4" fmla="*/ 3492000 w 5400902"/>
              <a:gd name="connsiteY4" fmla="*/ 113784 h 1609226"/>
              <a:gd name="connsiteX5" fmla="*/ 5101853 w 5400902"/>
              <a:gd name="connsiteY5" fmla="*/ 96527 h 1609226"/>
              <a:gd name="connsiteX6" fmla="*/ 5207862 w 5400902"/>
              <a:gd name="connsiteY6" fmla="*/ 598776 h 1609226"/>
              <a:gd name="connsiteX7" fmla="*/ 5400902 w 5400902"/>
              <a:gd name="connsiteY7" fmla="*/ 1256470 h 1609226"/>
              <a:gd name="connsiteX8" fmla="*/ 5081533 w 5400902"/>
              <a:gd name="connsiteY8" fmla="*/ 1443759 h 1609226"/>
              <a:gd name="connsiteX9" fmla="*/ 1583599 w 5400902"/>
              <a:gd name="connsiteY9" fmla="*/ 1609226 h 1609226"/>
              <a:gd name="connsiteX10" fmla="*/ 553049 w 5400902"/>
              <a:gd name="connsiteY10" fmla="*/ 1596159 h 1609226"/>
              <a:gd name="connsiteX11" fmla="*/ 101600 w 5400902"/>
              <a:gd name="connsiteY11" fmla="*/ 1266630 h 1609226"/>
              <a:gd name="connsiteX12" fmla="*/ 0 w 5400902"/>
              <a:gd name="connsiteY12" fmla="*/ 415896 h 1609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400902" h="1609226">
                <a:moveTo>
                  <a:pt x="0" y="415896"/>
                </a:moveTo>
                <a:cubicBezTo>
                  <a:pt x="70296" y="240944"/>
                  <a:pt x="315267" y="158545"/>
                  <a:pt x="473482" y="113784"/>
                </a:cubicBezTo>
                <a:cubicBezTo>
                  <a:pt x="631697" y="69023"/>
                  <a:pt x="743481" y="69976"/>
                  <a:pt x="1086494" y="64819"/>
                </a:cubicBezTo>
                <a:cubicBezTo>
                  <a:pt x="1568184" y="70827"/>
                  <a:pt x="2037400" y="-5672"/>
                  <a:pt x="2519090" y="336"/>
                </a:cubicBezTo>
                <a:cubicBezTo>
                  <a:pt x="2847551" y="14088"/>
                  <a:pt x="3163539" y="100032"/>
                  <a:pt x="3492000" y="113784"/>
                </a:cubicBezTo>
                <a:lnTo>
                  <a:pt x="5101853" y="96527"/>
                </a:lnTo>
                <a:cubicBezTo>
                  <a:pt x="5205290" y="96527"/>
                  <a:pt x="5370422" y="515659"/>
                  <a:pt x="5207862" y="598776"/>
                </a:cubicBezTo>
                <a:lnTo>
                  <a:pt x="5400902" y="1256470"/>
                </a:lnTo>
                <a:cubicBezTo>
                  <a:pt x="5400902" y="1359907"/>
                  <a:pt x="5184970" y="1443759"/>
                  <a:pt x="5081533" y="1443759"/>
                </a:cubicBezTo>
                <a:cubicBezTo>
                  <a:pt x="3878135" y="1485164"/>
                  <a:pt x="2786997" y="1567821"/>
                  <a:pt x="1583599" y="1609226"/>
                </a:cubicBezTo>
                <a:lnTo>
                  <a:pt x="553049" y="1596159"/>
                </a:lnTo>
                <a:cubicBezTo>
                  <a:pt x="449612" y="1596159"/>
                  <a:pt x="101600" y="1370067"/>
                  <a:pt x="101600" y="1266630"/>
                </a:cubicBezTo>
                <a:lnTo>
                  <a:pt x="0" y="415896"/>
                </a:lnTo>
                <a:close/>
              </a:path>
            </a:pathLst>
          </a:custGeom>
          <a:solidFill>
            <a:schemeClr val="bg1"/>
          </a:solidFill>
          <a:ln w="19050">
            <a:solidFill>
              <a:srgbClr val="F2665B"/>
            </a:solidFill>
            <a:prstDash val="dash"/>
          </a:ln>
        </p:spPr>
        <p:txBody>
          <a:bodyPr wrap="square" lIns="274320" tIns="274320" rIns="182880" bIns="274320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Mỗi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ko-K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chiếc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ko-K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xích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ko-K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lô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ko-K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có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bao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ko-K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nhiêu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ko-KR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56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bánh</a:t>
            </a:r>
            <a:r>
              <a:rPr kumimoji="0" lang="en-US" altLang="ko-KR" sz="3000" b="1" i="0" u="none" strike="noStrike" kern="1200" cap="none" spc="0" normalizeH="0" baseline="0" noProof="0" dirty="0">
                <a:ln>
                  <a:noFill/>
                </a:ln>
                <a:solidFill>
                  <a:srgbClr val="FF56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ko-KR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56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xe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?</a:t>
            </a:r>
            <a:endParaRPr kumimoji="0" lang="ko-KR" alt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Sỉ và Lẻ Nam châm Tủ Lạnh Chất Liệu Nhựa Dẻo Saigonir - Hình Ảnh Xích Lô -  Quà lưu niệm Việt Nam | HolCim - Kênh Xây Dựng Và Nội Thất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34473" y1="67773" x2="35938" y2="747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60" y="1262881"/>
            <a:ext cx="5663047" cy="540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그림 23">
            <a:extLst>
              <a:ext uri="{FF2B5EF4-FFF2-40B4-BE49-F238E27FC236}">
                <a16:creationId xmlns:a16="http://schemas.microsoft.com/office/drawing/2014/main" id="{3289433E-CD9E-47C4-9736-F262130079D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1297">
            <a:off x="440565" y="-90133"/>
            <a:ext cx="1054855" cy="1818716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011809" y="4399280"/>
            <a:ext cx="1465834" cy="1361440"/>
          </a:xfrm>
          <a:prstGeom prst="ellipse">
            <a:avLst/>
          </a:prstGeom>
          <a:noFill/>
          <a:ln w="762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3053969" y="4602480"/>
            <a:ext cx="1465834" cy="1361440"/>
          </a:xfrm>
          <a:prstGeom prst="ellipse">
            <a:avLst/>
          </a:prstGeom>
          <a:noFill/>
          <a:ln w="762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3454401" y="4284055"/>
            <a:ext cx="1303716" cy="846745"/>
          </a:xfrm>
          <a:prstGeom prst="ellipse">
            <a:avLst/>
          </a:prstGeom>
          <a:noFill/>
          <a:ln w="762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558162" y="3808776"/>
            <a:ext cx="6153277" cy="1790866"/>
            <a:chOff x="1920240" y="3891280"/>
            <a:chExt cx="5425440" cy="1572063"/>
          </a:xfrm>
        </p:grpSpPr>
        <p:cxnSp>
          <p:nvCxnSpPr>
            <p:cNvPr id="8" name="Straight Connector 7"/>
            <p:cNvCxnSpPr>
              <a:stCxn id="15" idx="7"/>
            </p:cNvCxnSpPr>
            <p:nvPr/>
          </p:nvCxnSpPr>
          <p:spPr>
            <a:xfrm flipV="1">
              <a:off x="4567192" y="3891280"/>
              <a:ext cx="2778488" cy="51677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V="1">
              <a:off x="1920240" y="3903943"/>
              <a:ext cx="5425440" cy="117605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3856340" y="3891280"/>
              <a:ext cx="3489340" cy="157206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801CB805-EE21-44A8-843B-C7C9391747F6}"/>
              </a:ext>
            </a:extLst>
          </p:cNvPr>
          <p:cNvSpPr txBox="1"/>
          <p:nvPr/>
        </p:nvSpPr>
        <p:spPr>
          <a:xfrm>
            <a:off x="1513890" y="3368875"/>
            <a:ext cx="3818857" cy="1477328"/>
          </a:xfrm>
          <a:custGeom>
            <a:avLst/>
            <a:gdLst>
              <a:gd name="connsiteX0" fmla="*/ 0 w 4903062"/>
              <a:gd name="connsiteY0" fmla="*/ 187289 h 1123712"/>
              <a:gd name="connsiteX1" fmla="*/ 187289 w 4903062"/>
              <a:gd name="connsiteY1" fmla="*/ 0 h 1123712"/>
              <a:gd name="connsiteX2" fmla="*/ 4715773 w 4903062"/>
              <a:gd name="connsiteY2" fmla="*/ 0 h 1123712"/>
              <a:gd name="connsiteX3" fmla="*/ 4903062 w 4903062"/>
              <a:gd name="connsiteY3" fmla="*/ 187289 h 1123712"/>
              <a:gd name="connsiteX4" fmla="*/ 4903062 w 4903062"/>
              <a:gd name="connsiteY4" fmla="*/ 936423 h 1123712"/>
              <a:gd name="connsiteX5" fmla="*/ 4715773 w 4903062"/>
              <a:gd name="connsiteY5" fmla="*/ 1123712 h 1123712"/>
              <a:gd name="connsiteX6" fmla="*/ 187289 w 4903062"/>
              <a:gd name="connsiteY6" fmla="*/ 1123712 h 1123712"/>
              <a:gd name="connsiteX7" fmla="*/ 0 w 4903062"/>
              <a:gd name="connsiteY7" fmla="*/ 936423 h 1123712"/>
              <a:gd name="connsiteX8" fmla="*/ 0 w 4903062"/>
              <a:gd name="connsiteY8" fmla="*/ 187289 h 1123712"/>
              <a:gd name="connsiteX0" fmla="*/ 0 w 4903062"/>
              <a:gd name="connsiteY0" fmla="*/ 360009 h 1296432"/>
              <a:gd name="connsiteX1" fmla="*/ 583529 w 4903062"/>
              <a:gd name="connsiteY1" fmla="*/ 0 h 1296432"/>
              <a:gd name="connsiteX2" fmla="*/ 4715773 w 4903062"/>
              <a:gd name="connsiteY2" fmla="*/ 172720 h 1296432"/>
              <a:gd name="connsiteX3" fmla="*/ 4903062 w 4903062"/>
              <a:gd name="connsiteY3" fmla="*/ 360009 h 1296432"/>
              <a:gd name="connsiteX4" fmla="*/ 4903062 w 4903062"/>
              <a:gd name="connsiteY4" fmla="*/ 1109143 h 1296432"/>
              <a:gd name="connsiteX5" fmla="*/ 4715773 w 4903062"/>
              <a:gd name="connsiteY5" fmla="*/ 1296432 h 1296432"/>
              <a:gd name="connsiteX6" fmla="*/ 187289 w 4903062"/>
              <a:gd name="connsiteY6" fmla="*/ 1296432 h 1296432"/>
              <a:gd name="connsiteX7" fmla="*/ 0 w 4903062"/>
              <a:gd name="connsiteY7" fmla="*/ 1109143 h 1296432"/>
              <a:gd name="connsiteX8" fmla="*/ 0 w 4903062"/>
              <a:gd name="connsiteY8" fmla="*/ 360009 h 1296432"/>
              <a:gd name="connsiteX0" fmla="*/ 0 w 4903062"/>
              <a:gd name="connsiteY0" fmla="*/ 360009 h 1448832"/>
              <a:gd name="connsiteX1" fmla="*/ 583529 w 4903062"/>
              <a:gd name="connsiteY1" fmla="*/ 0 h 1448832"/>
              <a:gd name="connsiteX2" fmla="*/ 4715773 w 4903062"/>
              <a:gd name="connsiteY2" fmla="*/ 172720 h 1448832"/>
              <a:gd name="connsiteX3" fmla="*/ 4903062 w 4903062"/>
              <a:gd name="connsiteY3" fmla="*/ 360009 h 1448832"/>
              <a:gd name="connsiteX4" fmla="*/ 4903062 w 4903062"/>
              <a:gd name="connsiteY4" fmla="*/ 1109143 h 1448832"/>
              <a:gd name="connsiteX5" fmla="*/ 4715773 w 4903062"/>
              <a:gd name="connsiteY5" fmla="*/ 1296432 h 1448832"/>
              <a:gd name="connsiteX6" fmla="*/ 187289 w 4903062"/>
              <a:gd name="connsiteY6" fmla="*/ 1448832 h 1448832"/>
              <a:gd name="connsiteX7" fmla="*/ 0 w 4903062"/>
              <a:gd name="connsiteY7" fmla="*/ 1109143 h 1448832"/>
              <a:gd name="connsiteX8" fmla="*/ 0 w 4903062"/>
              <a:gd name="connsiteY8" fmla="*/ 360009 h 1448832"/>
              <a:gd name="connsiteX0" fmla="*/ 0 w 5268822"/>
              <a:gd name="connsiteY0" fmla="*/ 268569 h 1448832"/>
              <a:gd name="connsiteX1" fmla="*/ 949289 w 5268822"/>
              <a:gd name="connsiteY1" fmla="*/ 0 h 1448832"/>
              <a:gd name="connsiteX2" fmla="*/ 5081533 w 5268822"/>
              <a:gd name="connsiteY2" fmla="*/ 172720 h 1448832"/>
              <a:gd name="connsiteX3" fmla="*/ 5268822 w 5268822"/>
              <a:gd name="connsiteY3" fmla="*/ 360009 h 1448832"/>
              <a:gd name="connsiteX4" fmla="*/ 5268822 w 5268822"/>
              <a:gd name="connsiteY4" fmla="*/ 1109143 h 1448832"/>
              <a:gd name="connsiteX5" fmla="*/ 5081533 w 5268822"/>
              <a:gd name="connsiteY5" fmla="*/ 1296432 h 1448832"/>
              <a:gd name="connsiteX6" fmla="*/ 553049 w 5268822"/>
              <a:gd name="connsiteY6" fmla="*/ 1448832 h 1448832"/>
              <a:gd name="connsiteX7" fmla="*/ 365760 w 5268822"/>
              <a:gd name="connsiteY7" fmla="*/ 1109143 h 1448832"/>
              <a:gd name="connsiteX8" fmla="*/ 0 w 5268822"/>
              <a:gd name="connsiteY8" fmla="*/ 268569 h 1448832"/>
              <a:gd name="connsiteX0" fmla="*/ 0 w 5268822"/>
              <a:gd name="connsiteY0" fmla="*/ 319369 h 1499632"/>
              <a:gd name="connsiteX1" fmla="*/ 949289 w 5268822"/>
              <a:gd name="connsiteY1" fmla="*/ 50800 h 1499632"/>
              <a:gd name="connsiteX2" fmla="*/ 5101853 w 5268822"/>
              <a:gd name="connsiteY2" fmla="*/ 0 h 1499632"/>
              <a:gd name="connsiteX3" fmla="*/ 5268822 w 5268822"/>
              <a:gd name="connsiteY3" fmla="*/ 410809 h 1499632"/>
              <a:gd name="connsiteX4" fmla="*/ 5268822 w 5268822"/>
              <a:gd name="connsiteY4" fmla="*/ 1159943 h 1499632"/>
              <a:gd name="connsiteX5" fmla="*/ 5081533 w 5268822"/>
              <a:gd name="connsiteY5" fmla="*/ 1347232 h 1499632"/>
              <a:gd name="connsiteX6" fmla="*/ 553049 w 5268822"/>
              <a:gd name="connsiteY6" fmla="*/ 1499632 h 1499632"/>
              <a:gd name="connsiteX7" fmla="*/ 365760 w 5268822"/>
              <a:gd name="connsiteY7" fmla="*/ 1159943 h 1499632"/>
              <a:gd name="connsiteX8" fmla="*/ 0 w 5268822"/>
              <a:gd name="connsiteY8" fmla="*/ 319369 h 1499632"/>
              <a:gd name="connsiteX0" fmla="*/ 0 w 5400902"/>
              <a:gd name="connsiteY0" fmla="*/ 319369 h 1499632"/>
              <a:gd name="connsiteX1" fmla="*/ 949289 w 5400902"/>
              <a:gd name="connsiteY1" fmla="*/ 50800 h 1499632"/>
              <a:gd name="connsiteX2" fmla="*/ 5101853 w 5400902"/>
              <a:gd name="connsiteY2" fmla="*/ 0 h 1499632"/>
              <a:gd name="connsiteX3" fmla="*/ 5268822 w 5400902"/>
              <a:gd name="connsiteY3" fmla="*/ 410809 h 1499632"/>
              <a:gd name="connsiteX4" fmla="*/ 5400902 w 5400902"/>
              <a:gd name="connsiteY4" fmla="*/ 1159943 h 1499632"/>
              <a:gd name="connsiteX5" fmla="*/ 5081533 w 5400902"/>
              <a:gd name="connsiteY5" fmla="*/ 1347232 h 1499632"/>
              <a:gd name="connsiteX6" fmla="*/ 553049 w 5400902"/>
              <a:gd name="connsiteY6" fmla="*/ 1499632 h 1499632"/>
              <a:gd name="connsiteX7" fmla="*/ 365760 w 5400902"/>
              <a:gd name="connsiteY7" fmla="*/ 1159943 h 1499632"/>
              <a:gd name="connsiteX8" fmla="*/ 0 w 5400902"/>
              <a:gd name="connsiteY8" fmla="*/ 319369 h 1499632"/>
              <a:gd name="connsiteX0" fmla="*/ 0 w 5400902"/>
              <a:gd name="connsiteY0" fmla="*/ 319369 h 1499632"/>
              <a:gd name="connsiteX1" fmla="*/ 949289 w 5400902"/>
              <a:gd name="connsiteY1" fmla="*/ 50800 h 1499632"/>
              <a:gd name="connsiteX2" fmla="*/ 5101853 w 5400902"/>
              <a:gd name="connsiteY2" fmla="*/ 0 h 1499632"/>
              <a:gd name="connsiteX3" fmla="*/ 5207862 w 5400902"/>
              <a:gd name="connsiteY3" fmla="*/ 502249 h 1499632"/>
              <a:gd name="connsiteX4" fmla="*/ 5400902 w 5400902"/>
              <a:gd name="connsiteY4" fmla="*/ 1159943 h 1499632"/>
              <a:gd name="connsiteX5" fmla="*/ 5081533 w 5400902"/>
              <a:gd name="connsiteY5" fmla="*/ 1347232 h 1499632"/>
              <a:gd name="connsiteX6" fmla="*/ 553049 w 5400902"/>
              <a:gd name="connsiteY6" fmla="*/ 1499632 h 1499632"/>
              <a:gd name="connsiteX7" fmla="*/ 365760 w 5400902"/>
              <a:gd name="connsiteY7" fmla="*/ 1159943 h 1499632"/>
              <a:gd name="connsiteX8" fmla="*/ 0 w 5400902"/>
              <a:gd name="connsiteY8" fmla="*/ 319369 h 1499632"/>
              <a:gd name="connsiteX0" fmla="*/ 0 w 5400902"/>
              <a:gd name="connsiteY0" fmla="*/ 319369 h 1499632"/>
              <a:gd name="connsiteX1" fmla="*/ 949289 w 5400902"/>
              <a:gd name="connsiteY1" fmla="*/ 50800 h 1499632"/>
              <a:gd name="connsiteX2" fmla="*/ 5101853 w 5400902"/>
              <a:gd name="connsiteY2" fmla="*/ 0 h 1499632"/>
              <a:gd name="connsiteX3" fmla="*/ 5207862 w 5400902"/>
              <a:gd name="connsiteY3" fmla="*/ 502249 h 1499632"/>
              <a:gd name="connsiteX4" fmla="*/ 5400902 w 5400902"/>
              <a:gd name="connsiteY4" fmla="*/ 1159943 h 1499632"/>
              <a:gd name="connsiteX5" fmla="*/ 5081533 w 5400902"/>
              <a:gd name="connsiteY5" fmla="*/ 1347232 h 1499632"/>
              <a:gd name="connsiteX6" fmla="*/ 553049 w 5400902"/>
              <a:gd name="connsiteY6" fmla="*/ 1499632 h 1499632"/>
              <a:gd name="connsiteX7" fmla="*/ 365760 w 5400902"/>
              <a:gd name="connsiteY7" fmla="*/ 1159943 h 1499632"/>
              <a:gd name="connsiteX8" fmla="*/ 0 w 5400902"/>
              <a:gd name="connsiteY8" fmla="*/ 319369 h 1499632"/>
              <a:gd name="connsiteX0" fmla="*/ 0 w 5400902"/>
              <a:gd name="connsiteY0" fmla="*/ 319369 h 1499632"/>
              <a:gd name="connsiteX1" fmla="*/ 949289 w 5400902"/>
              <a:gd name="connsiteY1" fmla="*/ 50800 h 1499632"/>
              <a:gd name="connsiteX2" fmla="*/ 5101853 w 5400902"/>
              <a:gd name="connsiteY2" fmla="*/ 0 h 1499632"/>
              <a:gd name="connsiteX3" fmla="*/ 5207862 w 5400902"/>
              <a:gd name="connsiteY3" fmla="*/ 502249 h 1499632"/>
              <a:gd name="connsiteX4" fmla="*/ 5400902 w 5400902"/>
              <a:gd name="connsiteY4" fmla="*/ 1159943 h 1499632"/>
              <a:gd name="connsiteX5" fmla="*/ 5081533 w 5400902"/>
              <a:gd name="connsiteY5" fmla="*/ 1347232 h 1499632"/>
              <a:gd name="connsiteX6" fmla="*/ 553049 w 5400902"/>
              <a:gd name="connsiteY6" fmla="*/ 1499632 h 1499632"/>
              <a:gd name="connsiteX7" fmla="*/ 101600 w 5400902"/>
              <a:gd name="connsiteY7" fmla="*/ 1170103 h 1499632"/>
              <a:gd name="connsiteX8" fmla="*/ 0 w 5400902"/>
              <a:gd name="connsiteY8" fmla="*/ 319369 h 1499632"/>
              <a:gd name="connsiteX0" fmla="*/ 0 w 5400902"/>
              <a:gd name="connsiteY0" fmla="*/ 319369 h 1499632"/>
              <a:gd name="connsiteX1" fmla="*/ 473482 w 5400902"/>
              <a:gd name="connsiteY1" fmla="*/ 17257 h 1499632"/>
              <a:gd name="connsiteX2" fmla="*/ 949289 w 5400902"/>
              <a:gd name="connsiteY2" fmla="*/ 50800 h 1499632"/>
              <a:gd name="connsiteX3" fmla="*/ 5101853 w 5400902"/>
              <a:gd name="connsiteY3" fmla="*/ 0 h 1499632"/>
              <a:gd name="connsiteX4" fmla="*/ 5207862 w 5400902"/>
              <a:gd name="connsiteY4" fmla="*/ 502249 h 1499632"/>
              <a:gd name="connsiteX5" fmla="*/ 5400902 w 5400902"/>
              <a:gd name="connsiteY5" fmla="*/ 1159943 h 1499632"/>
              <a:gd name="connsiteX6" fmla="*/ 5081533 w 5400902"/>
              <a:gd name="connsiteY6" fmla="*/ 1347232 h 1499632"/>
              <a:gd name="connsiteX7" fmla="*/ 553049 w 5400902"/>
              <a:gd name="connsiteY7" fmla="*/ 1499632 h 1499632"/>
              <a:gd name="connsiteX8" fmla="*/ 101600 w 5400902"/>
              <a:gd name="connsiteY8" fmla="*/ 1170103 h 1499632"/>
              <a:gd name="connsiteX9" fmla="*/ 0 w 5400902"/>
              <a:gd name="connsiteY9" fmla="*/ 319369 h 1499632"/>
              <a:gd name="connsiteX0" fmla="*/ 0 w 5400902"/>
              <a:gd name="connsiteY0" fmla="*/ 351077 h 1531340"/>
              <a:gd name="connsiteX1" fmla="*/ 473482 w 5400902"/>
              <a:gd name="connsiteY1" fmla="*/ 48965 h 1531340"/>
              <a:gd name="connsiteX2" fmla="*/ 1086494 w 5400902"/>
              <a:gd name="connsiteY2" fmla="*/ 0 h 1531340"/>
              <a:gd name="connsiteX3" fmla="*/ 5101853 w 5400902"/>
              <a:gd name="connsiteY3" fmla="*/ 31708 h 1531340"/>
              <a:gd name="connsiteX4" fmla="*/ 5207862 w 5400902"/>
              <a:gd name="connsiteY4" fmla="*/ 533957 h 1531340"/>
              <a:gd name="connsiteX5" fmla="*/ 5400902 w 5400902"/>
              <a:gd name="connsiteY5" fmla="*/ 1191651 h 1531340"/>
              <a:gd name="connsiteX6" fmla="*/ 5081533 w 5400902"/>
              <a:gd name="connsiteY6" fmla="*/ 1378940 h 1531340"/>
              <a:gd name="connsiteX7" fmla="*/ 553049 w 5400902"/>
              <a:gd name="connsiteY7" fmla="*/ 1531340 h 1531340"/>
              <a:gd name="connsiteX8" fmla="*/ 101600 w 5400902"/>
              <a:gd name="connsiteY8" fmla="*/ 1201811 h 1531340"/>
              <a:gd name="connsiteX9" fmla="*/ 0 w 5400902"/>
              <a:gd name="connsiteY9" fmla="*/ 351077 h 1531340"/>
              <a:gd name="connsiteX0" fmla="*/ 0 w 5400902"/>
              <a:gd name="connsiteY0" fmla="*/ 415896 h 1596159"/>
              <a:gd name="connsiteX1" fmla="*/ 473482 w 5400902"/>
              <a:gd name="connsiteY1" fmla="*/ 113784 h 1596159"/>
              <a:gd name="connsiteX2" fmla="*/ 1086494 w 5400902"/>
              <a:gd name="connsiteY2" fmla="*/ 64819 h 1596159"/>
              <a:gd name="connsiteX3" fmla="*/ 2519090 w 5400902"/>
              <a:gd name="connsiteY3" fmla="*/ 336 h 1596159"/>
              <a:gd name="connsiteX4" fmla="*/ 5101853 w 5400902"/>
              <a:gd name="connsiteY4" fmla="*/ 96527 h 1596159"/>
              <a:gd name="connsiteX5" fmla="*/ 5207862 w 5400902"/>
              <a:gd name="connsiteY5" fmla="*/ 598776 h 1596159"/>
              <a:gd name="connsiteX6" fmla="*/ 5400902 w 5400902"/>
              <a:gd name="connsiteY6" fmla="*/ 1256470 h 1596159"/>
              <a:gd name="connsiteX7" fmla="*/ 5081533 w 5400902"/>
              <a:gd name="connsiteY7" fmla="*/ 1443759 h 1596159"/>
              <a:gd name="connsiteX8" fmla="*/ 553049 w 5400902"/>
              <a:gd name="connsiteY8" fmla="*/ 1596159 h 1596159"/>
              <a:gd name="connsiteX9" fmla="*/ 101600 w 5400902"/>
              <a:gd name="connsiteY9" fmla="*/ 1266630 h 1596159"/>
              <a:gd name="connsiteX10" fmla="*/ 0 w 5400902"/>
              <a:gd name="connsiteY10" fmla="*/ 415896 h 1596159"/>
              <a:gd name="connsiteX0" fmla="*/ 0 w 5400902"/>
              <a:gd name="connsiteY0" fmla="*/ 415896 h 1596159"/>
              <a:gd name="connsiteX1" fmla="*/ 473482 w 5400902"/>
              <a:gd name="connsiteY1" fmla="*/ 113784 h 1596159"/>
              <a:gd name="connsiteX2" fmla="*/ 1086494 w 5400902"/>
              <a:gd name="connsiteY2" fmla="*/ 64819 h 1596159"/>
              <a:gd name="connsiteX3" fmla="*/ 2519090 w 5400902"/>
              <a:gd name="connsiteY3" fmla="*/ 336 h 1596159"/>
              <a:gd name="connsiteX4" fmla="*/ 3492000 w 5400902"/>
              <a:gd name="connsiteY4" fmla="*/ 113784 h 1596159"/>
              <a:gd name="connsiteX5" fmla="*/ 5101853 w 5400902"/>
              <a:gd name="connsiteY5" fmla="*/ 96527 h 1596159"/>
              <a:gd name="connsiteX6" fmla="*/ 5207862 w 5400902"/>
              <a:gd name="connsiteY6" fmla="*/ 598776 h 1596159"/>
              <a:gd name="connsiteX7" fmla="*/ 5400902 w 5400902"/>
              <a:gd name="connsiteY7" fmla="*/ 1256470 h 1596159"/>
              <a:gd name="connsiteX8" fmla="*/ 5081533 w 5400902"/>
              <a:gd name="connsiteY8" fmla="*/ 1443759 h 1596159"/>
              <a:gd name="connsiteX9" fmla="*/ 553049 w 5400902"/>
              <a:gd name="connsiteY9" fmla="*/ 1596159 h 1596159"/>
              <a:gd name="connsiteX10" fmla="*/ 101600 w 5400902"/>
              <a:gd name="connsiteY10" fmla="*/ 1266630 h 1596159"/>
              <a:gd name="connsiteX11" fmla="*/ 0 w 5400902"/>
              <a:gd name="connsiteY11" fmla="*/ 415896 h 1596159"/>
              <a:gd name="connsiteX0" fmla="*/ 0 w 5400902"/>
              <a:gd name="connsiteY0" fmla="*/ 415896 h 1609226"/>
              <a:gd name="connsiteX1" fmla="*/ 473482 w 5400902"/>
              <a:gd name="connsiteY1" fmla="*/ 113784 h 1609226"/>
              <a:gd name="connsiteX2" fmla="*/ 1086494 w 5400902"/>
              <a:gd name="connsiteY2" fmla="*/ 64819 h 1609226"/>
              <a:gd name="connsiteX3" fmla="*/ 2519090 w 5400902"/>
              <a:gd name="connsiteY3" fmla="*/ 336 h 1609226"/>
              <a:gd name="connsiteX4" fmla="*/ 3492000 w 5400902"/>
              <a:gd name="connsiteY4" fmla="*/ 113784 h 1609226"/>
              <a:gd name="connsiteX5" fmla="*/ 5101853 w 5400902"/>
              <a:gd name="connsiteY5" fmla="*/ 96527 h 1609226"/>
              <a:gd name="connsiteX6" fmla="*/ 5207862 w 5400902"/>
              <a:gd name="connsiteY6" fmla="*/ 598776 h 1609226"/>
              <a:gd name="connsiteX7" fmla="*/ 5400902 w 5400902"/>
              <a:gd name="connsiteY7" fmla="*/ 1256470 h 1609226"/>
              <a:gd name="connsiteX8" fmla="*/ 5081533 w 5400902"/>
              <a:gd name="connsiteY8" fmla="*/ 1443759 h 1609226"/>
              <a:gd name="connsiteX9" fmla="*/ 1583599 w 5400902"/>
              <a:gd name="connsiteY9" fmla="*/ 1609226 h 1609226"/>
              <a:gd name="connsiteX10" fmla="*/ 553049 w 5400902"/>
              <a:gd name="connsiteY10" fmla="*/ 1596159 h 1609226"/>
              <a:gd name="connsiteX11" fmla="*/ 101600 w 5400902"/>
              <a:gd name="connsiteY11" fmla="*/ 1266630 h 1609226"/>
              <a:gd name="connsiteX12" fmla="*/ 0 w 5400902"/>
              <a:gd name="connsiteY12" fmla="*/ 415896 h 1609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400902" h="1609226">
                <a:moveTo>
                  <a:pt x="0" y="415896"/>
                </a:moveTo>
                <a:cubicBezTo>
                  <a:pt x="70296" y="240944"/>
                  <a:pt x="315267" y="158545"/>
                  <a:pt x="473482" y="113784"/>
                </a:cubicBezTo>
                <a:cubicBezTo>
                  <a:pt x="631697" y="69023"/>
                  <a:pt x="743481" y="69976"/>
                  <a:pt x="1086494" y="64819"/>
                </a:cubicBezTo>
                <a:cubicBezTo>
                  <a:pt x="1568184" y="70827"/>
                  <a:pt x="2037400" y="-5672"/>
                  <a:pt x="2519090" y="336"/>
                </a:cubicBezTo>
                <a:cubicBezTo>
                  <a:pt x="2847551" y="14088"/>
                  <a:pt x="3163539" y="100032"/>
                  <a:pt x="3492000" y="113784"/>
                </a:cubicBezTo>
                <a:lnTo>
                  <a:pt x="5101853" y="96527"/>
                </a:lnTo>
                <a:cubicBezTo>
                  <a:pt x="5205290" y="96527"/>
                  <a:pt x="5370422" y="515659"/>
                  <a:pt x="5207862" y="598776"/>
                </a:cubicBezTo>
                <a:lnTo>
                  <a:pt x="5400902" y="1256470"/>
                </a:lnTo>
                <a:cubicBezTo>
                  <a:pt x="5400902" y="1359907"/>
                  <a:pt x="5184970" y="1443759"/>
                  <a:pt x="5081533" y="1443759"/>
                </a:cubicBezTo>
                <a:cubicBezTo>
                  <a:pt x="3878135" y="1485164"/>
                  <a:pt x="2786997" y="1567821"/>
                  <a:pt x="1583599" y="1609226"/>
                </a:cubicBezTo>
                <a:lnTo>
                  <a:pt x="553049" y="1596159"/>
                </a:lnTo>
                <a:cubicBezTo>
                  <a:pt x="449612" y="1596159"/>
                  <a:pt x="101600" y="1370067"/>
                  <a:pt x="101600" y="1266630"/>
                </a:cubicBezTo>
                <a:lnTo>
                  <a:pt x="0" y="415896"/>
                </a:lnTo>
                <a:close/>
              </a:path>
            </a:pathLst>
          </a:custGeom>
          <a:solidFill>
            <a:schemeClr val="bg1"/>
          </a:solidFill>
          <a:ln w="19050">
            <a:solidFill>
              <a:srgbClr val="F2665B"/>
            </a:solidFill>
            <a:prstDash val="dash"/>
          </a:ln>
        </p:spPr>
        <p:txBody>
          <a:bodyPr wrap="square" lIns="274320" tIns="274320" rIns="182880" bIns="274320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4 </a:t>
            </a:r>
            <a:r>
              <a:rPr kumimoji="0" lang="en-US" altLang="ko-KR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chiếc</a:t>
            </a:r>
            <a:r>
              <a:rPr kumimoji="0" lang="en-US" altLang="ko-KR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ko-KR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xích</a:t>
            </a:r>
            <a:r>
              <a:rPr kumimoji="0" lang="en-US" altLang="ko-KR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ko-KR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lô</a:t>
            </a:r>
            <a:r>
              <a:rPr kumimoji="0" lang="en-US" altLang="ko-KR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ko-K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có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ko-K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bao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ko-K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nhiêu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ko-KR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56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bánh</a:t>
            </a:r>
            <a:r>
              <a:rPr kumimoji="0" lang="en-US" altLang="ko-KR" sz="3000" b="1" i="0" u="none" strike="noStrike" kern="1200" cap="none" spc="0" normalizeH="0" baseline="0" noProof="0" dirty="0">
                <a:ln>
                  <a:noFill/>
                </a:ln>
                <a:solidFill>
                  <a:srgbClr val="FF56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ko-KR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56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xe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?</a:t>
            </a:r>
            <a:endParaRPr kumimoji="0" lang="ko-KR" alt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5620376" y="439472"/>
            <a:ext cx="6304728" cy="6145263"/>
            <a:chOff x="938889" y="156813"/>
            <a:chExt cx="6304728" cy="5915227"/>
          </a:xfrm>
        </p:grpSpPr>
        <p:pic>
          <p:nvPicPr>
            <p:cNvPr id="29" name="Picture 4" descr="Sỉ và Lẻ Nam châm Tủ Lạnh Chất Liệu Nhựa Dẻo Saigonir - Hình Ảnh Xích Lô -  Quà lưu niệm Việt Nam | HolCim - Kênh Xây Dựng Và Nội Thất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>
                          <a14:foregroundMark x1="34473" y1="67773" x2="35938" y2="7470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8889" y="165152"/>
              <a:ext cx="3255127" cy="32551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4" descr="Sỉ và Lẻ Nam châm Tủ Lạnh Chất Liệu Nhựa Dẻo Saigonir - Hình Ảnh Xích Lô -  Quà lưu niệm Việt Nam | HolCim - Kênh Xây Dựng Và Nội Thất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>
                          <a14:foregroundMark x1="34473" y1="67773" x2="35938" y2="7470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8490" y="156813"/>
              <a:ext cx="3255127" cy="32551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4" descr="Sỉ và Lẻ Nam châm Tủ Lạnh Chất Liệu Nhựa Dẻo Saigonir - Hình Ảnh Xích Lô -  Quà lưu niệm Việt Nam | HolCim - Kênh Xây Dựng Và Nội Thất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>
                          <a14:foregroundMark x1="34473" y1="67773" x2="35938" y2="7470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47385" y="2816912"/>
              <a:ext cx="3255127" cy="32551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4" descr="Sỉ và Lẻ Nam châm Tủ Lạnh Chất Liệu Nhựa Dẻo Saigonir - Hình Ảnh Xích Lô -  Quà lưu niệm Việt Nam | HolCim - Kênh Xây Dựng Và Nội Thất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>
                          <a14:foregroundMark x1="34473" y1="67773" x2="35938" y2="7470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8889" y="2816912"/>
              <a:ext cx="3255127" cy="32551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6" name="TextBox 25"/>
          <p:cNvSpPr txBox="1"/>
          <p:nvPr/>
        </p:nvSpPr>
        <p:spPr>
          <a:xfrm>
            <a:off x="2707414" y="3163986"/>
            <a:ext cx="11582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12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77158" y="2953835"/>
            <a:ext cx="5618005" cy="1107996"/>
          </a:xfrm>
          <a:custGeom>
            <a:avLst/>
            <a:gdLst>
              <a:gd name="connsiteX0" fmla="*/ 0 w 6220851"/>
              <a:gd name="connsiteY0" fmla="*/ 187289 h 1123712"/>
              <a:gd name="connsiteX1" fmla="*/ 187289 w 6220851"/>
              <a:gd name="connsiteY1" fmla="*/ 0 h 1123712"/>
              <a:gd name="connsiteX2" fmla="*/ 6033562 w 6220851"/>
              <a:gd name="connsiteY2" fmla="*/ 0 h 1123712"/>
              <a:gd name="connsiteX3" fmla="*/ 6220851 w 6220851"/>
              <a:gd name="connsiteY3" fmla="*/ 187289 h 1123712"/>
              <a:gd name="connsiteX4" fmla="*/ 6220851 w 6220851"/>
              <a:gd name="connsiteY4" fmla="*/ 936423 h 1123712"/>
              <a:gd name="connsiteX5" fmla="*/ 6033562 w 6220851"/>
              <a:gd name="connsiteY5" fmla="*/ 1123712 h 1123712"/>
              <a:gd name="connsiteX6" fmla="*/ 187289 w 6220851"/>
              <a:gd name="connsiteY6" fmla="*/ 1123712 h 1123712"/>
              <a:gd name="connsiteX7" fmla="*/ 0 w 6220851"/>
              <a:gd name="connsiteY7" fmla="*/ 936423 h 1123712"/>
              <a:gd name="connsiteX8" fmla="*/ 0 w 6220851"/>
              <a:gd name="connsiteY8" fmla="*/ 187289 h 1123712"/>
              <a:gd name="connsiteX0" fmla="*/ 0 w 6220851"/>
              <a:gd name="connsiteY0" fmla="*/ 258409 h 1194832"/>
              <a:gd name="connsiteX1" fmla="*/ 319369 w 6220851"/>
              <a:gd name="connsiteY1" fmla="*/ 0 h 1194832"/>
              <a:gd name="connsiteX2" fmla="*/ 6033562 w 6220851"/>
              <a:gd name="connsiteY2" fmla="*/ 71120 h 1194832"/>
              <a:gd name="connsiteX3" fmla="*/ 6220851 w 6220851"/>
              <a:gd name="connsiteY3" fmla="*/ 258409 h 1194832"/>
              <a:gd name="connsiteX4" fmla="*/ 6220851 w 6220851"/>
              <a:gd name="connsiteY4" fmla="*/ 1007543 h 1194832"/>
              <a:gd name="connsiteX5" fmla="*/ 6033562 w 6220851"/>
              <a:gd name="connsiteY5" fmla="*/ 1194832 h 1194832"/>
              <a:gd name="connsiteX6" fmla="*/ 187289 w 6220851"/>
              <a:gd name="connsiteY6" fmla="*/ 1194832 h 1194832"/>
              <a:gd name="connsiteX7" fmla="*/ 0 w 6220851"/>
              <a:gd name="connsiteY7" fmla="*/ 1007543 h 1194832"/>
              <a:gd name="connsiteX8" fmla="*/ 0 w 6220851"/>
              <a:gd name="connsiteY8" fmla="*/ 258409 h 1194832"/>
              <a:gd name="connsiteX0" fmla="*/ 0 w 6220851"/>
              <a:gd name="connsiteY0" fmla="*/ 274482 h 1210905"/>
              <a:gd name="connsiteX1" fmla="*/ 319369 w 6220851"/>
              <a:gd name="connsiteY1" fmla="*/ 16073 h 1210905"/>
              <a:gd name="connsiteX2" fmla="*/ 6033562 w 6220851"/>
              <a:gd name="connsiteY2" fmla="*/ 87193 h 1210905"/>
              <a:gd name="connsiteX3" fmla="*/ 6220851 w 6220851"/>
              <a:gd name="connsiteY3" fmla="*/ 274482 h 1210905"/>
              <a:gd name="connsiteX4" fmla="*/ 6220851 w 6220851"/>
              <a:gd name="connsiteY4" fmla="*/ 1023616 h 1210905"/>
              <a:gd name="connsiteX5" fmla="*/ 6033562 w 6220851"/>
              <a:gd name="connsiteY5" fmla="*/ 1210905 h 1210905"/>
              <a:gd name="connsiteX6" fmla="*/ 187289 w 6220851"/>
              <a:gd name="connsiteY6" fmla="*/ 1210905 h 1210905"/>
              <a:gd name="connsiteX7" fmla="*/ 0 w 6220851"/>
              <a:gd name="connsiteY7" fmla="*/ 1023616 h 1210905"/>
              <a:gd name="connsiteX8" fmla="*/ 0 w 6220851"/>
              <a:gd name="connsiteY8" fmla="*/ 274482 h 1210905"/>
              <a:gd name="connsiteX0" fmla="*/ 0 w 6220851"/>
              <a:gd name="connsiteY0" fmla="*/ 360425 h 1296848"/>
              <a:gd name="connsiteX1" fmla="*/ 319369 w 6220851"/>
              <a:gd name="connsiteY1" fmla="*/ 102016 h 1296848"/>
              <a:gd name="connsiteX2" fmla="*/ 3448431 w 6220851"/>
              <a:gd name="connsiteY2" fmla="*/ 1338 h 1296848"/>
              <a:gd name="connsiteX3" fmla="*/ 6033562 w 6220851"/>
              <a:gd name="connsiteY3" fmla="*/ 173136 h 1296848"/>
              <a:gd name="connsiteX4" fmla="*/ 6220851 w 6220851"/>
              <a:gd name="connsiteY4" fmla="*/ 360425 h 1296848"/>
              <a:gd name="connsiteX5" fmla="*/ 6220851 w 6220851"/>
              <a:gd name="connsiteY5" fmla="*/ 1109559 h 1296848"/>
              <a:gd name="connsiteX6" fmla="*/ 6033562 w 6220851"/>
              <a:gd name="connsiteY6" fmla="*/ 1296848 h 1296848"/>
              <a:gd name="connsiteX7" fmla="*/ 187289 w 6220851"/>
              <a:gd name="connsiteY7" fmla="*/ 1296848 h 1296848"/>
              <a:gd name="connsiteX8" fmla="*/ 0 w 6220851"/>
              <a:gd name="connsiteY8" fmla="*/ 1109559 h 1296848"/>
              <a:gd name="connsiteX9" fmla="*/ 0 w 6220851"/>
              <a:gd name="connsiteY9" fmla="*/ 360425 h 1296848"/>
              <a:gd name="connsiteX0" fmla="*/ 0 w 6332611"/>
              <a:gd name="connsiteY0" fmla="*/ 634745 h 1296848"/>
              <a:gd name="connsiteX1" fmla="*/ 431129 w 6332611"/>
              <a:gd name="connsiteY1" fmla="*/ 102016 h 1296848"/>
              <a:gd name="connsiteX2" fmla="*/ 3560191 w 6332611"/>
              <a:gd name="connsiteY2" fmla="*/ 1338 h 1296848"/>
              <a:gd name="connsiteX3" fmla="*/ 6145322 w 6332611"/>
              <a:gd name="connsiteY3" fmla="*/ 173136 h 1296848"/>
              <a:gd name="connsiteX4" fmla="*/ 6332611 w 6332611"/>
              <a:gd name="connsiteY4" fmla="*/ 360425 h 1296848"/>
              <a:gd name="connsiteX5" fmla="*/ 6332611 w 6332611"/>
              <a:gd name="connsiteY5" fmla="*/ 1109559 h 1296848"/>
              <a:gd name="connsiteX6" fmla="*/ 6145322 w 6332611"/>
              <a:gd name="connsiteY6" fmla="*/ 1296848 h 1296848"/>
              <a:gd name="connsiteX7" fmla="*/ 299049 w 6332611"/>
              <a:gd name="connsiteY7" fmla="*/ 1296848 h 1296848"/>
              <a:gd name="connsiteX8" fmla="*/ 111760 w 6332611"/>
              <a:gd name="connsiteY8" fmla="*/ 1109559 h 1296848"/>
              <a:gd name="connsiteX9" fmla="*/ 0 w 6332611"/>
              <a:gd name="connsiteY9" fmla="*/ 634745 h 1296848"/>
              <a:gd name="connsiteX0" fmla="*/ 0 w 6444371"/>
              <a:gd name="connsiteY0" fmla="*/ 634745 h 1296848"/>
              <a:gd name="connsiteX1" fmla="*/ 431129 w 6444371"/>
              <a:gd name="connsiteY1" fmla="*/ 102016 h 1296848"/>
              <a:gd name="connsiteX2" fmla="*/ 3560191 w 6444371"/>
              <a:gd name="connsiteY2" fmla="*/ 1338 h 1296848"/>
              <a:gd name="connsiteX3" fmla="*/ 6145322 w 6444371"/>
              <a:gd name="connsiteY3" fmla="*/ 173136 h 1296848"/>
              <a:gd name="connsiteX4" fmla="*/ 6444371 w 6444371"/>
              <a:gd name="connsiteY4" fmla="*/ 360425 h 1296848"/>
              <a:gd name="connsiteX5" fmla="*/ 6332611 w 6444371"/>
              <a:gd name="connsiteY5" fmla="*/ 1109559 h 1296848"/>
              <a:gd name="connsiteX6" fmla="*/ 6145322 w 6444371"/>
              <a:gd name="connsiteY6" fmla="*/ 1296848 h 1296848"/>
              <a:gd name="connsiteX7" fmla="*/ 299049 w 6444371"/>
              <a:gd name="connsiteY7" fmla="*/ 1296848 h 1296848"/>
              <a:gd name="connsiteX8" fmla="*/ 111760 w 6444371"/>
              <a:gd name="connsiteY8" fmla="*/ 1109559 h 1296848"/>
              <a:gd name="connsiteX9" fmla="*/ 0 w 6444371"/>
              <a:gd name="connsiteY9" fmla="*/ 634745 h 1296848"/>
              <a:gd name="connsiteX0" fmla="*/ 0 w 6444371"/>
              <a:gd name="connsiteY0" fmla="*/ 634745 h 1296848"/>
              <a:gd name="connsiteX1" fmla="*/ 431129 w 6444371"/>
              <a:gd name="connsiteY1" fmla="*/ 102016 h 1296848"/>
              <a:gd name="connsiteX2" fmla="*/ 3560191 w 6444371"/>
              <a:gd name="connsiteY2" fmla="*/ 1338 h 1296848"/>
              <a:gd name="connsiteX3" fmla="*/ 6084362 w 6444371"/>
              <a:gd name="connsiteY3" fmla="*/ 112176 h 1296848"/>
              <a:gd name="connsiteX4" fmla="*/ 6444371 w 6444371"/>
              <a:gd name="connsiteY4" fmla="*/ 360425 h 1296848"/>
              <a:gd name="connsiteX5" fmla="*/ 6332611 w 6444371"/>
              <a:gd name="connsiteY5" fmla="*/ 1109559 h 1296848"/>
              <a:gd name="connsiteX6" fmla="*/ 6145322 w 6444371"/>
              <a:gd name="connsiteY6" fmla="*/ 1296848 h 1296848"/>
              <a:gd name="connsiteX7" fmla="*/ 299049 w 6444371"/>
              <a:gd name="connsiteY7" fmla="*/ 1296848 h 1296848"/>
              <a:gd name="connsiteX8" fmla="*/ 111760 w 6444371"/>
              <a:gd name="connsiteY8" fmla="*/ 1109559 h 1296848"/>
              <a:gd name="connsiteX9" fmla="*/ 0 w 6444371"/>
              <a:gd name="connsiteY9" fmla="*/ 634745 h 1296848"/>
              <a:gd name="connsiteX0" fmla="*/ 0 w 6444371"/>
              <a:gd name="connsiteY0" fmla="*/ 558145 h 1220248"/>
              <a:gd name="connsiteX1" fmla="*/ 431129 w 6444371"/>
              <a:gd name="connsiteY1" fmla="*/ 25416 h 1220248"/>
              <a:gd name="connsiteX2" fmla="*/ 3438271 w 6444371"/>
              <a:gd name="connsiteY2" fmla="*/ 16178 h 1220248"/>
              <a:gd name="connsiteX3" fmla="*/ 6084362 w 6444371"/>
              <a:gd name="connsiteY3" fmla="*/ 35576 h 1220248"/>
              <a:gd name="connsiteX4" fmla="*/ 6444371 w 6444371"/>
              <a:gd name="connsiteY4" fmla="*/ 283825 h 1220248"/>
              <a:gd name="connsiteX5" fmla="*/ 6332611 w 6444371"/>
              <a:gd name="connsiteY5" fmla="*/ 1032959 h 1220248"/>
              <a:gd name="connsiteX6" fmla="*/ 6145322 w 6444371"/>
              <a:gd name="connsiteY6" fmla="*/ 1220248 h 1220248"/>
              <a:gd name="connsiteX7" fmla="*/ 299049 w 6444371"/>
              <a:gd name="connsiteY7" fmla="*/ 1220248 h 1220248"/>
              <a:gd name="connsiteX8" fmla="*/ 111760 w 6444371"/>
              <a:gd name="connsiteY8" fmla="*/ 1032959 h 1220248"/>
              <a:gd name="connsiteX9" fmla="*/ 0 w 6444371"/>
              <a:gd name="connsiteY9" fmla="*/ 558145 h 1220248"/>
              <a:gd name="connsiteX0" fmla="*/ 0 w 6444371"/>
              <a:gd name="connsiteY0" fmla="*/ 595773 h 1257876"/>
              <a:gd name="connsiteX1" fmla="*/ 431129 w 6444371"/>
              <a:gd name="connsiteY1" fmla="*/ 63044 h 1257876"/>
              <a:gd name="connsiteX2" fmla="*/ 3438271 w 6444371"/>
              <a:gd name="connsiteY2" fmla="*/ 53806 h 1257876"/>
              <a:gd name="connsiteX3" fmla="*/ 6084362 w 6444371"/>
              <a:gd name="connsiteY3" fmla="*/ 73204 h 1257876"/>
              <a:gd name="connsiteX4" fmla="*/ 6444371 w 6444371"/>
              <a:gd name="connsiteY4" fmla="*/ 321453 h 1257876"/>
              <a:gd name="connsiteX5" fmla="*/ 6332611 w 6444371"/>
              <a:gd name="connsiteY5" fmla="*/ 1070587 h 1257876"/>
              <a:gd name="connsiteX6" fmla="*/ 6145322 w 6444371"/>
              <a:gd name="connsiteY6" fmla="*/ 1257876 h 1257876"/>
              <a:gd name="connsiteX7" fmla="*/ 299049 w 6444371"/>
              <a:gd name="connsiteY7" fmla="*/ 1257876 h 1257876"/>
              <a:gd name="connsiteX8" fmla="*/ 111760 w 6444371"/>
              <a:gd name="connsiteY8" fmla="*/ 1070587 h 1257876"/>
              <a:gd name="connsiteX9" fmla="*/ 0 w 6444371"/>
              <a:gd name="connsiteY9" fmla="*/ 595773 h 1257876"/>
              <a:gd name="connsiteX0" fmla="*/ 0 w 6444371"/>
              <a:gd name="connsiteY0" fmla="*/ 595773 h 1257876"/>
              <a:gd name="connsiteX1" fmla="*/ 431129 w 6444371"/>
              <a:gd name="connsiteY1" fmla="*/ 63044 h 1257876"/>
              <a:gd name="connsiteX2" fmla="*/ 3438271 w 6444371"/>
              <a:gd name="connsiteY2" fmla="*/ 53806 h 1257876"/>
              <a:gd name="connsiteX3" fmla="*/ 6084362 w 6444371"/>
              <a:gd name="connsiteY3" fmla="*/ 73204 h 1257876"/>
              <a:gd name="connsiteX4" fmla="*/ 6444371 w 6444371"/>
              <a:gd name="connsiteY4" fmla="*/ 321453 h 1257876"/>
              <a:gd name="connsiteX5" fmla="*/ 6332611 w 6444371"/>
              <a:gd name="connsiteY5" fmla="*/ 1070587 h 1257876"/>
              <a:gd name="connsiteX6" fmla="*/ 6145322 w 6444371"/>
              <a:gd name="connsiteY6" fmla="*/ 1257876 h 1257876"/>
              <a:gd name="connsiteX7" fmla="*/ 299049 w 6444371"/>
              <a:gd name="connsiteY7" fmla="*/ 1257876 h 1257876"/>
              <a:gd name="connsiteX8" fmla="*/ 111760 w 6444371"/>
              <a:gd name="connsiteY8" fmla="*/ 1070587 h 1257876"/>
              <a:gd name="connsiteX9" fmla="*/ 0 w 6444371"/>
              <a:gd name="connsiteY9" fmla="*/ 595773 h 1257876"/>
              <a:gd name="connsiteX0" fmla="*/ 0 w 6444371"/>
              <a:gd name="connsiteY0" fmla="*/ 595773 h 1298516"/>
              <a:gd name="connsiteX1" fmla="*/ 431129 w 6444371"/>
              <a:gd name="connsiteY1" fmla="*/ 63044 h 1298516"/>
              <a:gd name="connsiteX2" fmla="*/ 3438271 w 6444371"/>
              <a:gd name="connsiteY2" fmla="*/ 53806 h 1298516"/>
              <a:gd name="connsiteX3" fmla="*/ 6084362 w 6444371"/>
              <a:gd name="connsiteY3" fmla="*/ 73204 h 1298516"/>
              <a:gd name="connsiteX4" fmla="*/ 6444371 w 6444371"/>
              <a:gd name="connsiteY4" fmla="*/ 321453 h 1298516"/>
              <a:gd name="connsiteX5" fmla="*/ 6332611 w 6444371"/>
              <a:gd name="connsiteY5" fmla="*/ 1070587 h 1298516"/>
              <a:gd name="connsiteX6" fmla="*/ 6145322 w 6444371"/>
              <a:gd name="connsiteY6" fmla="*/ 1257876 h 1298516"/>
              <a:gd name="connsiteX7" fmla="*/ 420969 w 6444371"/>
              <a:gd name="connsiteY7" fmla="*/ 1298516 h 1298516"/>
              <a:gd name="connsiteX8" fmla="*/ 111760 w 6444371"/>
              <a:gd name="connsiteY8" fmla="*/ 1070587 h 1298516"/>
              <a:gd name="connsiteX9" fmla="*/ 0 w 6444371"/>
              <a:gd name="connsiteY9" fmla="*/ 595773 h 1298516"/>
              <a:gd name="connsiteX0" fmla="*/ 0 w 6444371"/>
              <a:gd name="connsiteY0" fmla="*/ 595773 h 1298516"/>
              <a:gd name="connsiteX1" fmla="*/ 431129 w 6444371"/>
              <a:gd name="connsiteY1" fmla="*/ 63044 h 1298516"/>
              <a:gd name="connsiteX2" fmla="*/ 3438271 w 6444371"/>
              <a:gd name="connsiteY2" fmla="*/ 53806 h 1298516"/>
              <a:gd name="connsiteX3" fmla="*/ 6084362 w 6444371"/>
              <a:gd name="connsiteY3" fmla="*/ 73204 h 1298516"/>
              <a:gd name="connsiteX4" fmla="*/ 6444371 w 6444371"/>
              <a:gd name="connsiteY4" fmla="*/ 321453 h 1298516"/>
              <a:gd name="connsiteX5" fmla="*/ 6332611 w 6444371"/>
              <a:gd name="connsiteY5" fmla="*/ 1070587 h 1298516"/>
              <a:gd name="connsiteX6" fmla="*/ 6145322 w 6444371"/>
              <a:gd name="connsiteY6" fmla="*/ 1257876 h 1298516"/>
              <a:gd name="connsiteX7" fmla="*/ 3296031 w 6444371"/>
              <a:gd name="connsiteY7" fmla="*/ 1171406 h 1298516"/>
              <a:gd name="connsiteX8" fmla="*/ 420969 w 6444371"/>
              <a:gd name="connsiteY8" fmla="*/ 1298516 h 1298516"/>
              <a:gd name="connsiteX9" fmla="*/ 111760 w 6444371"/>
              <a:gd name="connsiteY9" fmla="*/ 1070587 h 1298516"/>
              <a:gd name="connsiteX10" fmla="*/ 0 w 6444371"/>
              <a:gd name="connsiteY10" fmla="*/ 595773 h 1298516"/>
              <a:gd name="connsiteX0" fmla="*/ 0 w 6444371"/>
              <a:gd name="connsiteY0" fmla="*/ 595773 h 1298516"/>
              <a:gd name="connsiteX1" fmla="*/ 431129 w 6444371"/>
              <a:gd name="connsiteY1" fmla="*/ 63044 h 1298516"/>
              <a:gd name="connsiteX2" fmla="*/ 3438271 w 6444371"/>
              <a:gd name="connsiteY2" fmla="*/ 53806 h 1298516"/>
              <a:gd name="connsiteX3" fmla="*/ 6084362 w 6444371"/>
              <a:gd name="connsiteY3" fmla="*/ 73204 h 1298516"/>
              <a:gd name="connsiteX4" fmla="*/ 6444371 w 6444371"/>
              <a:gd name="connsiteY4" fmla="*/ 321453 h 1298516"/>
              <a:gd name="connsiteX5" fmla="*/ 6332611 w 6444371"/>
              <a:gd name="connsiteY5" fmla="*/ 1070587 h 1298516"/>
              <a:gd name="connsiteX6" fmla="*/ 6145322 w 6444371"/>
              <a:gd name="connsiteY6" fmla="*/ 1257876 h 1298516"/>
              <a:gd name="connsiteX7" fmla="*/ 3296031 w 6444371"/>
              <a:gd name="connsiteY7" fmla="*/ 1171406 h 1298516"/>
              <a:gd name="connsiteX8" fmla="*/ 420969 w 6444371"/>
              <a:gd name="connsiteY8" fmla="*/ 1298516 h 1298516"/>
              <a:gd name="connsiteX9" fmla="*/ 111760 w 6444371"/>
              <a:gd name="connsiteY9" fmla="*/ 1070587 h 1298516"/>
              <a:gd name="connsiteX10" fmla="*/ 0 w 6444371"/>
              <a:gd name="connsiteY10" fmla="*/ 595773 h 1298516"/>
              <a:gd name="connsiteX0" fmla="*/ 0 w 6444371"/>
              <a:gd name="connsiteY0" fmla="*/ 595773 h 1298516"/>
              <a:gd name="connsiteX1" fmla="*/ 431129 w 6444371"/>
              <a:gd name="connsiteY1" fmla="*/ 63044 h 1298516"/>
              <a:gd name="connsiteX2" fmla="*/ 3438271 w 6444371"/>
              <a:gd name="connsiteY2" fmla="*/ 53806 h 1298516"/>
              <a:gd name="connsiteX3" fmla="*/ 6084362 w 6444371"/>
              <a:gd name="connsiteY3" fmla="*/ 73204 h 1298516"/>
              <a:gd name="connsiteX4" fmla="*/ 6444371 w 6444371"/>
              <a:gd name="connsiteY4" fmla="*/ 321453 h 1298516"/>
              <a:gd name="connsiteX5" fmla="*/ 6332611 w 6444371"/>
              <a:gd name="connsiteY5" fmla="*/ 1070587 h 1298516"/>
              <a:gd name="connsiteX6" fmla="*/ 6145322 w 6444371"/>
              <a:gd name="connsiteY6" fmla="*/ 1257876 h 1298516"/>
              <a:gd name="connsiteX7" fmla="*/ 5409311 w 6444371"/>
              <a:gd name="connsiteY7" fmla="*/ 1181566 h 1298516"/>
              <a:gd name="connsiteX8" fmla="*/ 3296031 w 6444371"/>
              <a:gd name="connsiteY8" fmla="*/ 1171406 h 1298516"/>
              <a:gd name="connsiteX9" fmla="*/ 420969 w 6444371"/>
              <a:gd name="connsiteY9" fmla="*/ 1298516 h 1298516"/>
              <a:gd name="connsiteX10" fmla="*/ 111760 w 6444371"/>
              <a:gd name="connsiteY10" fmla="*/ 1070587 h 1298516"/>
              <a:gd name="connsiteX11" fmla="*/ 0 w 6444371"/>
              <a:gd name="connsiteY11" fmla="*/ 595773 h 1298516"/>
              <a:gd name="connsiteX0" fmla="*/ 0 w 6444371"/>
              <a:gd name="connsiteY0" fmla="*/ 595773 h 1263444"/>
              <a:gd name="connsiteX1" fmla="*/ 431129 w 6444371"/>
              <a:gd name="connsiteY1" fmla="*/ 63044 h 1263444"/>
              <a:gd name="connsiteX2" fmla="*/ 3438271 w 6444371"/>
              <a:gd name="connsiteY2" fmla="*/ 53806 h 1263444"/>
              <a:gd name="connsiteX3" fmla="*/ 6084362 w 6444371"/>
              <a:gd name="connsiteY3" fmla="*/ 73204 h 1263444"/>
              <a:gd name="connsiteX4" fmla="*/ 6444371 w 6444371"/>
              <a:gd name="connsiteY4" fmla="*/ 321453 h 1263444"/>
              <a:gd name="connsiteX5" fmla="*/ 6332611 w 6444371"/>
              <a:gd name="connsiteY5" fmla="*/ 1070587 h 1263444"/>
              <a:gd name="connsiteX6" fmla="*/ 6145322 w 6444371"/>
              <a:gd name="connsiteY6" fmla="*/ 1257876 h 1263444"/>
              <a:gd name="connsiteX7" fmla="*/ 5409311 w 6444371"/>
              <a:gd name="connsiteY7" fmla="*/ 1181566 h 1263444"/>
              <a:gd name="connsiteX8" fmla="*/ 3296031 w 6444371"/>
              <a:gd name="connsiteY8" fmla="*/ 1171406 h 1263444"/>
              <a:gd name="connsiteX9" fmla="*/ 563209 w 6444371"/>
              <a:gd name="connsiteY9" fmla="*/ 1207076 h 1263444"/>
              <a:gd name="connsiteX10" fmla="*/ 111760 w 6444371"/>
              <a:gd name="connsiteY10" fmla="*/ 1070587 h 1263444"/>
              <a:gd name="connsiteX11" fmla="*/ 0 w 6444371"/>
              <a:gd name="connsiteY11" fmla="*/ 595773 h 1263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444371" h="1263444">
                <a:moveTo>
                  <a:pt x="0" y="595773"/>
                </a:moveTo>
                <a:cubicBezTo>
                  <a:pt x="0" y="492336"/>
                  <a:pt x="327692" y="63044"/>
                  <a:pt x="431129" y="63044"/>
                </a:cubicBezTo>
                <a:cubicBezTo>
                  <a:pt x="975387" y="20130"/>
                  <a:pt x="2536706" y="-49487"/>
                  <a:pt x="3438271" y="53806"/>
                </a:cubicBezTo>
                <a:lnTo>
                  <a:pt x="6084362" y="73204"/>
                </a:lnTo>
                <a:cubicBezTo>
                  <a:pt x="6187799" y="73204"/>
                  <a:pt x="6444371" y="218016"/>
                  <a:pt x="6444371" y="321453"/>
                </a:cubicBezTo>
                <a:lnTo>
                  <a:pt x="6332611" y="1070587"/>
                </a:lnTo>
                <a:cubicBezTo>
                  <a:pt x="6332611" y="1174024"/>
                  <a:pt x="6248759" y="1257876"/>
                  <a:pt x="6145322" y="1257876"/>
                </a:cubicBezTo>
                <a:cubicBezTo>
                  <a:pt x="6004985" y="1286533"/>
                  <a:pt x="5884193" y="1195978"/>
                  <a:pt x="5409311" y="1181566"/>
                </a:cubicBezTo>
                <a:cubicBezTo>
                  <a:pt x="4934429" y="1167154"/>
                  <a:pt x="4140968" y="1162074"/>
                  <a:pt x="3296031" y="1171406"/>
                </a:cubicBezTo>
                <a:lnTo>
                  <a:pt x="563209" y="1207076"/>
                </a:lnTo>
                <a:cubicBezTo>
                  <a:pt x="459772" y="1207076"/>
                  <a:pt x="111760" y="1174024"/>
                  <a:pt x="111760" y="1070587"/>
                </a:cubicBezTo>
                <a:lnTo>
                  <a:pt x="0" y="595773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  <a:prstDash val="dash"/>
          </a:ln>
        </p:spPr>
        <p:txBody>
          <a:bodyPr wrap="square" lIns="182880" tIns="91440" bIns="182880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 + 3 + 3 + 3 = 12</a:t>
            </a:r>
          </a:p>
        </p:txBody>
      </p:sp>
      <p:sp>
        <p:nvSpPr>
          <p:cNvPr id="36" name="TextBox 35"/>
          <p:cNvSpPr txBox="1"/>
          <p:nvPr/>
        </p:nvSpPr>
        <p:spPr>
          <a:xfrm flipH="1">
            <a:off x="1178101" y="4088248"/>
            <a:ext cx="4134094" cy="1200329"/>
          </a:xfrm>
          <a:custGeom>
            <a:avLst/>
            <a:gdLst>
              <a:gd name="connsiteX0" fmla="*/ 187289 w 4007538"/>
              <a:gd name="connsiteY0" fmla="*/ 0 h 1123712"/>
              <a:gd name="connsiteX1" fmla="*/ 4007538 w 4007538"/>
              <a:gd name="connsiteY1" fmla="*/ 0 h 1123712"/>
              <a:gd name="connsiteX2" fmla="*/ 4007538 w 4007538"/>
              <a:gd name="connsiteY2" fmla="*/ 0 h 1123712"/>
              <a:gd name="connsiteX3" fmla="*/ 4007538 w 4007538"/>
              <a:gd name="connsiteY3" fmla="*/ 936423 h 1123712"/>
              <a:gd name="connsiteX4" fmla="*/ 3820249 w 4007538"/>
              <a:gd name="connsiteY4" fmla="*/ 1123712 h 1123712"/>
              <a:gd name="connsiteX5" fmla="*/ 0 w 4007538"/>
              <a:gd name="connsiteY5" fmla="*/ 1123712 h 1123712"/>
              <a:gd name="connsiteX6" fmla="*/ 0 w 4007538"/>
              <a:gd name="connsiteY6" fmla="*/ 1123712 h 1123712"/>
              <a:gd name="connsiteX7" fmla="*/ 0 w 4007538"/>
              <a:gd name="connsiteY7" fmla="*/ 187289 h 1123712"/>
              <a:gd name="connsiteX8" fmla="*/ 187289 w 4007538"/>
              <a:gd name="connsiteY8" fmla="*/ 0 h 1123712"/>
              <a:gd name="connsiteX0" fmla="*/ 187289 w 4007538"/>
              <a:gd name="connsiteY0" fmla="*/ 0 h 1123712"/>
              <a:gd name="connsiteX1" fmla="*/ 4007538 w 4007538"/>
              <a:gd name="connsiteY1" fmla="*/ 0 h 1123712"/>
              <a:gd name="connsiteX2" fmla="*/ 4007538 w 4007538"/>
              <a:gd name="connsiteY2" fmla="*/ 0 h 1123712"/>
              <a:gd name="connsiteX3" fmla="*/ 4007538 w 4007538"/>
              <a:gd name="connsiteY3" fmla="*/ 936423 h 1123712"/>
              <a:gd name="connsiteX4" fmla="*/ 3820249 w 4007538"/>
              <a:gd name="connsiteY4" fmla="*/ 1123712 h 1123712"/>
              <a:gd name="connsiteX5" fmla="*/ 0 w 4007538"/>
              <a:gd name="connsiteY5" fmla="*/ 1123712 h 1123712"/>
              <a:gd name="connsiteX6" fmla="*/ 172720 w 4007538"/>
              <a:gd name="connsiteY6" fmla="*/ 1062752 h 1123712"/>
              <a:gd name="connsiteX7" fmla="*/ 0 w 4007538"/>
              <a:gd name="connsiteY7" fmla="*/ 187289 h 1123712"/>
              <a:gd name="connsiteX8" fmla="*/ 187289 w 4007538"/>
              <a:gd name="connsiteY8" fmla="*/ 0 h 1123712"/>
              <a:gd name="connsiteX0" fmla="*/ 188912 w 4009161"/>
              <a:gd name="connsiteY0" fmla="*/ 0 h 1123712"/>
              <a:gd name="connsiteX1" fmla="*/ 4009161 w 4009161"/>
              <a:gd name="connsiteY1" fmla="*/ 0 h 1123712"/>
              <a:gd name="connsiteX2" fmla="*/ 4009161 w 4009161"/>
              <a:gd name="connsiteY2" fmla="*/ 0 h 1123712"/>
              <a:gd name="connsiteX3" fmla="*/ 4009161 w 4009161"/>
              <a:gd name="connsiteY3" fmla="*/ 936423 h 1123712"/>
              <a:gd name="connsiteX4" fmla="*/ 3821872 w 4009161"/>
              <a:gd name="connsiteY4" fmla="*/ 1123712 h 1123712"/>
              <a:gd name="connsiteX5" fmla="*/ 1623 w 4009161"/>
              <a:gd name="connsiteY5" fmla="*/ 1123712 h 1123712"/>
              <a:gd name="connsiteX6" fmla="*/ 174343 w 4009161"/>
              <a:gd name="connsiteY6" fmla="*/ 1062752 h 1123712"/>
              <a:gd name="connsiteX7" fmla="*/ 1623 w 4009161"/>
              <a:gd name="connsiteY7" fmla="*/ 187289 h 1123712"/>
              <a:gd name="connsiteX8" fmla="*/ 188912 w 4009161"/>
              <a:gd name="connsiteY8" fmla="*/ 0 h 1123712"/>
              <a:gd name="connsiteX0" fmla="*/ 238089 w 4058338"/>
              <a:gd name="connsiteY0" fmla="*/ 0 h 1123712"/>
              <a:gd name="connsiteX1" fmla="*/ 4058338 w 4058338"/>
              <a:gd name="connsiteY1" fmla="*/ 0 h 1123712"/>
              <a:gd name="connsiteX2" fmla="*/ 4058338 w 4058338"/>
              <a:gd name="connsiteY2" fmla="*/ 0 h 1123712"/>
              <a:gd name="connsiteX3" fmla="*/ 4058338 w 4058338"/>
              <a:gd name="connsiteY3" fmla="*/ 936423 h 1123712"/>
              <a:gd name="connsiteX4" fmla="*/ 3871049 w 4058338"/>
              <a:gd name="connsiteY4" fmla="*/ 1123712 h 1123712"/>
              <a:gd name="connsiteX5" fmla="*/ 50800 w 4058338"/>
              <a:gd name="connsiteY5" fmla="*/ 1123712 h 1123712"/>
              <a:gd name="connsiteX6" fmla="*/ 223520 w 4058338"/>
              <a:gd name="connsiteY6" fmla="*/ 1062752 h 1123712"/>
              <a:gd name="connsiteX7" fmla="*/ 0 w 4058338"/>
              <a:gd name="connsiteY7" fmla="*/ 329529 h 1123712"/>
              <a:gd name="connsiteX8" fmla="*/ 238089 w 4058338"/>
              <a:gd name="connsiteY8" fmla="*/ 0 h 1123712"/>
              <a:gd name="connsiteX0" fmla="*/ 370169 w 4058338"/>
              <a:gd name="connsiteY0" fmla="*/ 20320 h 1123712"/>
              <a:gd name="connsiteX1" fmla="*/ 4058338 w 4058338"/>
              <a:gd name="connsiteY1" fmla="*/ 0 h 1123712"/>
              <a:gd name="connsiteX2" fmla="*/ 4058338 w 4058338"/>
              <a:gd name="connsiteY2" fmla="*/ 0 h 1123712"/>
              <a:gd name="connsiteX3" fmla="*/ 4058338 w 4058338"/>
              <a:gd name="connsiteY3" fmla="*/ 936423 h 1123712"/>
              <a:gd name="connsiteX4" fmla="*/ 3871049 w 4058338"/>
              <a:gd name="connsiteY4" fmla="*/ 1123712 h 1123712"/>
              <a:gd name="connsiteX5" fmla="*/ 50800 w 4058338"/>
              <a:gd name="connsiteY5" fmla="*/ 1123712 h 1123712"/>
              <a:gd name="connsiteX6" fmla="*/ 223520 w 4058338"/>
              <a:gd name="connsiteY6" fmla="*/ 1062752 h 1123712"/>
              <a:gd name="connsiteX7" fmla="*/ 0 w 4058338"/>
              <a:gd name="connsiteY7" fmla="*/ 329529 h 1123712"/>
              <a:gd name="connsiteX8" fmla="*/ 370169 w 4058338"/>
              <a:gd name="connsiteY8" fmla="*/ 20320 h 1123712"/>
              <a:gd name="connsiteX0" fmla="*/ 370169 w 4058338"/>
              <a:gd name="connsiteY0" fmla="*/ 121536 h 1224928"/>
              <a:gd name="connsiteX1" fmla="*/ 535492 w 4058338"/>
              <a:gd name="connsiteY1" fmla="*/ 0 h 1224928"/>
              <a:gd name="connsiteX2" fmla="*/ 4058338 w 4058338"/>
              <a:gd name="connsiteY2" fmla="*/ 101216 h 1224928"/>
              <a:gd name="connsiteX3" fmla="*/ 4058338 w 4058338"/>
              <a:gd name="connsiteY3" fmla="*/ 101216 h 1224928"/>
              <a:gd name="connsiteX4" fmla="*/ 4058338 w 4058338"/>
              <a:gd name="connsiteY4" fmla="*/ 1037639 h 1224928"/>
              <a:gd name="connsiteX5" fmla="*/ 3871049 w 4058338"/>
              <a:gd name="connsiteY5" fmla="*/ 1224928 h 1224928"/>
              <a:gd name="connsiteX6" fmla="*/ 50800 w 4058338"/>
              <a:gd name="connsiteY6" fmla="*/ 1224928 h 1224928"/>
              <a:gd name="connsiteX7" fmla="*/ 223520 w 4058338"/>
              <a:gd name="connsiteY7" fmla="*/ 1163968 h 1224928"/>
              <a:gd name="connsiteX8" fmla="*/ 0 w 4058338"/>
              <a:gd name="connsiteY8" fmla="*/ 430745 h 1224928"/>
              <a:gd name="connsiteX9" fmla="*/ 370169 w 4058338"/>
              <a:gd name="connsiteY9" fmla="*/ 121536 h 1224928"/>
              <a:gd name="connsiteX0" fmla="*/ 370169 w 4058338"/>
              <a:gd name="connsiteY0" fmla="*/ 123784 h 1227176"/>
              <a:gd name="connsiteX1" fmla="*/ 535492 w 4058338"/>
              <a:gd name="connsiteY1" fmla="*/ 2248 h 1227176"/>
              <a:gd name="connsiteX2" fmla="*/ 4058338 w 4058338"/>
              <a:gd name="connsiteY2" fmla="*/ 103464 h 1227176"/>
              <a:gd name="connsiteX3" fmla="*/ 4058338 w 4058338"/>
              <a:gd name="connsiteY3" fmla="*/ 103464 h 1227176"/>
              <a:gd name="connsiteX4" fmla="*/ 4058338 w 4058338"/>
              <a:gd name="connsiteY4" fmla="*/ 1039887 h 1227176"/>
              <a:gd name="connsiteX5" fmla="*/ 3871049 w 4058338"/>
              <a:gd name="connsiteY5" fmla="*/ 1227176 h 1227176"/>
              <a:gd name="connsiteX6" fmla="*/ 50800 w 4058338"/>
              <a:gd name="connsiteY6" fmla="*/ 1227176 h 1227176"/>
              <a:gd name="connsiteX7" fmla="*/ 223520 w 4058338"/>
              <a:gd name="connsiteY7" fmla="*/ 1166216 h 1227176"/>
              <a:gd name="connsiteX8" fmla="*/ 0 w 4058338"/>
              <a:gd name="connsiteY8" fmla="*/ 432993 h 1227176"/>
              <a:gd name="connsiteX9" fmla="*/ 370169 w 4058338"/>
              <a:gd name="connsiteY9" fmla="*/ 123784 h 1227176"/>
              <a:gd name="connsiteX0" fmla="*/ 370169 w 4058338"/>
              <a:gd name="connsiteY0" fmla="*/ 162560 h 1265952"/>
              <a:gd name="connsiteX1" fmla="*/ 535492 w 4058338"/>
              <a:gd name="connsiteY1" fmla="*/ 41024 h 1265952"/>
              <a:gd name="connsiteX2" fmla="*/ 4058338 w 4058338"/>
              <a:gd name="connsiteY2" fmla="*/ 142240 h 1265952"/>
              <a:gd name="connsiteX3" fmla="*/ 3844978 w 4058338"/>
              <a:gd name="connsiteY3" fmla="*/ 0 h 1265952"/>
              <a:gd name="connsiteX4" fmla="*/ 4058338 w 4058338"/>
              <a:gd name="connsiteY4" fmla="*/ 1078663 h 1265952"/>
              <a:gd name="connsiteX5" fmla="*/ 3871049 w 4058338"/>
              <a:gd name="connsiteY5" fmla="*/ 1265952 h 1265952"/>
              <a:gd name="connsiteX6" fmla="*/ 50800 w 4058338"/>
              <a:gd name="connsiteY6" fmla="*/ 1265952 h 1265952"/>
              <a:gd name="connsiteX7" fmla="*/ 223520 w 4058338"/>
              <a:gd name="connsiteY7" fmla="*/ 1204992 h 1265952"/>
              <a:gd name="connsiteX8" fmla="*/ 0 w 4058338"/>
              <a:gd name="connsiteY8" fmla="*/ 471769 h 1265952"/>
              <a:gd name="connsiteX9" fmla="*/ 370169 w 4058338"/>
              <a:gd name="connsiteY9" fmla="*/ 162560 h 1265952"/>
              <a:gd name="connsiteX0" fmla="*/ 370169 w 4058338"/>
              <a:gd name="connsiteY0" fmla="*/ 162560 h 1265952"/>
              <a:gd name="connsiteX1" fmla="*/ 535492 w 4058338"/>
              <a:gd name="connsiteY1" fmla="*/ 41024 h 1265952"/>
              <a:gd name="connsiteX2" fmla="*/ 4058338 w 4058338"/>
              <a:gd name="connsiteY2" fmla="*/ 142240 h 1265952"/>
              <a:gd name="connsiteX3" fmla="*/ 3844978 w 4058338"/>
              <a:gd name="connsiteY3" fmla="*/ 0 h 1265952"/>
              <a:gd name="connsiteX4" fmla="*/ 4058338 w 4058338"/>
              <a:gd name="connsiteY4" fmla="*/ 1078663 h 1265952"/>
              <a:gd name="connsiteX5" fmla="*/ 3871049 w 4058338"/>
              <a:gd name="connsiteY5" fmla="*/ 1265952 h 1265952"/>
              <a:gd name="connsiteX6" fmla="*/ 50800 w 4058338"/>
              <a:gd name="connsiteY6" fmla="*/ 1265952 h 1265952"/>
              <a:gd name="connsiteX7" fmla="*/ 223520 w 4058338"/>
              <a:gd name="connsiteY7" fmla="*/ 1204992 h 1265952"/>
              <a:gd name="connsiteX8" fmla="*/ 0 w 4058338"/>
              <a:gd name="connsiteY8" fmla="*/ 471769 h 1265952"/>
              <a:gd name="connsiteX9" fmla="*/ 370169 w 4058338"/>
              <a:gd name="connsiteY9" fmla="*/ 162560 h 1265952"/>
              <a:gd name="connsiteX0" fmla="*/ 370169 w 4060279"/>
              <a:gd name="connsiteY0" fmla="*/ 162560 h 1265952"/>
              <a:gd name="connsiteX1" fmla="*/ 535492 w 4060279"/>
              <a:gd name="connsiteY1" fmla="*/ 41024 h 1265952"/>
              <a:gd name="connsiteX2" fmla="*/ 3613972 w 4060279"/>
              <a:gd name="connsiteY2" fmla="*/ 10544 h 1265952"/>
              <a:gd name="connsiteX3" fmla="*/ 4058338 w 4060279"/>
              <a:gd name="connsiteY3" fmla="*/ 142240 h 1265952"/>
              <a:gd name="connsiteX4" fmla="*/ 3844978 w 4060279"/>
              <a:gd name="connsiteY4" fmla="*/ 0 h 1265952"/>
              <a:gd name="connsiteX5" fmla="*/ 4058338 w 4060279"/>
              <a:gd name="connsiteY5" fmla="*/ 1078663 h 1265952"/>
              <a:gd name="connsiteX6" fmla="*/ 3871049 w 4060279"/>
              <a:gd name="connsiteY6" fmla="*/ 1265952 h 1265952"/>
              <a:gd name="connsiteX7" fmla="*/ 50800 w 4060279"/>
              <a:gd name="connsiteY7" fmla="*/ 1265952 h 1265952"/>
              <a:gd name="connsiteX8" fmla="*/ 223520 w 4060279"/>
              <a:gd name="connsiteY8" fmla="*/ 1204992 h 1265952"/>
              <a:gd name="connsiteX9" fmla="*/ 0 w 4060279"/>
              <a:gd name="connsiteY9" fmla="*/ 471769 h 1265952"/>
              <a:gd name="connsiteX10" fmla="*/ 370169 w 4060279"/>
              <a:gd name="connsiteY10" fmla="*/ 162560 h 1265952"/>
              <a:gd name="connsiteX0" fmla="*/ 370169 w 4079230"/>
              <a:gd name="connsiteY0" fmla="*/ 162560 h 1265952"/>
              <a:gd name="connsiteX1" fmla="*/ 535492 w 4079230"/>
              <a:gd name="connsiteY1" fmla="*/ 41024 h 1265952"/>
              <a:gd name="connsiteX2" fmla="*/ 3613972 w 4079230"/>
              <a:gd name="connsiteY2" fmla="*/ 10544 h 1265952"/>
              <a:gd name="connsiteX3" fmla="*/ 4058338 w 4079230"/>
              <a:gd name="connsiteY3" fmla="*/ 142240 h 1265952"/>
              <a:gd name="connsiteX4" fmla="*/ 3844978 w 4079230"/>
              <a:gd name="connsiteY4" fmla="*/ 0 h 1265952"/>
              <a:gd name="connsiteX5" fmla="*/ 4061012 w 4079230"/>
              <a:gd name="connsiteY5" fmla="*/ 335664 h 1265952"/>
              <a:gd name="connsiteX6" fmla="*/ 4058338 w 4079230"/>
              <a:gd name="connsiteY6" fmla="*/ 1078663 h 1265952"/>
              <a:gd name="connsiteX7" fmla="*/ 3871049 w 4079230"/>
              <a:gd name="connsiteY7" fmla="*/ 1265952 h 1265952"/>
              <a:gd name="connsiteX8" fmla="*/ 50800 w 4079230"/>
              <a:gd name="connsiteY8" fmla="*/ 1265952 h 1265952"/>
              <a:gd name="connsiteX9" fmla="*/ 223520 w 4079230"/>
              <a:gd name="connsiteY9" fmla="*/ 1204992 h 1265952"/>
              <a:gd name="connsiteX10" fmla="*/ 0 w 4079230"/>
              <a:gd name="connsiteY10" fmla="*/ 471769 h 1265952"/>
              <a:gd name="connsiteX11" fmla="*/ 370169 w 4079230"/>
              <a:gd name="connsiteY11" fmla="*/ 162560 h 1265952"/>
              <a:gd name="connsiteX0" fmla="*/ 370169 w 4079230"/>
              <a:gd name="connsiteY0" fmla="*/ 162560 h 1265952"/>
              <a:gd name="connsiteX1" fmla="*/ 535492 w 4079230"/>
              <a:gd name="connsiteY1" fmla="*/ 41024 h 1265952"/>
              <a:gd name="connsiteX2" fmla="*/ 3613972 w 4079230"/>
              <a:gd name="connsiteY2" fmla="*/ 10544 h 1265952"/>
              <a:gd name="connsiteX3" fmla="*/ 4058338 w 4079230"/>
              <a:gd name="connsiteY3" fmla="*/ 142240 h 1265952"/>
              <a:gd name="connsiteX4" fmla="*/ 3844978 w 4079230"/>
              <a:gd name="connsiteY4" fmla="*/ 0 h 1265952"/>
              <a:gd name="connsiteX5" fmla="*/ 4061012 w 4079230"/>
              <a:gd name="connsiteY5" fmla="*/ 335664 h 1265952"/>
              <a:gd name="connsiteX6" fmla="*/ 4058338 w 4079230"/>
              <a:gd name="connsiteY6" fmla="*/ 1078663 h 1265952"/>
              <a:gd name="connsiteX7" fmla="*/ 3799929 w 4079230"/>
              <a:gd name="connsiteY7" fmla="*/ 1204992 h 1265952"/>
              <a:gd name="connsiteX8" fmla="*/ 50800 w 4079230"/>
              <a:gd name="connsiteY8" fmla="*/ 1265952 h 1265952"/>
              <a:gd name="connsiteX9" fmla="*/ 223520 w 4079230"/>
              <a:gd name="connsiteY9" fmla="*/ 1204992 h 1265952"/>
              <a:gd name="connsiteX10" fmla="*/ 0 w 4079230"/>
              <a:gd name="connsiteY10" fmla="*/ 471769 h 1265952"/>
              <a:gd name="connsiteX11" fmla="*/ 370169 w 4079230"/>
              <a:gd name="connsiteY11" fmla="*/ 162560 h 1265952"/>
              <a:gd name="connsiteX0" fmla="*/ 370169 w 4079230"/>
              <a:gd name="connsiteY0" fmla="*/ 162560 h 1282304"/>
              <a:gd name="connsiteX1" fmla="*/ 535492 w 4079230"/>
              <a:gd name="connsiteY1" fmla="*/ 41024 h 1282304"/>
              <a:gd name="connsiteX2" fmla="*/ 3613972 w 4079230"/>
              <a:gd name="connsiteY2" fmla="*/ 10544 h 1282304"/>
              <a:gd name="connsiteX3" fmla="*/ 4058338 w 4079230"/>
              <a:gd name="connsiteY3" fmla="*/ 142240 h 1282304"/>
              <a:gd name="connsiteX4" fmla="*/ 3844978 w 4079230"/>
              <a:gd name="connsiteY4" fmla="*/ 0 h 1282304"/>
              <a:gd name="connsiteX5" fmla="*/ 4061012 w 4079230"/>
              <a:gd name="connsiteY5" fmla="*/ 335664 h 1282304"/>
              <a:gd name="connsiteX6" fmla="*/ 4058338 w 4079230"/>
              <a:gd name="connsiteY6" fmla="*/ 1078663 h 1282304"/>
              <a:gd name="connsiteX7" fmla="*/ 3799929 w 4079230"/>
              <a:gd name="connsiteY7" fmla="*/ 1204992 h 1282304"/>
              <a:gd name="connsiteX8" fmla="*/ 50800 w 4079230"/>
              <a:gd name="connsiteY8" fmla="*/ 1265952 h 1282304"/>
              <a:gd name="connsiteX9" fmla="*/ 223520 w 4079230"/>
              <a:gd name="connsiteY9" fmla="*/ 1204992 h 1282304"/>
              <a:gd name="connsiteX10" fmla="*/ 0 w 4079230"/>
              <a:gd name="connsiteY10" fmla="*/ 471769 h 1282304"/>
              <a:gd name="connsiteX11" fmla="*/ 370169 w 4079230"/>
              <a:gd name="connsiteY11" fmla="*/ 162560 h 1282304"/>
              <a:gd name="connsiteX0" fmla="*/ 370169 w 4079230"/>
              <a:gd name="connsiteY0" fmla="*/ 162560 h 1267479"/>
              <a:gd name="connsiteX1" fmla="*/ 535492 w 4079230"/>
              <a:gd name="connsiteY1" fmla="*/ 41024 h 1267479"/>
              <a:gd name="connsiteX2" fmla="*/ 3613972 w 4079230"/>
              <a:gd name="connsiteY2" fmla="*/ 10544 h 1267479"/>
              <a:gd name="connsiteX3" fmla="*/ 4058338 w 4079230"/>
              <a:gd name="connsiteY3" fmla="*/ 142240 h 1267479"/>
              <a:gd name="connsiteX4" fmla="*/ 3844978 w 4079230"/>
              <a:gd name="connsiteY4" fmla="*/ 0 h 1267479"/>
              <a:gd name="connsiteX5" fmla="*/ 4061012 w 4079230"/>
              <a:gd name="connsiteY5" fmla="*/ 335664 h 1267479"/>
              <a:gd name="connsiteX6" fmla="*/ 4058338 w 4079230"/>
              <a:gd name="connsiteY6" fmla="*/ 1078663 h 1267479"/>
              <a:gd name="connsiteX7" fmla="*/ 3799929 w 4079230"/>
              <a:gd name="connsiteY7" fmla="*/ 1204992 h 1267479"/>
              <a:gd name="connsiteX8" fmla="*/ 2069651 w 4079230"/>
              <a:gd name="connsiteY8" fmla="*/ 1199264 h 1267479"/>
              <a:gd name="connsiteX9" fmla="*/ 50800 w 4079230"/>
              <a:gd name="connsiteY9" fmla="*/ 1265952 h 1267479"/>
              <a:gd name="connsiteX10" fmla="*/ 223520 w 4079230"/>
              <a:gd name="connsiteY10" fmla="*/ 1204992 h 1267479"/>
              <a:gd name="connsiteX11" fmla="*/ 0 w 4079230"/>
              <a:gd name="connsiteY11" fmla="*/ 471769 h 1267479"/>
              <a:gd name="connsiteX12" fmla="*/ 370169 w 4079230"/>
              <a:gd name="connsiteY12" fmla="*/ 162560 h 1267479"/>
              <a:gd name="connsiteX0" fmla="*/ 370169 w 4079230"/>
              <a:gd name="connsiteY0" fmla="*/ 162560 h 1290704"/>
              <a:gd name="connsiteX1" fmla="*/ 535492 w 4079230"/>
              <a:gd name="connsiteY1" fmla="*/ 41024 h 1290704"/>
              <a:gd name="connsiteX2" fmla="*/ 3613972 w 4079230"/>
              <a:gd name="connsiteY2" fmla="*/ 10544 h 1290704"/>
              <a:gd name="connsiteX3" fmla="*/ 4058338 w 4079230"/>
              <a:gd name="connsiteY3" fmla="*/ 142240 h 1290704"/>
              <a:gd name="connsiteX4" fmla="*/ 3844978 w 4079230"/>
              <a:gd name="connsiteY4" fmla="*/ 0 h 1290704"/>
              <a:gd name="connsiteX5" fmla="*/ 4061012 w 4079230"/>
              <a:gd name="connsiteY5" fmla="*/ 335664 h 1290704"/>
              <a:gd name="connsiteX6" fmla="*/ 4058338 w 4079230"/>
              <a:gd name="connsiteY6" fmla="*/ 1078663 h 1290704"/>
              <a:gd name="connsiteX7" fmla="*/ 3799929 w 4079230"/>
              <a:gd name="connsiteY7" fmla="*/ 1204992 h 1290704"/>
              <a:gd name="connsiteX8" fmla="*/ 2079811 w 4079230"/>
              <a:gd name="connsiteY8" fmla="*/ 1290704 h 1290704"/>
              <a:gd name="connsiteX9" fmla="*/ 50800 w 4079230"/>
              <a:gd name="connsiteY9" fmla="*/ 1265952 h 1290704"/>
              <a:gd name="connsiteX10" fmla="*/ 223520 w 4079230"/>
              <a:gd name="connsiteY10" fmla="*/ 1204992 h 1290704"/>
              <a:gd name="connsiteX11" fmla="*/ 0 w 4079230"/>
              <a:gd name="connsiteY11" fmla="*/ 471769 h 1290704"/>
              <a:gd name="connsiteX12" fmla="*/ 370169 w 4079230"/>
              <a:gd name="connsiteY12" fmla="*/ 162560 h 1290704"/>
              <a:gd name="connsiteX0" fmla="*/ 370169 w 4079230"/>
              <a:gd name="connsiteY0" fmla="*/ 162560 h 1290704"/>
              <a:gd name="connsiteX1" fmla="*/ 535492 w 4079230"/>
              <a:gd name="connsiteY1" fmla="*/ 41024 h 1290704"/>
              <a:gd name="connsiteX2" fmla="*/ 3613972 w 4079230"/>
              <a:gd name="connsiteY2" fmla="*/ 10544 h 1290704"/>
              <a:gd name="connsiteX3" fmla="*/ 4058338 w 4079230"/>
              <a:gd name="connsiteY3" fmla="*/ 142240 h 1290704"/>
              <a:gd name="connsiteX4" fmla="*/ 3844978 w 4079230"/>
              <a:gd name="connsiteY4" fmla="*/ 0 h 1290704"/>
              <a:gd name="connsiteX5" fmla="*/ 4061012 w 4079230"/>
              <a:gd name="connsiteY5" fmla="*/ 335664 h 1290704"/>
              <a:gd name="connsiteX6" fmla="*/ 4058338 w 4079230"/>
              <a:gd name="connsiteY6" fmla="*/ 1078663 h 1290704"/>
              <a:gd name="connsiteX7" fmla="*/ 3799929 w 4079230"/>
              <a:gd name="connsiteY7" fmla="*/ 1204992 h 1290704"/>
              <a:gd name="connsiteX8" fmla="*/ 2079811 w 4079230"/>
              <a:gd name="connsiteY8" fmla="*/ 1290704 h 1290704"/>
              <a:gd name="connsiteX9" fmla="*/ 1073971 w 4079230"/>
              <a:gd name="connsiteY9" fmla="*/ 1209424 h 1290704"/>
              <a:gd name="connsiteX10" fmla="*/ 50800 w 4079230"/>
              <a:gd name="connsiteY10" fmla="*/ 1265952 h 1290704"/>
              <a:gd name="connsiteX11" fmla="*/ 223520 w 4079230"/>
              <a:gd name="connsiteY11" fmla="*/ 1204992 h 1290704"/>
              <a:gd name="connsiteX12" fmla="*/ 0 w 4079230"/>
              <a:gd name="connsiteY12" fmla="*/ 471769 h 1290704"/>
              <a:gd name="connsiteX13" fmla="*/ 370169 w 4079230"/>
              <a:gd name="connsiteY13" fmla="*/ 162560 h 1290704"/>
              <a:gd name="connsiteX0" fmla="*/ 425033 w 4134094"/>
              <a:gd name="connsiteY0" fmla="*/ 162560 h 1290704"/>
              <a:gd name="connsiteX1" fmla="*/ 590356 w 4134094"/>
              <a:gd name="connsiteY1" fmla="*/ 41024 h 1290704"/>
              <a:gd name="connsiteX2" fmla="*/ 3668836 w 4134094"/>
              <a:gd name="connsiteY2" fmla="*/ 10544 h 1290704"/>
              <a:gd name="connsiteX3" fmla="*/ 4113202 w 4134094"/>
              <a:gd name="connsiteY3" fmla="*/ 142240 h 1290704"/>
              <a:gd name="connsiteX4" fmla="*/ 3899842 w 4134094"/>
              <a:gd name="connsiteY4" fmla="*/ 0 h 1290704"/>
              <a:gd name="connsiteX5" fmla="*/ 4115876 w 4134094"/>
              <a:gd name="connsiteY5" fmla="*/ 335664 h 1290704"/>
              <a:gd name="connsiteX6" fmla="*/ 4113202 w 4134094"/>
              <a:gd name="connsiteY6" fmla="*/ 1078663 h 1290704"/>
              <a:gd name="connsiteX7" fmla="*/ 3854793 w 4134094"/>
              <a:gd name="connsiteY7" fmla="*/ 1204992 h 1290704"/>
              <a:gd name="connsiteX8" fmla="*/ 2134675 w 4134094"/>
              <a:gd name="connsiteY8" fmla="*/ 1290704 h 1290704"/>
              <a:gd name="connsiteX9" fmla="*/ 1128835 w 4134094"/>
              <a:gd name="connsiteY9" fmla="*/ 1209424 h 1290704"/>
              <a:gd name="connsiteX10" fmla="*/ 105664 w 4134094"/>
              <a:gd name="connsiteY10" fmla="*/ 1265952 h 1290704"/>
              <a:gd name="connsiteX11" fmla="*/ 105664 w 4134094"/>
              <a:gd name="connsiteY11" fmla="*/ 1174512 h 1290704"/>
              <a:gd name="connsiteX12" fmla="*/ 54864 w 4134094"/>
              <a:gd name="connsiteY12" fmla="*/ 471769 h 1290704"/>
              <a:gd name="connsiteX13" fmla="*/ 425033 w 4134094"/>
              <a:gd name="connsiteY13" fmla="*/ 162560 h 1290704"/>
              <a:gd name="connsiteX0" fmla="*/ 292953 w 4134094"/>
              <a:gd name="connsiteY0" fmla="*/ 101600 h 1290704"/>
              <a:gd name="connsiteX1" fmla="*/ 590356 w 4134094"/>
              <a:gd name="connsiteY1" fmla="*/ 41024 h 1290704"/>
              <a:gd name="connsiteX2" fmla="*/ 3668836 w 4134094"/>
              <a:gd name="connsiteY2" fmla="*/ 10544 h 1290704"/>
              <a:gd name="connsiteX3" fmla="*/ 4113202 w 4134094"/>
              <a:gd name="connsiteY3" fmla="*/ 142240 h 1290704"/>
              <a:gd name="connsiteX4" fmla="*/ 3899842 w 4134094"/>
              <a:gd name="connsiteY4" fmla="*/ 0 h 1290704"/>
              <a:gd name="connsiteX5" fmla="*/ 4115876 w 4134094"/>
              <a:gd name="connsiteY5" fmla="*/ 335664 h 1290704"/>
              <a:gd name="connsiteX6" fmla="*/ 4113202 w 4134094"/>
              <a:gd name="connsiteY6" fmla="*/ 1078663 h 1290704"/>
              <a:gd name="connsiteX7" fmla="*/ 3854793 w 4134094"/>
              <a:gd name="connsiteY7" fmla="*/ 1204992 h 1290704"/>
              <a:gd name="connsiteX8" fmla="*/ 2134675 w 4134094"/>
              <a:gd name="connsiteY8" fmla="*/ 1290704 h 1290704"/>
              <a:gd name="connsiteX9" fmla="*/ 1128835 w 4134094"/>
              <a:gd name="connsiteY9" fmla="*/ 1209424 h 1290704"/>
              <a:gd name="connsiteX10" fmla="*/ 105664 w 4134094"/>
              <a:gd name="connsiteY10" fmla="*/ 1265952 h 1290704"/>
              <a:gd name="connsiteX11" fmla="*/ 105664 w 4134094"/>
              <a:gd name="connsiteY11" fmla="*/ 1174512 h 1290704"/>
              <a:gd name="connsiteX12" fmla="*/ 54864 w 4134094"/>
              <a:gd name="connsiteY12" fmla="*/ 471769 h 1290704"/>
              <a:gd name="connsiteX13" fmla="*/ 292953 w 4134094"/>
              <a:gd name="connsiteY13" fmla="*/ 101600 h 1290704"/>
              <a:gd name="connsiteX0" fmla="*/ 292953 w 4134094"/>
              <a:gd name="connsiteY0" fmla="*/ 101600 h 1290704"/>
              <a:gd name="connsiteX1" fmla="*/ 651316 w 4134094"/>
              <a:gd name="connsiteY1" fmla="*/ 91824 h 1290704"/>
              <a:gd name="connsiteX2" fmla="*/ 3668836 w 4134094"/>
              <a:gd name="connsiteY2" fmla="*/ 10544 h 1290704"/>
              <a:gd name="connsiteX3" fmla="*/ 4113202 w 4134094"/>
              <a:gd name="connsiteY3" fmla="*/ 142240 h 1290704"/>
              <a:gd name="connsiteX4" fmla="*/ 3899842 w 4134094"/>
              <a:gd name="connsiteY4" fmla="*/ 0 h 1290704"/>
              <a:gd name="connsiteX5" fmla="*/ 4115876 w 4134094"/>
              <a:gd name="connsiteY5" fmla="*/ 335664 h 1290704"/>
              <a:gd name="connsiteX6" fmla="*/ 4113202 w 4134094"/>
              <a:gd name="connsiteY6" fmla="*/ 1078663 h 1290704"/>
              <a:gd name="connsiteX7" fmla="*/ 3854793 w 4134094"/>
              <a:gd name="connsiteY7" fmla="*/ 1204992 h 1290704"/>
              <a:gd name="connsiteX8" fmla="*/ 2134675 w 4134094"/>
              <a:gd name="connsiteY8" fmla="*/ 1290704 h 1290704"/>
              <a:gd name="connsiteX9" fmla="*/ 1128835 w 4134094"/>
              <a:gd name="connsiteY9" fmla="*/ 1209424 h 1290704"/>
              <a:gd name="connsiteX10" fmla="*/ 105664 w 4134094"/>
              <a:gd name="connsiteY10" fmla="*/ 1265952 h 1290704"/>
              <a:gd name="connsiteX11" fmla="*/ 105664 w 4134094"/>
              <a:gd name="connsiteY11" fmla="*/ 1174512 h 1290704"/>
              <a:gd name="connsiteX12" fmla="*/ 54864 w 4134094"/>
              <a:gd name="connsiteY12" fmla="*/ 471769 h 1290704"/>
              <a:gd name="connsiteX13" fmla="*/ 292953 w 4134094"/>
              <a:gd name="connsiteY13" fmla="*/ 101600 h 1290704"/>
              <a:gd name="connsiteX0" fmla="*/ 292953 w 4134094"/>
              <a:gd name="connsiteY0" fmla="*/ 101600 h 1290704"/>
              <a:gd name="connsiteX1" fmla="*/ 651316 w 4134094"/>
              <a:gd name="connsiteY1" fmla="*/ 91824 h 1290704"/>
              <a:gd name="connsiteX2" fmla="*/ 3668836 w 4134094"/>
              <a:gd name="connsiteY2" fmla="*/ 10544 h 1290704"/>
              <a:gd name="connsiteX3" fmla="*/ 4113202 w 4134094"/>
              <a:gd name="connsiteY3" fmla="*/ 142240 h 1290704"/>
              <a:gd name="connsiteX4" fmla="*/ 3899842 w 4134094"/>
              <a:gd name="connsiteY4" fmla="*/ 0 h 1290704"/>
              <a:gd name="connsiteX5" fmla="*/ 4115876 w 4134094"/>
              <a:gd name="connsiteY5" fmla="*/ 335664 h 1290704"/>
              <a:gd name="connsiteX6" fmla="*/ 4113202 w 4134094"/>
              <a:gd name="connsiteY6" fmla="*/ 1078663 h 1290704"/>
              <a:gd name="connsiteX7" fmla="*/ 3854793 w 4134094"/>
              <a:gd name="connsiteY7" fmla="*/ 1204992 h 1290704"/>
              <a:gd name="connsiteX8" fmla="*/ 2134675 w 4134094"/>
              <a:gd name="connsiteY8" fmla="*/ 1290704 h 1290704"/>
              <a:gd name="connsiteX9" fmla="*/ 1128835 w 4134094"/>
              <a:gd name="connsiteY9" fmla="*/ 1209424 h 1290704"/>
              <a:gd name="connsiteX10" fmla="*/ 105664 w 4134094"/>
              <a:gd name="connsiteY10" fmla="*/ 1265952 h 1290704"/>
              <a:gd name="connsiteX11" fmla="*/ 105664 w 4134094"/>
              <a:gd name="connsiteY11" fmla="*/ 1174512 h 1290704"/>
              <a:gd name="connsiteX12" fmla="*/ 54864 w 4134094"/>
              <a:gd name="connsiteY12" fmla="*/ 471769 h 1290704"/>
              <a:gd name="connsiteX13" fmla="*/ 292953 w 4134094"/>
              <a:gd name="connsiteY13" fmla="*/ 101600 h 1290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134094" h="1290704">
                <a:moveTo>
                  <a:pt x="292953" y="101600"/>
                </a:moveTo>
                <a:cubicBezTo>
                  <a:pt x="368381" y="101728"/>
                  <a:pt x="575888" y="91696"/>
                  <a:pt x="651316" y="91824"/>
                </a:cubicBezTo>
                <a:cubicBezTo>
                  <a:pt x="1321876" y="-26709"/>
                  <a:pt x="2662996" y="37637"/>
                  <a:pt x="3668836" y="10544"/>
                </a:cubicBezTo>
                <a:cubicBezTo>
                  <a:pt x="4255977" y="27413"/>
                  <a:pt x="4083168" y="164317"/>
                  <a:pt x="4113202" y="142240"/>
                </a:cubicBezTo>
                <a:lnTo>
                  <a:pt x="3899842" y="0"/>
                </a:lnTo>
                <a:cubicBezTo>
                  <a:pt x="3881661" y="16997"/>
                  <a:pt x="4080316" y="155887"/>
                  <a:pt x="4115876" y="335664"/>
                </a:cubicBezTo>
                <a:cubicBezTo>
                  <a:pt x="4151436" y="515441"/>
                  <a:pt x="4126236" y="908375"/>
                  <a:pt x="4113202" y="1078663"/>
                </a:cubicBezTo>
                <a:cubicBezTo>
                  <a:pt x="4113202" y="1182100"/>
                  <a:pt x="3958230" y="1204992"/>
                  <a:pt x="3854793" y="1204992"/>
                </a:cubicBezTo>
                <a:cubicBezTo>
                  <a:pt x="3523345" y="1238639"/>
                  <a:pt x="2759530" y="1280544"/>
                  <a:pt x="2134675" y="1290704"/>
                </a:cubicBezTo>
                <a:cubicBezTo>
                  <a:pt x="1799395" y="1283931"/>
                  <a:pt x="1464115" y="1216197"/>
                  <a:pt x="1128835" y="1209424"/>
                </a:cubicBezTo>
                <a:lnTo>
                  <a:pt x="105664" y="1265952"/>
                </a:lnTo>
                <a:lnTo>
                  <a:pt x="105664" y="1174512"/>
                </a:lnTo>
                <a:cubicBezTo>
                  <a:pt x="-97536" y="1197651"/>
                  <a:pt x="54864" y="783910"/>
                  <a:pt x="54864" y="471769"/>
                </a:cubicBezTo>
                <a:cubicBezTo>
                  <a:pt x="54864" y="368332"/>
                  <a:pt x="189516" y="101600"/>
                  <a:pt x="292953" y="10160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  <a:prstDash val="dash"/>
          </a:ln>
        </p:spPr>
        <p:txBody>
          <a:bodyPr wrap="square" tIns="91440" bIns="182880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 x 4 = 12</a:t>
            </a:r>
          </a:p>
        </p:txBody>
      </p:sp>
    </p:spTree>
    <p:extLst>
      <p:ext uri="{BB962C8B-B14F-4D97-AF65-F5344CB8AC3E}">
        <p14:creationId xmlns:p14="http://schemas.microsoft.com/office/powerpoint/2010/main" val="1786949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7.40741E-7 L 0.43711 -0.0754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49" y="-3773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59259E-6 L 0.01432 -0.32129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" y="-16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21" grpId="0" animBg="1"/>
      <p:bldP spid="5" grpId="0" animBg="1"/>
      <p:bldP spid="5" grpId="1" animBg="1"/>
      <p:bldP spid="5" grpId="2" animBg="1"/>
      <p:bldP spid="14" grpId="0" animBg="1"/>
      <p:bldP spid="14" grpId="1" animBg="1"/>
      <p:bldP spid="14" grpId="2" animBg="1"/>
      <p:bldP spid="15" grpId="0" animBg="1"/>
      <p:bldP spid="15" grpId="1" animBg="1"/>
      <p:bldP spid="15" grpId="2" animBg="1"/>
      <p:bldP spid="27" grpId="0" animBg="1"/>
      <p:bldP spid="27" grpId="1" animBg="1"/>
      <p:bldP spid="26" grpId="0"/>
      <p:bldP spid="26" grpId="1"/>
      <p:bldP spid="35" grpId="0" animBg="1"/>
      <p:bldP spid="3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01288" y="1052267"/>
            <a:ext cx="6944464" cy="3629652"/>
          </a:xfrm>
          <a:prstGeom prst="rect">
            <a:avLst/>
          </a:prstGeom>
          <a:solidFill>
            <a:srgbClr val="BC9DC9">
              <a:alpha val="80000"/>
            </a:srgb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9300" l="10000" r="90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51726" y="1791326"/>
            <a:ext cx="5967412" cy="5087277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 flipH="1">
            <a:off x="1305418" y="1638286"/>
            <a:ext cx="2178562" cy="769441"/>
          </a:xfrm>
          <a:custGeom>
            <a:avLst/>
            <a:gdLst>
              <a:gd name="connsiteX0" fmla="*/ 187289 w 4007538"/>
              <a:gd name="connsiteY0" fmla="*/ 0 h 1123712"/>
              <a:gd name="connsiteX1" fmla="*/ 4007538 w 4007538"/>
              <a:gd name="connsiteY1" fmla="*/ 0 h 1123712"/>
              <a:gd name="connsiteX2" fmla="*/ 4007538 w 4007538"/>
              <a:gd name="connsiteY2" fmla="*/ 0 h 1123712"/>
              <a:gd name="connsiteX3" fmla="*/ 4007538 w 4007538"/>
              <a:gd name="connsiteY3" fmla="*/ 936423 h 1123712"/>
              <a:gd name="connsiteX4" fmla="*/ 3820249 w 4007538"/>
              <a:gd name="connsiteY4" fmla="*/ 1123712 h 1123712"/>
              <a:gd name="connsiteX5" fmla="*/ 0 w 4007538"/>
              <a:gd name="connsiteY5" fmla="*/ 1123712 h 1123712"/>
              <a:gd name="connsiteX6" fmla="*/ 0 w 4007538"/>
              <a:gd name="connsiteY6" fmla="*/ 1123712 h 1123712"/>
              <a:gd name="connsiteX7" fmla="*/ 0 w 4007538"/>
              <a:gd name="connsiteY7" fmla="*/ 187289 h 1123712"/>
              <a:gd name="connsiteX8" fmla="*/ 187289 w 4007538"/>
              <a:gd name="connsiteY8" fmla="*/ 0 h 1123712"/>
              <a:gd name="connsiteX0" fmla="*/ 187289 w 4007538"/>
              <a:gd name="connsiteY0" fmla="*/ 0 h 1123712"/>
              <a:gd name="connsiteX1" fmla="*/ 4007538 w 4007538"/>
              <a:gd name="connsiteY1" fmla="*/ 0 h 1123712"/>
              <a:gd name="connsiteX2" fmla="*/ 4007538 w 4007538"/>
              <a:gd name="connsiteY2" fmla="*/ 0 h 1123712"/>
              <a:gd name="connsiteX3" fmla="*/ 4007538 w 4007538"/>
              <a:gd name="connsiteY3" fmla="*/ 936423 h 1123712"/>
              <a:gd name="connsiteX4" fmla="*/ 3820249 w 4007538"/>
              <a:gd name="connsiteY4" fmla="*/ 1123712 h 1123712"/>
              <a:gd name="connsiteX5" fmla="*/ 0 w 4007538"/>
              <a:gd name="connsiteY5" fmla="*/ 1123712 h 1123712"/>
              <a:gd name="connsiteX6" fmla="*/ 172720 w 4007538"/>
              <a:gd name="connsiteY6" fmla="*/ 1062752 h 1123712"/>
              <a:gd name="connsiteX7" fmla="*/ 0 w 4007538"/>
              <a:gd name="connsiteY7" fmla="*/ 187289 h 1123712"/>
              <a:gd name="connsiteX8" fmla="*/ 187289 w 4007538"/>
              <a:gd name="connsiteY8" fmla="*/ 0 h 1123712"/>
              <a:gd name="connsiteX0" fmla="*/ 188912 w 4009161"/>
              <a:gd name="connsiteY0" fmla="*/ 0 h 1123712"/>
              <a:gd name="connsiteX1" fmla="*/ 4009161 w 4009161"/>
              <a:gd name="connsiteY1" fmla="*/ 0 h 1123712"/>
              <a:gd name="connsiteX2" fmla="*/ 4009161 w 4009161"/>
              <a:gd name="connsiteY2" fmla="*/ 0 h 1123712"/>
              <a:gd name="connsiteX3" fmla="*/ 4009161 w 4009161"/>
              <a:gd name="connsiteY3" fmla="*/ 936423 h 1123712"/>
              <a:gd name="connsiteX4" fmla="*/ 3821872 w 4009161"/>
              <a:gd name="connsiteY4" fmla="*/ 1123712 h 1123712"/>
              <a:gd name="connsiteX5" fmla="*/ 1623 w 4009161"/>
              <a:gd name="connsiteY5" fmla="*/ 1123712 h 1123712"/>
              <a:gd name="connsiteX6" fmla="*/ 174343 w 4009161"/>
              <a:gd name="connsiteY6" fmla="*/ 1062752 h 1123712"/>
              <a:gd name="connsiteX7" fmla="*/ 1623 w 4009161"/>
              <a:gd name="connsiteY7" fmla="*/ 187289 h 1123712"/>
              <a:gd name="connsiteX8" fmla="*/ 188912 w 4009161"/>
              <a:gd name="connsiteY8" fmla="*/ 0 h 1123712"/>
              <a:gd name="connsiteX0" fmla="*/ 238089 w 4058338"/>
              <a:gd name="connsiteY0" fmla="*/ 0 h 1123712"/>
              <a:gd name="connsiteX1" fmla="*/ 4058338 w 4058338"/>
              <a:gd name="connsiteY1" fmla="*/ 0 h 1123712"/>
              <a:gd name="connsiteX2" fmla="*/ 4058338 w 4058338"/>
              <a:gd name="connsiteY2" fmla="*/ 0 h 1123712"/>
              <a:gd name="connsiteX3" fmla="*/ 4058338 w 4058338"/>
              <a:gd name="connsiteY3" fmla="*/ 936423 h 1123712"/>
              <a:gd name="connsiteX4" fmla="*/ 3871049 w 4058338"/>
              <a:gd name="connsiteY4" fmla="*/ 1123712 h 1123712"/>
              <a:gd name="connsiteX5" fmla="*/ 50800 w 4058338"/>
              <a:gd name="connsiteY5" fmla="*/ 1123712 h 1123712"/>
              <a:gd name="connsiteX6" fmla="*/ 223520 w 4058338"/>
              <a:gd name="connsiteY6" fmla="*/ 1062752 h 1123712"/>
              <a:gd name="connsiteX7" fmla="*/ 0 w 4058338"/>
              <a:gd name="connsiteY7" fmla="*/ 329529 h 1123712"/>
              <a:gd name="connsiteX8" fmla="*/ 238089 w 4058338"/>
              <a:gd name="connsiteY8" fmla="*/ 0 h 1123712"/>
              <a:gd name="connsiteX0" fmla="*/ 370169 w 4058338"/>
              <a:gd name="connsiteY0" fmla="*/ 20320 h 1123712"/>
              <a:gd name="connsiteX1" fmla="*/ 4058338 w 4058338"/>
              <a:gd name="connsiteY1" fmla="*/ 0 h 1123712"/>
              <a:gd name="connsiteX2" fmla="*/ 4058338 w 4058338"/>
              <a:gd name="connsiteY2" fmla="*/ 0 h 1123712"/>
              <a:gd name="connsiteX3" fmla="*/ 4058338 w 4058338"/>
              <a:gd name="connsiteY3" fmla="*/ 936423 h 1123712"/>
              <a:gd name="connsiteX4" fmla="*/ 3871049 w 4058338"/>
              <a:gd name="connsiteY4" fmla="*/ 1123712 h 1123712"/>
              <a:gd name="connsiteX5" fmla="*/ 50800 w 4058338"/>
              <a:gd name="connsiteY5" fmla="*/ 1123712 h 1123712"/>
              <a:gd name="connsiteX6" fmla="*/ 223520 w 4058338"/>
              <a:gd name="connsiteY6" fmla="*/ 1062752 h 1123712"/>
              <a:gd name="connsiteX7" fmla="*/ 0 w 4058338"/>
              <a:gd name="connsiteY7" fmla="*/ 329529 h 1123712"/>
              <a:gd name="connsiteX8" fmla="*/ 370169 w 4058338"/>
              <a:gd name="connsiteY8" fmla="*/ 20320 h 1123712"/>
              <a:gd name="connsiteX0" fmla="*/ 370169 w 4058338"/>
              <a:gd name="connsiteY0" fmla="*/ 121536 h 1224928"/>
              <a:gd name="connsiteX1" fmla="*/ 535492 w 4058338"/>
              <a:gd name="connsiteY1" fmla="*/ 0 h 1224928"/>
              <a:gd name="connsiteX2" fmla="*/ 4058338 w 4058338"/>
              <a:gd name="connsiteY2" fmla="*/ 101216 h 1224928"/>
              <a:gd name="connsiteX3" fmla="*/ 4058338 w 4058338"/>
              <a:gd name="connsiteY3" fmla="*/ 101216 h 1224928"/>
              <a:gd name="connsiteX4" fmla="*/ 4058338 w 4058338"/>
              <a:gd name="connsiteY4" fmla="*/ 1037639 h 1224928"/>
              <a:gd name="connsiteX5" fmla="*/ 3871049 w 4058338"/>
              <a:gd name="connsiteY5" fmla="*/ 1224928 h 1224928"/>
              <a:gd name="connsiteX6" fmla="*/ 50800 w 4058338"/>
              <a:gd name="connsiteY6" fmla="*/ 1224928 h 1224928"/>
              <a:gd name="connsiteX7" fmla="*/ 223520 w 4058338"/>
              <a:gd name="connsiteY7" fmla="*/ 1163968 h 1224928"/>
              <a:gd name="connsiteX8" fmla="*/ 0 w 4058338"/>
              <a:gd name="connsiteY8" fmla="*/ 430745 h 1224928"/>
              <a:gd name="connsiteX9" fmla="*/ 370169 w 4058338"/>
              <a:gd name="connsiteY9" fmla="*/ 121536 h 1224928"/>
              <a:gd name="connsiteX0" fmla="*/ 370169 w 4058338"/>
              <a:gd name="connsiteY0" fmla="*/ 123784 h 1227176"/>
              <a:gd name="connsiteX1" fmla="*/ 535492 w 4058338"/>
              <a:gd name="connsiteY1" fmla="*/ 2248 h 1227176"/>
              <a:gd name="connsiteX2" fmla="*/ 4058338 w 4058338"/>
              <a:gd name="connsiteY2" fmla="*/ 103464 h 1227176"/>
              <a:gd name="connsiteX3" fmla="*/ 4058338 w 4058338"/>
              <a:gd name="connsiteY3" fmla="*/ 103464 h 1227176"/>
              <a:gd name="connsiteX4" fmla="*/ 4058338 w 4058338"/>
              <a:gd name="connsiteY4" fmla="*/ 1039887 h 1227176"/>
              <a:gd name="connsiteX5" fmla="*/ 3871049 w 4058338"/>
              <a:gd name="connsiteY5" fmla="*/ 1227176 h 1227176"/>
              <a:gd name="connsiteX6" fmla="*/ 50800 w 4058338"/>
              <a:gd name="connsiteY6" fmla="*/ 1227176 h 1227176"/>
              <a:gd name="connsiteX7" fmla="*/ 223520 w 4058338"/>
              <a:gd name="connsiteY7" fmla="*/ 1166216 h 1227176"/>
              <a:gd name="connsiteX8" fmla="*/ 0 w 4058338"/>
              <a:gd name="connsiteY8" fmla="*/ 432993 h 1227176"/>
              <a:gd name="connsiteX9" fmla="*/ 370169 w 4058338"/>
              <a:gd name="connsiteY9" fmla="*/ 123784 h 1227176"/>
              <a:gd name="connsiteX0" fmla="*/ 370169 w 4058338"/>
              <a:gd name="connsiteY0" fmla="*/ 162560 h 1265952"/>
              <a:gd name="connsiteX1" fmla="*/ 535492 w 4058338"/>
              <a:gd name="connsiteY1" fmla="*/ 41024 h 1265952"/>
              <a:gd name="connsiteX2" fmla="*/ 4058338 w 4058338"/>
              <a:gd name="connsiteY2" fmla="*/ 142240 h 1265952"/>
              <a:gd name="connsiteX3" fmla="*/ 3844978 w 4058338"/>
              <a:gd name="connsiteY3" fmla="*/ 0 h 1265952"/>
              <a:gd name="connsiteX4" fmla="*/ 4058338 w 4058338"/>
              <a:gd name="connsiteY4" fmla="*/ 1078663 h 1265952"/>
              <a:gd name="connsiteX5" fmla="*/ 3871049 w 4058338"/>
              <a:gd name="connsiteY5" fmla="*/ 1265952 h 1265952"/>
              <a:gd name="connsiteX6" fmla="*/ 50800 w 4058338"/>
              <a:gd name="connsiteY6" fmla="*/ 1265952 h 1265952"/>
              <a:gd name="connsiteX7" fmla="*/ 223520 w 4058338"/>
              <a:gd name="connsiteY7" fmla="*/ 1204992 h 1265952"/>
              <a:gd name="connsiteX8" fmla="*/ 0 w 4058338"/>
              <a:gd name="connsiteY8" fmla="*/ 471769 h 1265952"/>
              <a:gd name="connsiteX9" fmla="*/ 370169 w 4058338"/>
              <a:gd name="connsiteY9" fmla="*/ 162560 h 1265952"/>
              <a:gd name="connsiteX0" fmla="*/ 370169 w 4058338"/>
              <a:gd name="connsiteY0" fmla="*/ 162560 h 1265952"/>
              <a:gd name="connsiteX1" fmla="*/ 535492 w 4058338"/>
              <a:gd name="connsiteY1" fmla="*/ 41024 h 1265952"/>
              <a:gd name="connsiteX2" fmla="*/ 4058338 w 4058338"/>
              <a:gd name="connsiteY2" fmla="*/ 142240 h 1265952"/>
              <a:gd name="connsiteX3" fmla="*/ 3844978 w 4058338"/>
              <a:gd name="connsiteY3" fmla="*/ 0 h 1265952"/>
              <a:gd name="connsiteX4" fmla="*/ 4058338 w 4058338"/>
              <a:gd name="connsiteY4" fmla="*/ 1078663 h 1265952"/>
              <a:gd name="connsiteX5" fmla="*/ 3871049 w 4058338"/>
              <a:gd name="connsiteY5" fmla="*/ 1265952 h 1265952"/>
              <a:gd name="connsiteX6" fmla="*/ 50800 w 4058338"/>
              <a:gd name="connsiteY6" fmla="*/ 1265952 h 1265952"/>
              <a:gd name="connsiteX7" fmla="*/ 223520 w 4058338"/>
              <a:gd name="connsiteY7" fmla="*/ 1204992 h 1265952"/>
              <a:gd name="connsiteX8" fmla="*/ 0 w 4058338"/>
              <a:gd name="connsiteY8" fmla="*/ 471769 h 1265952"/>
              <a:gd name="connsiteX9" fmla="*/ 370169 w 4058338"/>
              <a:gd name="connsiteY9" fmla="*/ 162560 h 1265952"/>
              <a:gd name="connsiteX0" fmla="*/ 370169 w 4060279"/>
              <a:gd name="connsiteY0" fmla="*/ 162560 h 1265952"/>
              <a:gd name="connsiteX1" fmla="*/ 535492 w 4060279"/>
              <a:gd name="connsiteY1" fmla="*/ 41024 h 1265952"/>
              <a:gd name="connsiteX2" fmla="*/ 3613972 w 4060279"/>
              <a:gd name="connsiteY2" fmla="*/ 10544 h 1265952"/>
              <a:gd name="connsiteX3" fmla="*/ 4058338 w 4060279"/>
              <a:gd name="connsiteY3" fmla="*/ 142240 h 1265952"/>
              <a:gd name="connsiteX4" fmla="*/ 3844978 w 4060279"/>
              <a:gd name="connsiteY4" fmla="*/ 0 h 1265952"/>
              <a:gd name="connsiteX5" fmla="*/ 4058338 w 4060279"/>
              <a:gd name="connsiteY5" fmla="*/ 1078663 h 1265952"/>
              <a:gd name="connsiteX6" fmla="*/ 3871049 w 4060279"/>
              <a:gd name="connsiteY6" fmla="*/ 1265952 h 1265952"/>
              <a:gd name="connsiteX7" fmla="*/ 50800 w 4060279"/>
              <a:gd name="connsiteY7" fmla="*/ 1265952 h 1265952"/>
              <a:gd name="connsiteX8" fmla="*/ 223520 w 4060279"/>
              <a:gd name="connsiteY8" fmla="*/ 1204992 h 1265952"/>
              <a:gd name="connsiteX9" fmla="*/ 0 w 4060279"/>
              <a:gd name="connsiteY9" fmla="*/ 471769 h 1265952"/>
              <a:gd name="connsiteX10" fmla="*/ 370169 w 4060279"/>
              <a:gd name="connsiteY10" fmla="*/ 162560 h 1265952"/>
              <a:gd name="connsiteX0" fmla="*/ 370169 w 4079230"/>
              <a:gd name="connsiteY0" fmla="*/ 162560 h 1265952"/>
              <a:gd name="connsiteX1" fmla="*/ 535492 w 4079230"/>
              <a:gd name="connsiteY1" fmla="*/ 41024 h 1265952"/>
              <a:gd name="connsiteX2" fmla="*/ 3613972 w 4079230"/>
              <a:gd name="connsiteY2" fmla="*/ 10544 h 1265952"/>
              <a:gd name="connsiteX3" fmla="*/ 4058338 w 4079230"/>
              <a:gd name="connsiteY3" fmla="*/ 142240 h 1265952"/>
              <a:gd name="connsiteX4" fmla="*/ 3844978 w 4079230"/>
              <a:gd name="connsiteY4" fmla="*/ 0 h 1265952"/>
              <a:gd name="connsiteX5" fmla="*/ 4061012 w 4079230"/>
              <a:gd name="connsiteY5" fmla="*/ 335664 h 1265952"/>
              <a:gd name="connsiteX6" fmla="*/ 4058338 w 4079230"/>
              <a:gd name="connsiteY6" fmla="*/ 1078663 h 1265952"/>
              <a:gd name="connsiteX7" fmla="*/ 3871049 w 4079230"/>
              <a:gd name="connsiteY7" fmla="*/ 1265952 h 1265952"/>
              <a:gd name="connsiteX8" fmla="*/ 50800 w 4079230"/>
              <a:gd name="connsiteY8" fmla="*/ 1265952 h 1265952"/>
              <a:gd name="connsiteX9" fmla="*/ 223520 w 4079230"/>
              <a:gd name="connsiteY9" fmla="*/ 1204992 h 1265952"/>
              <a:gd name="connsiteX10" fmla="*/ 0 w 4079230"/>
              <a:gd name="connsiteY10" fmla="*/ 471769 h 1265952"/>
              <a:gd name="connsiteX11" fmla="*/ 370169 w 4079230"/>
              <a:gd name="connsiteY11" fmla="*/ 162560 h 1265952"/>
              <a:gd name="connsiteX0" fmla="*/ 370169 w 4079230"/>
              <a:gd name="connsiteY0" fmla="*/ 162560 h 1265952"/>
              <a:gd name="connsiteX1" fmla="*/ 535492 w 4079230"/>
              <a:gd name="connsiteY1" fmla="*/ 41024 h 1265952"/>
              <a:gd name="connsiteX2" fmla="*/ 3613972 w 4079230"/>
              <a:gd name="connsiteY2" fmla="*/ 10544 h 1265952"/>
              <a:gd name="connsiteX3" fmla="*/ 4058338 w 4079230"/>
              <a:gd name="connsiteY3" fmla="*/ 142240 h 1265952"/>
              <a:gd name="connsiteX4" fmla="*/ 3844978 w 4079230"/>
              <a:gd name="connsiteY4" fmla="*/ 0 h 1265952"/>
              <a:gd name="connsiteX5" fmla="*/ 4061012 w 4079230"/>
              <a:gd name="connsiteY5" fmla="*/ 335664 h 1265952"/>
              <a:gd name="connsiteX6" fmla="*/ 4058338 w 4079230"/>
              <a:gd name="connsiteY6" fmla="*/ 1078663 h 1265952"/>
              <a:gd name="connsiteX7" fmla="*/ 3799929 w 4079230"/>
              <a:gd name="connsiteY7" fmla="*/ 1204992 h 1265952"/>
              <a:gd name="connsiteX8" fmla="*/ 50800 w 4079230"/>
              <a:gd name="connsiteY8" fmla="*/ 1265952 h 1265952"/>
              <a:gd name="connsiteX9" fmla="*/ 223520 w 4079230"/>
              <a:gd name="connsiteY9" fmla="*/ 1204992 h 1265952"/>
              <a:gd name="connsiteX10" fmla="*/ 0 w 4079230"/>
              <a:gd name="connsiteY10" fmla="*/ 471769 h 1265952"/>
              <a:gd name="connsiteX11" fmla="*/ 370169 w 4079230"/>
              <a:gd name="connsiteY11" fmla="*/ 162560 h 1265952"/>
              <a:gd name="connsiteX0" fmla="*/ 370169 w 4079230"/>
              <a:gd name="connsiteY0" fmla="*/ 162560 h 1282304"/>
              <a:gd name="connsiteX1" fmla="*/ 535492 w 4079230"/>
              <a:gd name="connsiteY1" fmla="*/ 41024 h 1282304"/>
              <a:gd name="connsiteX2" fmla="*/ 3613972 w 4079230"/>
              <a:gd name="connsiteY2" fmla="*/ 10544 h 1282304"/>
              <a:gd name="connsiteX3" fmla="*/ 4058338 w 4079230"/>
              <a:gd name="connsiteY3" fmla="*/ 142240 h 1282304"/>
              <a:gd name="connsiteX4" fmla="*/ 3844978 w 4079230"/>
              <a:gd name="connsiteY4" fmla="*/ 0 h 1282304"/>
              <a:gd name="connsiteX5" fmla="*/ 4061012 w 4079230"/>
              <a:gd name="connsiteY5" fmla="*/ 335664 h 1282304"/>
              <a:gd name="connsiteX6" fmla="*/ 4058338 w 4079230"/>
              <a:gd name="connsiteY6" fmla="*/ 1078663 h 1282304"/>
              <a:gd name="connsiteX7" fmla="*/ 3799929 w 4079230"/>
              <a:gd name="connsiteY7" fmla="*/ 1204992 h 1282304"/>
              <a:gd name="connsiteX8" fmla="*/ 50800 w 4079230"/>
              <a:gd name="connsiteY8" fmla="*/ 1265952 h 1282304"/>
              <a:gd name="connsiteX9" fmla="*/ 223520 w 4079230"/>
              <a:gd name="connsiteY9" fmla="*/ 1204992 h 1282304"/>
              <a:gd name="connsiteX10" fmla="*/ 0 w 4079230"/>
              <a:gd name="connsiteY10" fmla="*/ 471769 h 1282304"/>
              <a:gd name="connsiteX11" fmla="*/ 370169 w 4079230"/>
              <a:gd name="connsiteY11" fmla="*/ 162560 h 1282304"/>
              <a:gd name="connsiteX0" fmla="*/ 370169 w 4079230"/>
              <a:gd name="connsiteY0" fmla="*/ 162560 h 1267479"/>
              <a:gd name="connsiteX1" fmla="*/ 535492 w 4079230"/>
              <a:gd name="connsiteY1" fmla="*/ 41024 h 1267479"/>
              <a:gd name="connsiteX2" fmla="*/ 3613972 w 4079230"/>
              <a:gd name="connsiteY2" fmla="*/ 10544 h 1267479"/>
              <a:gd name="connsiteX3" fmla="*/ 4058338 w 4079230"/>
              <a:gd name="connsiteY3" fmla="*/ 142240 h 1267479"/>
              <a:gd name="connsiteX4" fmla="*/ 3844978 w 4079230"/>
              <a:gd name="connsiteY4" fmla="*/ 0 h 1267479"/>
              <a:gd name="connsiteX5" fmla="*/ 4061012 w 4079230"/>
              <a:gd name="connsiteY5" fmla="*/ 335664 h 1267479"/>
              <a:gd name="connsiteX6" fmla="*/ 4058338 w 4079230"/>
              <a:gd name="connsiteY6" fmla="*/ 1078663 h 1267479"/>
              <a:gd name="connsiteX7" fmla="*/ 3799929 w 4079230"/>
              <a:gd name="connsiteY7" fmla="*/ 1204992 h 1267479"/>
              <a:gd name="connsiteX8" fmla="*/ 2069651 w 4079230"/>
              <a:gd name="connsiteY8" fmla="*/ 1199264 h 1267479"/>
              <a:gd name="connsiteX9" fmla="*/ 50800 w 4079230"/>
              <a:gd name="connsiteY9" fmla="*/ 1265952 h 1267479"/>
              <a:gd name="connsiteX10" fmla="*/ 223520 w 4079230"/>
              <a:gd name="connsiteY10" fmla="*/ 1204992 h 1267479"/>
              <a:gd name="connsiteX11" fmla="*/ 0 w 4079230"/>
              <a:gd name="connsiteY11" fmla="*/ 471769 h 1267479"/>
              <a:gd name="connsiteX12" fmla="*/ 370169 w 4079230"/>
              <a:gd name="connsiteY12" fmla="*/ 162560 h 1267479"/>
              <a:gd name="connsiteX0" fmla="*/ 370169 w 4079230"/>
              <a:gd name="connsiteY0" fmla="*/ 162560 h 1290704"/>
              <a:gd name="connsiteX1" fmla="*/ 535492 w 4079230"/>
              <a:gd name="connsiteY1" fmla="*/ 41024 h 1290704"/>
              <a:gd name="connsiteX2" fmla="*/ 3613972 w 4079230"/>
              <a:gd name="connsiteY2" fmla="*/ 10544 h 1290704"/>
              <a:gd name="connsiteX3" fmla="*/ 4058338 w 4079230"/>
              <a:gd name="connsiteY3" fmla="*/ 142240 h 1290704"/>
              <a:gd name="connsiteX4" fmla="*/ 3844978 w 4079230"/>
              <a:gd name="connsiteY4" fmla="*/ 0 h 1290704"/>
              <a:gd name="connsiteX5" fmla="*/ 4061012 w 4079230"/>
              <a:gd name="connsiteY5" fmla="*/ 335664 h 1290704"/>
              <a:gd name="connsiteX6" fmla="*/ 4058338 w 4079230"/>
              <a:gd name="connsiteY6" fmla="*/ 1078663 h 1290704"/>
              <a:gd name="connsiteX7" fmla="*/ 3799929 w 4079230"/>
              <a:gd name="connsiteY7" fmla="*/ 1204992 h 1290704"/>
              <a:gd name="connsiteX8" fmla="*/ 2079811 w 4079230"/>
              <a:gd name="connsiteY8" fmla="*/ 1290704 h 1290704"/>
              <a:gd name="connsiteX9" fmla="*/ 50800 w 4079230"/>
              <a:gd name="connsiteY9" fmla="*/ 1265952 h 1290704"/>
              <a:gd name="connsiteX10" fmla="*/ 223520 w 4079230"/>
              <a:gd name="connsiteY10" fmla="*/ 1204992 h 1290704"/>
              <a:gd name="connsiteX11" fmla="*/ 0 w 4079230"/>
              <a:gd name="connsiteY11" fmla="*/ 471769 h 1290704"/>
              <a:gd name="connsiteX12" fmla="*/ 370169 w 4079230"/>
              <a:gd name="connsiteY12" fmla="*/ 162560 h 1290704"/>
              <a:gd name="connsiteX0" fmla="*/ 370169 w 4079230"/>
              <a:gd name="connsiteY0" fmla="*/ 162560 h 1290704"/>
              <a:gd name="connsiteX1" fmla="*/ 535492 w 4079230"/>
              <a:gd name="connsiteY1" fmla="*/ 41024 h 1290704"/>
              <a:gd name="connsiteX2" fmla="*/ 3613972 w 4079230"/>
              <a:gd name="connsiteY2" fmla="*/ 10544 h 1290704"/>
              <a:gd name="connsiteX3" fmla="*/ 4058338 w 4079230"/>
              <a:gd name="connsiteY3" fmla="*/ 142240 h 1290704"/>
              <a:gd name="connsiteX4" fmla="*/ 3844978 w 4079230"/>
              <a:gd name="connsiteY4" fmla="*/ 0 h 1290704"/>
              <a:gd name="connsiteX5" fmla="*/ 4061012 w 4079230"/>
              <a:gd name="connsiteY5" fmla="*/ 335664 h 1290704"/>
              <a:gd name="connsiteX6" fmla="*/ 4058338 w 4079230"/>
              <a:gd name="connsiteY6" fmla="*/ 1078663 h 1290704"/>
              <a:gd name="connsiteX7" fmla="*/ 3799929 w 4079230"/>
              <a:gd name="connsiteY7" fmla="*/ 1204992 h 1290704"/>
              <a:gd name="connsiteX8" fmla="*/ 2079811 w 4079230"/>
              <a:gd name="connsiteY8" fmla="*/ 1290704 h 1290704"/>
              <a:gd name="connsiteX9" fmla="*/ 1073971 w 4079230"/>
              <a:gd name="connsiteY9" fmla="*/ 1209424 h 1290704"/>
              <a:gd name="connsiteX10" fmla="*/ 50800 w 4079230"/>
              <a:gd name="connsiteY10" fmla="*/ 1265952 h 1290704"/>
              <a:gd name="connsiteX11" fmla="*/ 223520 w 4079230"/>
              <a:gd name="connsiteY11" fmla="*/ 1204992 h 1290704"/>
              <a:gd name="connsiteX12" fmla="*/ 0 w 4079230"/>
              <a:gd name="connsiteY12" fmla="*/ 471769 h 1290704"/>
              <a:gd name="connsiteX13" fmla="*/ 370169 w 4079230"/>
              <a:gd name="connsiteY13" fmla="*/ 162560 h 1290704"/>
              <a:gd name="connsiteX0" fmla="*/ 425033 w 4134094"/>
              <a:gd name="connsiteY0" fmla="*/ 162560 h 1290704"/>
              <a:gd name="connsiteX1" fmla="*/ 590356 w 4134094"/>
              <a:gd name="connsiteY1" fmla="*/ 41024 h 1290704"/>
              <a:gd name="connsiteX2" fmla="*/ 3668836 w 4134094"/>
              <a:gd name="connsiteY2" fmla="*/ 10544 h 1290704"/>
              <a:gd name="connsiteX3" fmla="*/ 4113202 w 4134094"/>
              <a:gd name="connsiteY3" fmla="*/ 142240 h 1290704"/>
              <a:gd name="connsiteX4" fmla="*/ 3899842 w 4134094"/>
              <a:gd name="connsiteY4" fmla="*/ 0 h 1290704"/>
              <a:gd name="connsiteX5" fmla="*/ 4115876 w 4134094"/>
              <a:gd name="connsiteY5" fmla="*/ 335664 h 1290704"/>
              <a:gd name="connsiteX6" fmla="*/ 4113202 w 4134094"/>
              <a:gd name="connsiteY6" fmla="*/ 1078663 h 1290704"/>
              <a:gd name="connsiteX7" fmla="*/ 3854793 w 4134094"/>
              <a:gd name="connsiteY7" fmla="*/ 1204992 h 1290704"/>
              <a:gd name="connsiteX8" fmla="*/ 2134675 w 4134094"/>
              <a:gd name="connsiteY8" fmla="*/ 1290704 h 1290704"/>
              <a:gd name="connsiteX9" fmla="*/ 1128835 w 4134094"/>
              <a:gd name="connsiteY9" fmla="*/ 1209424 h 1290704"/>
              <a:gd name="connsiteX10" fmla="*/ 105664 w 4134094"/>
              <a:gd name="connsiteY10" fmla="*/ 1265952 h 1290704"/>
              <a:gd name="connsiteX11" fmla="*/ 105664 w 4134094"/>
              <a:gd name="connsiteY11" fmla="*/ 1174512 h 1290704"/>
              <a:gd name="connsiteX12" fmla="*/ 54864 w 4134094"/>
              <a:gd name="connsiteY12" fmla="*/ 471769 h 1290704"/>
              <a:gd name="connsiteX13" fmla="*/ 425033 w 4134094"/>
              <a:gd name="connsiteY13" fmla="*/ 162560 h 1290704"/>
              <a:gd name="connsiteX0" fmla="*/ 292953 w 4134094"/>
              <a:gd name="connsiteY0" fmla="*/ 101600 h 1290704"/>
              <a:gd name="connsiteX1" fmla="*/ 590356 w 4134094"/>
              <a:gd name="connsiteY1" fmla="*/ 41024 h 1290704"/>
              <a:gd name="connsiteX2" fmla="*/ 3668836 w 4134094"/>
              <a:gd name="connsiteY2" fmla="*/ 10544 h 1290704"/>
              <a:gd name="connsiteX3" fmla="*/ 4113202 w 4134094"/>
              <a:gd name="connsiteY3" fmla="*/ 142240 h 1290704"/>
              <a:gd name="connsiteX4" fmla="*/ 3899842 w 4134094"/>
              <a:gd name="connsiteY4" fmla="*/ 0 h 1290704"/>
              <a:gd name="connsiteX5" fmla="*/ 4115876 w 4134094"/>
              <a:gd name="connsiteY5" fmla="*/ 335664 h 1290704"/>
              <a:gd name="connsiteX6" fmla="*/ 4113202 w 4134094"/>
              <a:gd name="connsiteY6" fmla="*/ 1078663 h 1290704"/>
              <a:gd name="connsiteX7" fmla="*/ 3854793 w 4134094"/>
              <a:gd name="connsiteY7" fmla="*/ 1204992 h 1290704"/>
              <a:gd name="connsiteX8" fmla="*/ 2134675 w 4134094"/>
              <a:gd name="connsiteY8" fmla="*/ 1290704 h 1290704"/>
              <a:gd name="connsiteX9" fmla="*/ 1128835 w 4134094"/>
              <a:gd name="connsiteY9" fmla="*/ 1209424 h 1290704"/>
              <a:gd name="connsiteX10" fmla="*/ 105664 w 4134094"/>
              <a:gd name="connsiteY10" fmla="*/ 1265952 h 1290704"/>
              <a:gd name="connsiteX11" fmla="*/ 105664 w 4134094"/>
              <a:gd name="connsiteY11" fmla="*/ 1174512 h 1290704"/>
              <a:gd name="connsiteX12" fmla="*/ 54864 w 4134094"/>
              <a:gd name="connsiteY12" fmla="*/ 471769 h 1290704"/>
              <a:gd name="connsiteX13" fmla="*/ 292953 w 4134094"/>
              <a:gd name="connsiteY13" fmla="*/ 101600 h 1290704"/>
              <a:gd name="connsiteX0" fmla="*/ 292953 w 4134094"/>
              <a:gd name="connsiteY0" fmla="*/ 101600 h 1290704"/>
              <a:gd name="connsiteX1" fmla="*/ 651316 w 4134094"/>
              <a:gd name="connsiteY1" fmla="*/ 91824 h 1290704"/>
              <a:gd name="connsiteX2" fmla="*/ 3668836 w 4134094"/>
              <a:gd name="connsiteY2" fmla="*/ 10544 h 1290704"/>
              <a:gd name="connsiteX3" fmla="*/ 4113202 w 4134094"/>
              <a:gd name="connsiteY3" fmla="*/ 142240 h 1290704"/>
              <a:gd name="connsiteX4" fmla="*/ 3899842 w 4134094"/>
              <a:gd name="connsiteY4" fmla="*/ 0 h 1290704"/>
              <a:gd name="connsiteX5" fmla="*/ 4115876 w 4134094"/>
              <a:gd name="connsiteY5" fmla="*/ 335664 h 1290704"/>
              <a:gd name="connsiteX6" fmla="*/ 4113202 w 4134094"/>
              <a:gd name="connsiteY6" fmla="*/ 1078663 h 1290704"/>
              <a:gd name="connsiteX7" fmla="*/ 3854793 w 4134094"/>
              <a:gd name="connsiteY7" fmla="*/ 1204992 h 1290704"/>
              <a:gd name="connsiteX8" fmla="*/ 2134675 w 4134094"/>
              <a:gd name="connsiteY8" fmla="*/ 1290704 h 1290704"/>
              <a:gd name="connsiteX9" fmla="*/ 1128835 w 4134094"/>
              <a:gd name="connsiteY9" fmla="*/ 1209424 h 1290704"/>
              <a:gd name="connsiteX10" fmla="*/ 105664 w 4134094"/>
              <a:gd name="connsiteY10" fmla="*/ 1265952 h 1290704"/>
              <a:gd name="connsiteX11" fmla="*/ 105664 w 4134094"/>
              <a:gd name="connsiteY11" fmla="*/ 1174512 h 1290704"/>
              <a:gd name="connsiteX12" fmla="*/ 54864 w 4134094"/>
              <a:gd name="connsiteY12" fmla="*/ 471769 h 1290704"/>
              <a:gd name="connsiteX13" fmla="*/ 292953 w 4134094"/>
              <a:gd name="connsiteY13" fmla="*/ 101600 h 1290704"/>
              <a:gd name="connsiteX0" fmla="*/ 292953 w 4134094"/>
              <a:gd name="connsiteY0" fmla="*/ 101600 h 1290704"/>
              <a:gd name="connsiteX1" fmla="*/ 651316 w 4134094"/>
              <a:gd name="connsiteY1" fmla="*/ 91824 h 1290704"/>
              <a:gd name="connsiteX2" fmla="*/ 3668836 w 4134094"/>
              <a:gd name="connsiteY2" fmla="*/ 10544 h 1290704"/>
              <a:gd name="connsiteX3" fmla="*/ 4113202 w 4134094"/>
              <a:gd name="connsiteY3" fmla="*/ 142240 h 1290704"/>
              <a:gd name="connsiteX4" fmla="*/ 3899842 w 4134094"/>
              <a:gd name="connsiteY4" fmla="*/ 0 h 1290704"/>
              <a:gd name="connsiteX5" fmla="*/ 4115876 w 4134094"/>
              <a:gd name="connsiteY5" fmla="*/ 335664 h 1290704"/>
              <a:gd name="connsiteX6" fmla="*/ 4113202 w 4134094"/>
              <a:gd name="connsiteY6" fmla="*/ 1078663 h 1290704"/>
              <a:gd name="connsiteX7" fmla="*/ 3854793 w 4134094"/>
              <a:gd name="connsiteY7" fmla="*/ 1204992 h 1290704"/>
              <a:gd name="connsiteX8" fmla="*/ 2134675 w 4134094"/>
              <a:gd name="connsiteY8" fmla="*/ 1290704 h 1290704"/>
              <a:gd name="connsiteX9" fmla="*/ 1128835 w 4134094"/>
              <a:gd name="connsiteY9" fmla="*/ 1209424 h 1290704"/>
              <a:gd name="connsiteX10" fmla="*/ 105664 w 4134094"/>
              <a:gd name="connsiteY10" fmla="*/ 1265952 h 1290704"/>
              <a:gd name="connsiteX11" fmla="*/ 105664 w 4134094"/>
              <a:gd name="connsiteY11" fmla="*/ 1174512 h 1290704"/>
              <a:gd name="connsiteX12" fmla="*/ 54864 w 4134094"/>
              <a:gd name="connsiteY12" fmla="*/ 471769 h 1290704"/>
              <a:gd name="connsiteX13" fmla="*/ 292953 w 4134094"/>
              <a:gd name="connsiteY13" fmla="*/ 101600 h 1290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134094" h="1290704">
                <a:moveTo>
                  <a:pt x="292953" y="101600"/>
                </a:moveTo>
                <a:cubicBezTo>
                  <a:pt x="368381" y="101728"/>
                  <a:pt x="575888" y="91696"/>
                  <a:pt x="651316" y="91824"/>
                </a:cubicBezTo>
                <a:cubicBezTo>
                  <a:pt x="1321876" y="-26709"/>
                  <a:pt x="2662996" y="37637"/>
                  <a:pt x="3668836" y="10544"/>
                </a:cubicBezTo>
                <a:cubicBezTo>
                  <a:pt x="4255977" y="27413"/>
                  <a:pt x="4083168" y="164317"/>
                  <a:pt x="4113202" y="142240"/>
                </a:cubicBezTo>
                <a:lnTo>
                  <a:pt x="3899842" y="0"/>
                </a:lnTo>
                <a:cubicBezTo>
                  <a:pt x="3881661" y="16997"/>
                  <a:pt x="4080316" y="155887"/>
                  <a:pt x="4115876" y="335664"/>
                </a:cubicBezTo>
                <a:cubicBezTo>
                  <a:pt x="4151436" y="515441"/>
                  <a:pt x="4126236" y="908375"/>
                  <a:pt x="4113202" y="1078663"/>
                </a:cubicBezTo>
                <a:cubicBezTo>
                  <a:pt x="4113202" y="1182100"/>
                  <a:pt x="3958230" y="1204992"/>
                  <a:pt x="3854793" y="1204992"/>
                </a:cubicBezTo>
                <a:cubicBezTo>
                  <a:pt x="3523345" y="1238639"/>
                  <a:pt x="2759530" y="1280544"/>
                  <a:pt x="2134675" y="1290704"/>
                </a:cubicBezTo>
                <a:cubicBezTo>
                  <a:pt x="1799395" y="1283931"/>
                  <a:pt x="1464115" y="1216197"/>
                  <a:pt x="1128835" y="1209424"/>
                </a:cubicBezTo>
                <a:lnTo>
                  <a:pt x="105664" y="1265952"/>
                </a:lnTo>
                <a:lnTo>
                  <a:pt x="105664" y="1174512"/>
                </a:lnTo>
                <a:cubicBezTo>
                  <a:pt x="-97536" y="1197651"/>
                  <a:pt x="54864" y="783910"/>
                  <a:pt x="54864" y="471769"/>
                </a:cubicBezTo>
                <a:cubicBezTo>
                  <a:pt x="54864" y="368332"/>
                  <a:pt x="189516" y="101600"/>
                  <a:pt x="292953" y="10160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  <a:prstDash val="dash"/>
          </a:ln>
        </p:spPr>
        <p:txBody>
          <a:bodyPr wrap="square" tIns="91440" bIns="182880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 x 1 = ?</a:t>
            </a:r>
          </a:p>
        </p:txBody>
      </p:sp>
      <p:sp>
        <p:nvSpPr>
          <p:cNvPr id="31" name="TextBox 30"/>
          <p:cNvSpPr txBox="1"/>
          <p:nvPr/>
        </p:nvSpPr>
        <p:spPr>
          <a:xfrm flipH="1">
            <a:off x="1305418" y="2508316"/>
            <a:ext cx="2178561" cy="769441"/>
          </a:xfrm>
          <a:custGeom>
            <a:avLst/>
            <a:gdLst>
              <a:gd name="connsiteX0" fmla="*/ 187289 w 4007538"/>
              <a:gd name="connsiteY0" fmla="*/ 0 h 1123712"/>
              <a:gd name="connsiteX1" fmla="*/ 4007538 w 4007538"/>
              <a:gd name="connsiteY1" fmla="*/ 0 h 1123712"/>
              <a:gd name="connsiteX2" fmla="*/ 4007538 w 4007538"/>
              <a:gd name="connsiteY2" fmla="*/ 0 h 1123712"/>
              <a:gd name="connsiteX3" fmla="*/ 4007538 w 4007538"/>
              <a:gd name="connsiteY3" fmla="*/ 936423 h 1123712"/>
              <a:gd name="connsiteX4" fmla="*/ 3820249 w 4007538"/>
              <a:gd name="connsiteY4" fmla="*/ 1123712 h 1123712"/>
              <a:gd name="connsiteX5" fmla="*/ 0 w 4007538"/>
              <a:gd name="connsiteY5" fmla="*/ 1123712 h 1123712"/>
              <a:gd name="connsiteX6" fmla="*/ 0 w 4007538"/>
              <a:gd name="connsiteY6" fmla="*/ 1123712 h 1123712"/>
              <a:gd name="connsiteX7" fmla="*/ 0 w 4007538"/>
              <a:gd name="connsiteY7" fmla="*/ 187289 h 1123712"/>
              <a:gd name="connsiteX8" fmla="*/ 187289 w 4007538"/>
              <a:gd name="connsiteY8" fmla="*/ 0 h 1123712"/>
              <a:gd name="connsiteX0" fmla="*/ 187289 w 4007538"/>
              <a:gd name="connsiteY0" fmla="*/ 0 h 1123712"/>
              <a:gd name="connsiteX1" fmla="*/ 4007538 w 4007538"/>
              <a:gd name="connsiteY1" fmla="*/ 0 h 1123712"/>
              <a:gd name="connsiteX2" fmla="*/ 4007538 w 4007538"/>
              <a:gd name="connsiteY2" fmla="*/ 0 h 1123712"/>
              <a:gd name="connsiteX3" fmla="*/ 4007538 w 4007538"/>
              <a:gd name="connsiteY3" fmla="*/ 936423 h 1123712"/>
              <a:gd name="connsiteX4" fmla="*/ 3820249 w 4007538"/>
              <a:gd name="connsiteY4" fmla="*/ 1123712 h 1123712"/>
              <a:gd name="connsiteX5" fmla="*/ 0 w 4007538"/>
              <a:gd name="connsiteY5" fmla="*/ 1123712 h 1123712"/>
              <a:gd name="connsiteX6" fmla="*/ 172720 w 4007538"/>
              <a:gd name="connsiteY6" fmla="*/ 1062752 h 1123712"/>
              <a:gd name="connsiteX7" fmla="*/ 0 w 4007538"/>
              <a:gd name="connsiteY7" fmla="*/ 187289 h 1123712"/>
              <a:gd name="connsiteX8" fmla="*/ 187289 w 4007538"/>
              <a:gd name="connsiteY8" fmla="*/ 0 h 1123712"/>
              <a:gd name="connsiteX0" fmla="*/ 188912 w 4009161"/>
              <a:gd name="connsiteY0" fmla="*/ 0 h 1123712"/>
              <a:gd name="connsiteX1" fmla="*/ 4009161 w 4009161"/>
              <a:gd name="connsiteY1" fmla="*/ 0 h 1123712"/>
              <a:gd name="connsiteX2" fmla="*/ 4009161 w 4009161"/>
              <a:gd name="connsiteY2" fmla="*/ 0 h 1123712"/>
              <a:gd name="connsiteX3" fmla="*/ 4009161 w 4009161"/>
              <a:gd name="connsiteY3" fmla="*/ 936423 h 1123712"/>
              <a:gd name="connsiteX4" fmla="*/ 3821872 w 4009161"/>
              <a:gd name="connsiteY4" fmla="*/ 1123712 h 1123712"/>
              <a:gd name="connsiteX5" fmla="*/ 1623 w 4009161"/>
              <a:gd name="connsiteY5" fmla="*/ 1123712 h 1123712"/>
              <a:gd name="connsiteX6" fmla="*/ 174343 w 4009161"/>
              <a:gd name="connsiteY6" fmla="*/ 1062752 h 1123712"/>
              <a:gd name="connsiteX7" fmla="*/ 1623 w 4009161"/>
              <a:gd name="connsiteY7" fmla="*/ 187289 h 1123712"/>
              <a:gd name="connsiteX8" fmla="*/ 188912 w 4009161"/>
              <a:gd name="connsiteY8" fmla="*/ 0 h 1123712"/>
              <a:gd name="connsiteX0" fmla="*/ 238089 w 4058338"/>
              <a:gd name="connsiteY0" fmla="*/ 0 h 1123712"/>
              <a:gd name="connsiteX1" fmla="*/ 4058338 w 4058338"/>
              <a:gd name="connsiteY1" fmla="*/ 0 h 1123712"/>
              <a:gd name="connsiteX2" fmla="*/ 4058338 w 4058338"/>
              <a:gd name="connsiteY2" fmla="*/ 0 h 1123712"/>
              <a:gd name="connsiteX3" fmla="*/ 4058338 w 4058338"/>
              <a:gd name="connsiteY3" fmla="*/ 936423 h 1123712"/>
              <a:gd name="connsiteX4" fmla="*/ 3871049 w 4058338"/>
              <a:gd name="connsiteY4" fmla="*/ 1123712 h 1123712"/>
              <a:gd name="connsiteX5" fmla="*/ 50800 w 4058338"/>
              <a:gd name="connsiteY5" fmla="*/ 1123712 h 1123712"/>
              <a:gd name="connsiteX6" fmla="*/ 223520 w 4058338"/>
              <a:gd name="connsiteY6" fmla="*/ 1062752 h 1123712"/>
              <a:gd name="connsiteX7" fmla="*/ 0 w 4058338"/>
              <a:gd name="connsiteY7" fmla="*/ 329529 h 1123712"/>
              <a:gd name="connsiteX8" fmla="*/ 238089 w 4058338"/>
              <a:gd name="connsiteY8" fmla="*/ 0 h 1123712"/>
              <a:gd name="connsiteX0" fmla="*/ 370169 w 4058338"/>
              <a:gd name="connsiteY0" fmla="*/ 20320 h 1123712"/>
              <a:gd name="connsiteX1" fmla="*/ 4058338 w 4058338"/>
              <a:gd name="connsiteY1" fmla="*/ 0 h 1123712"/>
              <a:gd name="connsiteX2" fmla="*/ 4058338 w 4058338"/>
              <a:gd name="connsiteY2" fmla="*/ 0 h 1123712"/>
              <a:gd name="connsiteX3" fmla="*/ 4058338 w 4058338"/>
              <a:gd name="connsiteY3" fmla="*/ 936423 h 1123712"/>
              <a:gd name="connsiteX4" fmla="*/ 3871049 w 4058338"/>
              <a:gd name="connsiteY4" fmla="*/ 1123712 h 1123712"/>
              <a:gd name="connsiteX5" fmla="*/ 50800 w 4058338"/>
              <a:gd name="connsiteY5" fmla="*/ 1123712 h 1123712"/>
              <a:gd name="connsiteX6" fmla="*/ 223520 w 4058338"/>
              <a:gd name="connsiteY6" fmla="*/ 1062752 h 1123712"/>
              <a:gd name="connsiteX7" fmla="*/ 0 w 4058338"/>
              <a:gd name="connsiteY7" fmla="*/ 329529 h 1123712"/>
              <a:gd name="connsiteX8" fmla="*/ 370169 w 4058338"/>
              <a:gd name="connsiteY8" fmla="*/ 20320 h 1123712"/>
              <a:gd name="connsiteX0" fmla="*/ 370169 w 4058338"/>
              <a:gd name="connsiteY0" fmla="*/ 121536 h 1224928"/>
              <a:gd name="connsiteX1" fmla="*/ 535492 w 4058338"/>
              <a:gd name="connsiteY1" fmla="*/ 0 h 1224928"/>
              <a:gd name="connsiteX2" fmla="*/ 4058338 w 4058338"/>
              <a:gd name="connsiteY2" fmla="*/ 101216 h 1224928"/>
              <a:gd name="connsiteX3" fmla="*/ 4058338 w 4058338"/>
              <a:gd name="connsiteY3" fmla="*/ 101216 h 1224928"/>
              <a:gd name="connsiteX4" fmla="*/ 4058338 w 4058338"/>
              <a:gd name="connsiteY4" fmla="*/ 1037639 h 1224928"/>
              <a:gd name="connsiteX5" fmla="*/ 3871049 w 4058338"/>
              <a:gd name="connsiteY5" fmla="*/ 1224928 h 1224928"/>
              <a:gd name="connsiteX6" fmla="*/ 50800 w 4058338"/>
              <a:gd name="connsiteY6" fmla="*/ 1224928 h 1224928"/>
              <a:gd name="connsiteX7" fmla="*/ 223520 w 4058338"/>
              <a:gd name="connsiteY7" fmla="*/ 1163968 h 1224928"/>
              <a:gd name="connsiteX8" fmla="*/ 0 w 4058338"/>
              <a:gd name="connsiteY8" fmla="*/ 430745 h 1224928"/>
              <a:gd name="connsiteX9" fmla="*/ 370169 w 4058338"/>
              <a:gd name="connsiteY9" fmla="*/ 121536 h 1224928"/>
              <a:gd name="connsiteX0" fmla="*/ 370169 w 4058338"/>
              <a:gd name="connsiteY0" fmla="*/ 123784 h 1227176"/>
              <a:gd name="connsiteX1" fmla="*/ 535492 w 4058338"/>
              <a:gd name="connsiteY1" fmla="*/ 2248 h 1227176"/>
              <a:gd name="connsiteX2" fmla="*/ 4058338 w 4058338"/>
              <a:gd name="connsiteY2" fmla="*/ 103464 h 1227176"/>
              <a:gd name="connsiteX3" fmla="*/ 4058338 w 4058338"/>
              <a:gd name="connsiteY3" fmla="*/ 103464 h 1227176"/>
              <a:gd name="connsiteX4" fmla="*/ 4058338 w 4058338"/>
              <a:gd name="connsiteY4" fmla="*/ 1039887 h 1227176"/>
              <a:gd name="connsiteX5" fmla="*/ 3871049 w 4058338"/>
              <a:gd name="connsiteY5" fmla="*/ 1227176 h 1227176"/>
              <a:gd name="connsiteX6" fmla="*/ 50800 w 4058338"/>
              <a:gd name="connsiteY6" fmla="*/ 1227176 h 1227176"/>
              <a:gd name="connsiteX7" fmla="*/ 223520 w 4058338"/>
              <a:gd name="connsiteY7" fmla="*/ 1166216 h 1227176"/>
              <a:gd name="connsiteX8" fmla="*/ 0 w 4058338"/>
              <a:gd name="connsiteY8" fmla="*/ 432993 h 1227176"/>
              <a:gd name="connsiteX9" fmla="*/ 370169 w 4058338"/>
              <a:gd name="connsiteY9" fmla="*/ 123784 h 1227176"/>
              <a:gd name="connsiteX0" fmla="*/ 370169 w 4058338"/>
              <a:gd name="connsiteY0" fmla="*/ 162560 h 1265952"/>
              <a:gd name="connsiteX1" fmla="*/ 535492 w 4058338"/>
              <a:gd name="connsiteY1" fmla="*/ 41024 h 1265952"/>
              <a:gd name="connsiteX2" fmla="*/ 4058338 w 4058338"/>
              <a:gd name="connsiteY2" fmla="*/ 142240 h 1265952"/>
              <a:gd name="connsiteX3" fmla="*/ 3844978 w 4058338"/>
              <a:gd name="connsiteY3" fmla="*/ 0 h 1265952"/>
              <a:gd name="connsiteX4" fmla="*/ 4058338 w 4058338"/>
              <a:gd name="connsiteY4" fmla="*/ 1078663 h 1265952"/>
              <a:gd name="connsiteX5" fmla="*/ 3871049 w 4058338"/>
              <a:gd name="connsiteY5" fmla="*/ 1265952 h 1265952"/>
              <a:gd name="connsiteX6" fmla="*/ 50800 w 4058338"/>
              <a:gd name="connsiteY6" fmla="*/ 1265952 h 1265952"/>
              <a:gd name="connsiteX7" fmla="*/ 223520 w 4058338"/>
              <a:gd name="connsiteY7" fmla="*/ 1204992 h 1265952"/>
              <a:gd name="connsiteX8" fmla="*/ 0 w 4058338"/>
              <a:gd name="connsiteY8" fmla="*/ 471769 h 1265952"/>
              <a:gd name="connsiteX9" fmla="*/ 370169 w 4058338"/>
              <a:gd name="connsiteY9" fmla="*/ 162560 h 1265952"/>
              <a:gd name="connsiteX0" fmla="*/ 370169 w 4058338"/>
              <a:gd name="connsiteY0" fmla="*/ 162560 h 1265952"/>
              <a:gd name="connsiteX1" fmla="*/ 535492 w 4058338"/>
              <a:gd name="connsiteY1" fmla="*/ 41024 h 1265952"/>
              <a:gd name="connsiteX2" fmla="*/ 4058338 w 4058338"/>
              <a:gd name="connsiteY2" fmla="*/ 142240 h 1265952"/>
              <a:gd name="connsiteX3" fmla="*/ 3844978 w 4058338"/>
              <a:gd name="connsiteY3" fmla="*/ 0 h 1265952"/>
              <a:gd name="connsiteX4" fmla="*/ 4058338 w 4058338"/>
              <a:gd name="connsiteY4" fmla="*/ 1078663 h 1265952"/>
              <a:gd name="connsiteX5" fmla="*/ 3871049 w 4058338"/>
              <a:gd name="connsiteY5" fmla="*/ 1265952 h 1265952"/>
              <a:gd name="connsiteX6" fmla="*/ 50800 w 4058338"/>
              <a:gd name="connsiteY6" fmla="*/ 1265952 h 1265952"/>
              <a:gd name="connsiteX7" fmla="*/ 223520 w 4058338"/>
              <a:gd name="connsiteY7" fmla="*/ 1204992 h 1265952"/>
              <a:gd name="connsiteX8" fmla="*/ 0 w 4058338"/>
              <a:gd name="connsiteY8" fmla="*/ 471769 h 1265952"/>
              <a:gd name="connsiteX9" fmla="*/ 370169 w 4058338"/>
              <a:gd name="connsiteY9" fmla="*/ 162560 h 1265952"/>
              <a:gd name="connsiteX0" fmla="*/ 370169 w 4060279"/>
              <a:gd name="connsiteY0" fmla="*/ 162560 h 1265952"/>
              <a:gd name="connsiteX1" fmla="*/ 535492 w 4060279"/>
              <a:gd name="connsiteY1" fmla="*/ 41024 h 1265952"/>
              <a:gd name="connsiteX2" fmla="*/ 3613972 w 4060279"/>
              <a:gd name="connsiteY2" fmla="*/ 10544 h 1265952"/>
              <a:gd name="connsiteX3" fmla="*/ 4058338 w 4060279"/>
              <a:gd name="connsiteY3" fmla="*/ 142240 h 1265952"/>
              <a:gd name="connsiteX4" fmla="*/ 3844978 w 4060279"/>
              <a:gd name="connsiteY4" fmla="*/ 0 h 1265952"/>
              <a:gd name="connsiteX5" fmla="*/ 4058338 w 4060279"/>
              <a:gd name="connsiteY5" fmla="*/ 1078663 h 1265952"/>
              <a:gd name="connsiteX6" fmla="*/ 3871049 w 4060279"/>
              <a:gd name="connsiteY6" fmla="*/ 1265952 h 1265952"/>
              <a:gd name="connsiteX7" fmla="*/ 50800 w 4060279"/>
              <a:gd name="connsiteY7" fmla="*/ 1265952 h 1265952"/>
              <a:gd name="connsiteX8" fmla="*/ 223520 w 4060279"/>
              <a:gd name="connsiteY8" fmla="*/ 1204992 h 1265952"/>
              <a:gd name="connsiteX9" fmla="*/ 0 w 4060279"/>
              <a:gd name="connsiteY9" fmla="*/ 471769 h 1265952"/>
              <a:gd name="connsiteX10" fmla="*/ 370169 w 4060279"/>
              <a:gd name="connsiteY10" fmla="*/ 162560 h 1265952"/>
              <a:gd name="connsiteX0" fmla="*/ 370169 w 4079230"/>
              <a:gd name="connsiteY0" fmla="*/ 162560 h 1265952"/>
              <a:gd name="connsiteX1" fmla="*/ 535492 w 4079230"/>
              <a:gd name="connsiteY1" fmla="*/ 41024 h 1265952"/>
              <a:gd name="connsiteX2" fmla="*/ 3613972 w 4079230"/>
              <a:gd name="connsiteY2" fmla="*/ 10544 h 1265952"/>
              <a:gd name="connsiteX3" fmla="*/ 4058338 w 4079230"/>
              <a:gd name="connsiteY3" fmla="*/ 142240 h 1265952"/>
              <a:gd name="connsiteX4" fmla="*/ 3844978 w 4079230"/>
              <a:gd name="connsiteY4" fmla="*/ 0 h 1265952"/>
              <a:gd name="connsiteX5" fmla="*/ 4061012 w 4079230"/>
              <a:gd name="connsiteY5" fmla="*/ 335664 h 1265952"/>
              <a:gd name="connsiteX6" fmla="*/ 4058338 w 4079230"/>
              <a:gd name="connsiteY6" fmla="*/ 1078663 h 1265952"/>
              <a:gd name="connsiteX7" fmla="*/ 3871049 w 4079230"/>
              <a:gd name="connsiteY7" fmla="*/ 1265952 h 1265952"/>
              <a:gd name="connsiteX8" fmla="*/ 50800 w 4079230"/>
              <a:gd name="connsiteY8" fmla="*/ 1265952 h 1265952"/>
              <a:gd name="connsiteX9" fmla="*/ 223520 w 4079230"/>
              <a:gd name="connsiteY9" fmla="*/ 1204992 h 1265952"/>
              <a:gd name="connsiteX10" fmla="*/ 0 w 4079230"/>
              <a:gd name="connsiteY10" fmla="*/ 471769 h 1265952"/>
              <a:gd name="connsiteX11" fmla="*/ 370169 w 4079230"/>
              <a:gd name="connsiteY11" fmla="*/ 162560 h 1265952"/>
              <a:gd name="connsiteX0" fmla="*/ 370169 w 4079230"/>
              <a:gd name="connsiteY0" fmla="*/ 162560 h 1265952"/>
              <a:gd name="connsiteX1" fmla="*/ 535492 w 4079230"/>
              <a:gd name="connsiteY1" fmla="*/ 41024 h 1265952"/>
              <a:gd name="connsiteX2" fmla="*/ 3613972 w 4079230"/>
              <a:gd name="connsiteY2" fmla="*/ 10544 h 1265952"/>
              <a:gd name="connsiteX3" fmla="*/ 4058338 w 4079230"/>
              <a:gd name="connsiteY3" fmla="*/ 142240 h 1265952"/>
              <a:gd name="connsiteX4" fmla="*/ 3844978 w 4079230"/>
              <a:gd name="connsiteY4" fmla="*/ 0 h 1265952"/>
              <a:gd name="connsiteX5" fmla="*/ 4061012 w 4079230"/>
              <a:gd name="connsiteY5" fmla="*/ 335664 h 1265952"/>
              <a:gd name="connsiteX6" fmla="*/ 4058338 w 4079230"/>
              <a:gd name="connsiteY6" fmla="*/ 1078663 h 1265952"/>
              <a:gd name="connsiteX7" fmla="*/ 3799929 w 4079230"/>
              <a:gd name="connsiteY7" fmla="*/ 1204992 h 1265952"/>
              <a:gd name="connsiteX8" fmla="*/ 50800 w 4079230"/>
              <a:gd name="connsiteY8" fmla="*/ 1265952 h 1265952"/>
              <a:gd name="connsiteX9" fmla="*/ 223520 w 4079230"/>
              <a:gd name="connsiteY9" fmla="*/ 1204992 h 1265952"/>
              <a:gd name="connsiteX10" fmla="*/ 0 w 4079230"/>
              <a:gd name="connsiteY10" fmla="*/ 471769 h 1265952"/>
              <a:gd name="connsiteX11" fmla="*/ 370169 w 4079230"/>
              <a:gd name="connsiteY11" fmla="*/ 162560 h 1265952"/>
              <a:gd name="connsiteX0" fmla="*/ 370169 w 4079230"/>
              <a:gd name="connsiteY0" fmla="*/ 162560 h 1282304"/>
              <a:gd name="connsiteX1" fmla="*/ 535492 w 4079230"/>
              <a:gd name="connsiteY1" fmla="*/ 41024 h 1282304"/>
              <a:gd name="connsiteX2" fmla="*/ 3613972 w 4079230"/>
              <a:gd name="connsiteY2" fmla="*/ 10544 h 1282304"/>
              <a:gd name="connsiteX3" fmla="*/ 4058338 w 4079230"/>
              <a:gd name="connsiteY3" fmla="*/ 142240 h 1282304"/>
              <a:gd name="connsiteX4" fmla="*/ 3844978 w 4079230"/>
              <a:gd name="connsiteY4" fmla="*/ 0 h 1282304"/>
              <a:gd name="connsiteX5" fmla="*/ 4061012 w 4079230"/>
              <a:gd name="connsiteY5" fmla="*/ 335664 h 1282304"/>
              <a:gd name="connsiteX6" fmla="*/ 4058338 w 4079230"/>
              <a:gd name="connsiteY6" fmla="*/ 1078663 h 1282304"/>
              <a:gd name="connsiteX7" fmla="*/ 3799929 w 4079230"/>
              <a:gd name="connsiteY7" fmla="*/ 1204992 h 1282304"/>
              <a:gd name="connsiteX8" fmla="*/ 50800 w 4079230"/>
              <a:gd name="connsiteY8" fmla="*/ 1265952 h 1282304"/>
              <a:gd name="connsiteX9" fmla="*/ 223520 w 4079230"/>
              <a:gd name="connsiteY9" fmla="*/ 1204992 h 1282304"/>
              <a:gd name="connsiteX10" fmla="*/ 0 w 4079230"/>
              <a:gd name="connsiteY10" fmla="*/ 471769 h 1282304"/>
              <a:gd name="connsiteX11" fmla="*/ 370169 w 4079230"/>
              <a:gd name="connsiteY11" fmla="*/ 162560 h 1282304"/>
              <a:gd name="connsiteX0" fmla="*/ 370169 w 4079230"/>
              <a:gd name="connsiteY0" fmla="*/ 162560 h 1267479"/>
              <a:gd name="connsiteX1" fmla="*/ 535492 w 4079230"/>
              <a:gd name="connsiteY1" fmla="*/ 41024 h 1267479"/>
              <a:gd name="connsiteX2" fmla="*/ 3613972 w 4079230"/>
              <a:gd name="connsiteY2" fmla="*/ 10544 h 1267479"/>
              <a:gd name="connsiteX3" fmla="*/ 4058338 w 4079230"/>
              <a:gd name="connsiteY3" fmla="*/ 142240 h 1267479"/>
              <a:gd name="connsiteX4" fmla="*/ 3844978 w 4079230"/>
              <a:gd name="connsiteY4" fmla="*/ 0 h 1267479"/>
              <a:gd name="connsiteX5" fmla="*/ 4061012 w 4079230"/>
              <a:gd name="connsiteY5" fmla="*/ 335664 h 1267479"/>
              <a:gd name="connsiteX6" fmla="*/ 4058338 w 4079230"/>
              <a:gd name="connsiteY6" fmla="*/ 1078663 h 1267479"/>
              <a:gd name="connsiteX7" fmla="*/ 3799929 w 4079230"/>
              <a:gd name="connsiteY7" fmla="*/ 1204992 h 1267479"/>
              <a:gd name="connsiteX8" fmla="*/ 2069651 w 4079230"/>
              <a:gd name="connsiteY8" fmla="*/ 1199264 h 1267479"/>
              <a:gd name="connsiteX9" fmla="*/ 50800 w 4079230"/>
              <a:gd name="connsiteY9" fmla="*/ 1265952 h 1267479"/>
              <a:gd name="connsiteX10" fmla="*/ 223520 w 4079230"/>
              <a:gd name="connsiteY10" fmla="*/ 1204992 h 1267479"/>
              <a:gd name="connsiteX11" fmla="*/ 0 w 4079230"/>
              <a:gd name="connsiteY11" fmla="*/ 471769 h 1267479"/>
              <a:gd name="connsiteX12" fmla="*/ 370169 w 4079230"/>
              <a:gd name="connsiteY12" fmla="*/ 162560 h 1267479"/>
              <a:gd name="connsiteX0" fmla="*/ 370169 w 4079230"/>
              <a:gd name="connsiteY0" fmla="*/ 162560 h 1290704"/>
              <a:gd name="connsiteX1" fmla="*/ 535492 w 4079230"/>
              <a:gd name="connsiteY1" fmla="*/ 41024 h 1290704"/>
              <a:gd name="connsiteX2" fmla="*/ 3613972 w 4079230"/>
              <a:gd name="connsiteY2" fmla="*/ 10544 h 1290704"/>
              <a:gd name="connsiteX3" fmla="*/ 4058338 w 4079230"/>
              <a:gd name="connsiteY3" fmla="*/ 142240 h 1290704"/>
              <a:gd name="connsiteX4" fmla="*/ 3844978 w 4079230"/>
              <a:gd name="connsiteY4" fmla="*/ 0 h 1290704"/>
              <a:gd name="connsiteX5" fmla="*/ 4061012 w 4079230"/>
              <a:gd name="connsiteY5" fmla="*/ 335664 h 1290704"/>
              <a:gd name="connsiteX6" fmla="*/ 4058338 w 4079230"/>
              <a:gd name="connsiteY6" fmla="*/ 1078663 h 1290704"/>
              <a:gd name="connsiteX7" fmla="*/ 3799929 w 4079230"/>
              <a:gd name="connsiteY7" fmla="*/ 1204992 h 1290704"/>
              <a:gd name="connsiteX8" fmla="*/ 2079811 w 4079230"/>
              <a:gd name="connsiteY8" fmla="*/ 1290704 h 1290704"/>
              <a:gd name="connsiteX9" fmla="*/ 50800 w 4079230"/>
              <a:gd name="connsiteY9" fmla="*/ 1265952 h 1290704"/>
              <a:gd name="connsiteX10" fmla="*/ 223520 w 4079230"/>
              <a:gd name="connsiteY10" fmla="*/ 1204992 h 1290704"/>
              <a:gd name="connsiteX11" fmla="*/ 0 w 4079230"/>
              <a:gd name="connsiteY11" fmla="*/ 471769 h 1290704"/>
              <a:gd name="connsiteX12" fmla="*/ 370169 w 4079230"/>
              <a:gd name="connsiteY12" fmla="*/ 162560 h 1290704"/>
              <a:gd name="connsiteX0" fmla="*/ 370169 w 4079230"/>
              <a:gd name="connsiteY0" fmla="*/ 162560 h 1290704"/>
              <a:gd name="connsiteX1" fmla="*/ 535492 w 4079230"/>
              <a:gd name="connsiteY1" fmla="*/ 41024 h 1290704"/>
              <a:gd name="connsiteX2" fmla="*/ 3613972 w 4079230"/>
              <a:gd name="connsiteY2" fmla="*/ 10544 h 1290704"/>
              <a:gd name="connsiteX3" fmla="*/ 4058338 w 4079230"/>
              <a:gd name="connsiteY3" fmla="*/ 142240 h 1290704"/>
              <a:gd name="connsiteX4" fmla="*/ 3844978 w 4079230"/>
              <a:gd name="connsiteY4" fmla="*/ 0 h 1290704"/>
              <a:gd name="connsiteX5" fmla="*/ 4061012 w 4079230"/>
              <a:gd name="connsiteY5" fmla="*/ 335664 h 1290704"/>
              <a:gd name="connsiteX6" fmla="*/ 4058338 w 4079230"/>
              <a:gd name="connsiteY6" fmla="*/ 1078663 h 1290704"/>
              <a:gd name="connsiteX7" fmla="*/ 3799929 w 4079230"/>
              <a:gd name="connsiteY7" fmla="*/ 1204992 h 1290704"/>
              <a:gd name="connsiteX8" fmla="*/ 2079811 w 4079230"/>
              <a:gd name="connsiteY8" fmla="*/ 1290704 h 1290704"/>
              <a:gd name="connsiteX9" fmla="*/ 1073971 w 4079230"/>
              <a:gd name="connsiteY9" fmla="*/ 1209424 h 1290704"/>
              <a:gd name="connsiteX10" fmla="*/ 50800 w 4079230"/>
              <a:gd name="connsiteY10" fmla="*/ 1265952 h 1290704"/>
              <a:gd name="connsiteX11" fmla="*/ 223520 w 4079230"/>
              <a:gd name="connsiteY11" fmla="*/ 1204992 h 1290704"/>
              <a:gd name="connsiteX12" fmla="*/ 0 w 4079230"/>
              <a:gd name="connsiteY12" fmla="*/ 471769 h 1290704"/>
              <a:gd name="connsiteX13" fmla="*/ 370169 w 4079230"/>
              <a:gd name="connsiteY13" fmla="*/ 162560 h 1290704"/>
              <a:gd name="connsiteX0" fmla="*/ 425033 w 4134094"/>
              <a:gd name="connsiteY0" fmla="*/ 162560 h 1290704"/>
              <a:gd name="connsiteX1" fmla="*/ 590356 w 4134094"/>
              <a:gd name="connsiteY1" fmla="*/ 41024 h 1290704"/>
              <a:gd name="connsiteX2" fmla="*/ 3668836 w 4134094"/>
              <a:gd name="connsiteY2" fmla="*/ 10544 h 1290704"/>
              <a:gd name="connsiteX3" fmla="*/ 4113202 w 4134094"/>
              <a:gd name="connsiteY3" fmla="*/ 142240 h 1290704"/>
              <a:gd name="connsiteX4" fmla="*/ 3899842 w 4134094"/>
              <a:gd name="connsiteY4" fmla="*/ 0 h 1290704"/>
              <a:gd name="connsiteX5" fmla="*/ 4115876 w 4134094"/>
              <a:gd name="connsiteY5" fmla="*/ 335664 h 1290704"/>
              <a:gd name="connsiteX6" fmla="*/ 4113202 w 4134094"/>
              <a:gd name="connsiteY6" fmla="*/ 1078663 h 1290704"/>
              <a:gd name="connsiteX7" fmla="*/ 3854793 w 4134094"/>
              <a:gd name="connsiteY7" fmla="*/ 1204992 h 1290704"/>
              <a:gd name="connsiteX8" fmla="*/ 2134675 w 4134094"/>
              <a:gd name="connsiteY8" fmla="*/ 1290704 h 1290704"/>
              <a:gd name="connsiteX9" fmla="*/ 1128835 w 4134094"/>
              <a:gd name="connsiteY9" fmla="*/ 1209424 h 1290704"/>
              <a:gd name="connsiteX10" fmla="*/ 105664 w 4134094"/>
              <a:gd name="connsiteY10" fmla="*/ 1265952 h 1290704"/>
              <a:gd name="connsiteX11" fmla="*/ 105664 w 4134094"/>
              <a:gd name="connsiteY11" fmla="*/ 1174512 h 1290704"/>
              <a:gd name="connsiteX12" fmla="*/ 54864 w 4134094"/>
              <a:gd name="connsiteY12" fmla="*/ 471769 h 1290704"/>
              <a:gd name="connsiteX13" fmla="*/ 425033 w 4134094"/>
              <a:gd name="connsiteY13" fmla="*/ 162560 h 1290704"/>
              <a:gd name="connsiteX0" fmla="*/ 292953 w 4134094"/>
              <a:gd name="connsiteY0" fmla="*/ 101600 h 1290704"/>
              <a:gd name="connsiteX1" fmla="*/ 590356 w 4134094"/>
              <a:gd name="connsiteY1" fmla="*/ 41024 h 1290704"/>
              <a:gd name="connsiteX2" fmla="*/ 3668836 w 4134094"/>
              <a:gd name="connsiteY2" fmla="*/ 10544 h 1290704"/>
              <a:gd name="connsiteX3" fmla="*/ 4113202 w 4134094"/>
              <a:gd name="connsiteY3" fmla="*/ 142240 h 1290704"/>
              <a:gd name="connsiteX4" fmla="*/ 3899842 w 4134094"/>
              <a:gd name="connsiteY4" fmla="*/ 0 h 1290704"/>
              <a:gd name="connsiteX5" fmla="*/ 4115876 w 4134094"/>
              <a:gd name="connsiteY5" fmla="*/ 335664 h 1290704"/>
              <a:gd name="connsiteX6" fmla="*/ 4113202 w 4134094"/>
              <a:gd name="connsiteY6" fmla="*/ 1078663 h 1290704"/>
              <a:gd name="connsiteX7" fmla="*/ 3854793 w 4134094"/>
              <a:gd name="connsiteY7" fmla="*/ 1204992 h 1290704"/>
              <a:gd name="connsiteX8" fmla="*/ 2134675 w 4134094"/>
              <a:gd name="connsiteY8" fmla="*/ 1290704 h 1290704"/>
              <a:gd name="connsiteX9" fmla="*/ 1128835 w 4134094"/>
              <a:gd name="connsiteY9" fmla="*/ 1209424 h 1290704"/>
              <a:gd name="connsiteX10" fmla="*/ 105664 w 4134094"/>
              <a:gd name="connsiteY10" fmla="*/ 1265952 h 1290704"/>
              <a:gd name="connsiteX11" fmla="*/ 105664 w 4134094"/>
              <a:gd name="connsiteY11" fmla="*/ 1174512 h 1290704"/>
              <a:gd name="connsiteX12" fmla="*/ 54864 w 4134094"/>
              <a:gd name="connsiteY12" fmla="*/ 471769 h 1290704"/>
              <a:gd name="connsiteX13" fmla="*/ 292953 w 4134094"/>
              <a:gd name="connsiteY13" fmla="*/ 101600 h 1290704"/>
              <a:gd name="connsiteX0" fmla="*/ 292953 w 4134094"/>
              <a:gd name="connsiteY0" fmla="*/ 101600 h 1290704"/>
              <a:gd name="connsiteX1" fmla="*/ 651316 w 4134094"/>
              <a:gd name="connsiteY1" fmla="*/ 91824 h 1290704"/>
              <a:gd name="connsiteX2" fmla="*/ 3668836 w 4134094"/>
              <a:gd name="connsiteY2" fmla="*/ 10544 h 1290704"/>
              <a:gd name="connsiteX3" fmla="*/ 4113202 w 4134094"/>
              <a:gd name="connsiteY3" fmla="*/ 142240 h 1290704"/>
              <a:gd name="connsiteX4" fmla="*/ 3899842 w 4134094"/>
              <a:gd name="connsiteY4" fmla="*/ 0 h 1290704"/>
              <a:gd name="connsiteX5" fmla="*/ 4115876 w 4134094"/>
              <a:gd name="connsiteY5" fmla="*/ 335664 h 1290704"/>
              <a:gd name="connsiteX6" fmla="*/ 4113202 w 4134094"/>
              <a:gd name="connsiteY6" fmla="*/ 1078663 h 1290704"/>
              <a:gd name="connsiteX7" fmla="*/ 3854793 w 4134094"/>
              <a:gd name="connsiteY7" fmla="*/ 1204992 h 1290704"/>
              <a:gd name="connsiteX8" fmla="*/ 2134675 w 4134094"/>
              <a:gd name="connsiteY8" fmla="*/ 1290704 h 1290704"/>
              <a:gd name="connsiteX9" fmla="*/ 1128835 w 4134094"/>
              <a:gd name="connsiteY9" fmla="*/ 1209424 h 1290704"/>
              <a:gd name="connsiteX10" fmla="*/ 105664 w 4134094"/>
              <a:gd name="connsiteY10" fmla="*/ 1265952 h 1290704"/>
              <a:gd name="connsiteX11" fmla="*/ 105664 w 4134094"/>
              <a:gd name="connsiteY11" fmla="*/ 1174512 h 1290704"/>
              <a:gd name="connsiteX12" fmla="*/ 54864 w 4134094"/>
              <a:gd name="connsiteY12" fmla="*/ 471769 h 1290704"/>
              <a:gd name="connsiteX13" fmla="*/ 292953 w 4134094"/>
              <a:gd name="connsiteY13" fmla="*/ 101600 h 1290704"/>
              <a:gd name="connsiteX0" fmla="*/ 292953 w 4134094"/>
              <a:gd name="connsiteY0" fmla="*/ 101600 h 1290704"/>
              <a:gd name="connsiteX1" fmla="*/ 651316 w 4134094"/>
              <a:gd name="connsiteY1" fmla="*/ 91824 h 1290704"/>
              <a:gd name="connsiteX2" fmla="*/ 3668836 w 4134094"/>
              <a:gd name="connsiteY2" fmla="*/ 10544 h 1290704"/>
              <a:gd name="connsiteX3" fmla="*/ 4113202 w 4134094"/>
              <a:gd name="connsiteY3" fmla="*/ 142240 h 1290704"/>
              <a:gd name="connsiteX4" fmla="*/ 3899842 w 4134094"/>
              <a:gd name="connsiteY4" fmla="*/ 0 h 1290704"/>
              <a:gd name="connsiteX5" fmla="*/ 4115876 w 4134094"/>
              <a:gd name="connsiteY5" fmla="*/ 335664 h 1290704"/>
              <a:gd name="connsiteX6" fmla="*/ 4113202 w 4134094"/>
              <a:gd name="connsiteY6" fmla="*/ 1078663 h 1290704"/>
              <a:gd name="connsiteX7" fmla="*/ 3854793 w 4134094"/>
              <a:gd name="connsiteY7" fmla="*/ 1204992 h 1290704"/>
              <a:gd name="connsiteX8" fmla="*/ 2134675 w 4134094"/>
              <a:gd name="connsiteY8" fmla="*/ 1290704 h 1290704"/>
              <a:gd name="connsiteX9" fmla="*/ 1128835 w 4134094"/>
              <a:gd name="connsiteY9" fmla="*/ 1209424 h 1290704"/>
              <a:gd name="connsiteX10" fmla="*/ 105664 w 4134094"/>
              <a:gd name="connsiteY10" fmla="*/ 1265952 h 1290704"/>
              <a:gd name="connsiteX11" fmla="*/ 105664 w 4134094"/>
              <a:gd name="connsiteY11" fmla="*/ 1174512 h 1290704"/>
              <a:gd name="connsiteX12" fmla="*/ 54864 w 4134094"/>
              <a:gd name="connsiteY12" fmla="*/ 471769 h 1290704"/>
              <a:gd name="connsiteX13" fmla="*/ 292953 w 4134094"/>
              <a:gd name="connsiteY13" fmla="*/ 101600 h 1290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134094" h="1290704">
                <a:moveTo>
                  <a:pt x="292953" y="101600"/>
                </a:moveTo>
                <a:cubicBezTo>
                  <a:pt x="368381" y="101728"/>
                  <a:pt x="575888" y="91696"/>
                  <a:pt x="651316" y="91824"/>
                </a:cubicBezTo>
                <a:cubicBezTo>
                  <a:pt x="1321876" y="-26709"/>
                  <a:pt x="2662996" y="37637"/>
                  <a:pt x="3668836" y="10544"/>
                </a:cubicBezTo>
                <a:cubicBezTo>
                  <a:pt x="4255977" y="27413"/>
                  <a:pt x="4083168" y="164317"/>
                  <a:pt x="4113202" y="142240"/>
                </a:cubicBezTo>
                <a:lnTo>
                  <a:pt x="3899842" y="0"/>
                </a:lnTo>
                <a:cubicBezTo>
                  <a:pt x="3881661" y="16997"/>
                  <a:pt x="4080316" y="155887"/>
                  <a:pt x="4115876" y="335664"/>
                </a:cubicBezTo>
                <a:cubicBezTo>
                  <a:pt x="4151436" y="515441"/>
                  <a:pt x="4126236" y="908375"/>
                  <a:pt x="4113202" y="1078663"/>
                </a:cubicBezTo>
                <a:cubicBezTo>
                  <a:pt x="4113202" y="1182100"/>
                  <a:pt x="3958230" y="1204992"/>
                  <a:pt x="3854793" y="1204992"/>
                </a:cubicBezTo>
                <a:cubicBezTo>
                  <a:pt x="3523345" y="1238639"/>
                  <a:pt x="2759530" y="1280544"/>
                  <a:pt x="2134675" y="1290704"/>
                </a:cubicBezTo>
                <a:cubicBezTo>
                  <a:pt x="1799395" y="1283931"/>
                  <a:pt x="1464115" y="1216197"/>
                  <a:pt x="1128835" y="1209424"/>
                </a:cubicBezTo>
                <a:lnTo>
                  <a:pt x="105664" y="1265952"/>
                </a:lnTo>
                <a:lnTo>
                  <a:pt x="105664" y="1174512"/>
                </a:lnTo>
                <a:cubicBezTo>
                  <a:pt x="-97536" y="1197651"/>
                  <a:pt x="54864" y="783910"/>
                  <a:pt x="54864" y="471769"/>
                </a:cubicBezTo>
                <a:cubicBezTo>
                  <a:pt x="54864" y="368332"/>
                  <a:pt x="189516" y="101600"/>
                  <a:pt x="292953" y="10160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  <a:prstDash val="dash"/>
          </a:ln>
        </p:spPr>
        <p:txBody>
          <a:bodyPr wrap="square" tIns="91440" bIns="182880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 x 2 = ?</a:t>
            </a:r>
          </a:p>
        </p:txBody>
      </p:sp>
      <p:sp>
        <p:nvSpPr>
          <p:cNvPr id="32" name="TextBox 31"/>
          <p:cNvSpPr txBox="1"/>
          <p:nvPr/>
        </p:nvSpPr>
        <p:spPr>
          <a:xfrm flipH="1">
            <a:off x="1314712" y="1614388"/>
            <a:ext cx="2178562" cy="769441"/>
          </a:xfrm>
          <a:custGeom>
            <a:avLst/>
            <a:gdLst>
              <a:gd name="connsiteX0" fmla="*/ 187289 w 4007538"/>
              <a:gd name="connsiteY0" fmla="*/ 0 h 1123712"/>
              <a:gd name="connsiteX1" fmla="*/ 4007538 w 4007538"/>
              <a:gd name="connsiteY1" fmla="*/ 0 h 1123712"/>
              <a:gd name="connsiteX2" fmla="*/ 4007538 w 4007538"/>
              <a:gd name="connsiteY2" fmla="*/ 0 h 1123712"/>
              <a:gd name="connsiteX3" fmla="*/ 4007538 w 4007538"/>
              <a:gd name="connsiteY3" fmla="*/ 936423 h 1123712"/>
              <a:gd name="connsiteX4" fmla="*/ 3820249 w 4007538"/>
              <a:gd name="connsiteY4" fmla="*/ 1123712 h 1123712"/>
              <a:gd name="connsiteX5" fmla="*/ 0 w 4007538"/>
              <a:gd name="connsiteY5" fmla="*/ 1123712 h 1123712"/>
              <a:gd name="connsiteX6" fmla="*/ 0 w 4007538"/>
              <a:gd name="connsiteY6" fmla="*/ 1123712 h 1123712"/>
              <a:gd name="connsiteX7" fmla="*/ 0 w 4007538"/>
              <a:gd name="connsiteY7" fmla="*/ 187289 h 1123712"/>
              <a:gd name="connsiteX8" fmla="*/ 187289 w 4007538"/>
              <a:gd name="connsiteY8" fmla="*/ 0 h 1123712"/>
              <a:gd name="connsiteX0" fmla="*/ 187289 w 4007538"/>
              <a:gd name="connsiteY0" fmla="*/ 0 h 1123712"/>
              <a:gd name="connsiteX1" fmla="*/ 4007538 w 4007538"/>
              <a:gd name="connsiteY1" fmla="*/ 0 h 1123712"/>
              <a:gd name="connsiteX2" fmla="*/ 4007538 w 4007538"/>
              <a:gd name="connsiteY2" fmla="*/ 0 h 1123712"/>
              <a:gd name="connsiteX3" fmla="*/ 4007538 w 4007538"/>
              <a:gd name="connsiteY3" fmla="*/ 936423 h 1123712"/>
              <a:gd name="connsiteX4" fmla="*/ 3820249 w 4007538"/>
              <a:gd name="connsiteY4" fmla="*/ 1123712 h 1123712"/>
              <a:gd name="connsiteX5" fmla="*/ 0 w 4007538"/>
              <a:gd name="connsiteY5" fmla="*/ 1123712 h 1123712"/>
              <a:gd name="connsiteX6" fmla="*/ 172720 w 4007538"/>
              <a:gd name="connsiteY6" fmla="*/ 1062752 h 1123712"/>
              <a:gd name="connsiteX7" fmla="*/ 0 w 4007538"/>
              <a:gd name="connsiteY7" fmla="*/ 187289 h 1123712"/>
              <a:gd name="connsiteX8" fmla="*/ 187289 w 4007538"/>
              <a:gd name="connsiteY8" fmla="*/ 0 h 1123712"/>
              <a:gd name="connsiteX0" fmla="*/ 188912 w 4009161"/>
              <a:gd name="connsiteY0" fmla="*/ 0 h 1123712"/>
              <a:gd name="connsiteX1" fmla="*/ 4009161 w 4009161"/>
              <a:gd name="connsiteY1" fmla="*/ 0 h 1123712"/>
              <a:gd name="connsiteX2" fmla="*/ 4009161 w 4009161"/>
              <a:gd name="connsiteY2" fmla="*/ 0 h 1123712"/>
              <a:gd name="connsiteX3" fmla="*/ 4009161 w 4009161"/>
              <a:gd name="connsiteY3" fmla="*/ 936423 h 1123712"/>
              <a:gd name="connsiteX4" fmla="*/ 3821872 w 4009161"/>
              <a:gd name="connsiteY4" fmla="*/ 1123712 h 1123712"/>
              <a:gd name="connsiteX5" fmla="*/ 1623 w 4009161"/>
              <a:gd name="connsiteY5" fmla="*/ 1123712 h 1123712"/>
              <a:gd name="connsiteX6" fmla="*/ 174343 w 4009161"/>
              <a:gd name="connsiteY6" fmla="*/ 1062752 h 1123712"/>
              <a:gd name="connsiteX7" fmla="*/ 1623 w 4009161"/>
              <a:gd name="connsiteY7" fmla="*/ 187289 h 1123712"/>
              <a:gd name="connsiteX8" fmla="*/ 188912 w 4009161"/>
              <a:gd name="connsiteY8" fmla="*/ 0 h 1123712"/>
              <a:gd name="connsiteX0" fmla="*/ 238089 w 4058338"/>
              <a:gd name="connsiteY0" fmla="*/ 0 h 1123712"/>
              <a:gd name="connsiteX1" fmla="*/ 4058338 w 4058338"/>
              <a:gd name="connsiteY1" fmla="*/ 0 h 1123712"/>
              <a:gd name="connsiteX2" fmla="*/ 4058338 w 4058338"/>
              <a:gd name="connsiteY2" fmla="*/ 0 h 1123712"/>
              <a:gd name="connsiteX3" fmla="*/ 4058338 w 4058338"/>
              <a:gd name="connsiteY3" fmla="*/ 936423 h 1123712"/>
              <a:gd name="connsiteX4" fmla="*/ 3871049 w 4058338"/>
              <a:gd name="connsiteY4" fmla="*/ 1123712 h 1123712"/>
              <a:gd name="connsiteX5" fmla="*/ 50800 w 4058338"/>
              <a:gd name="connsiteY5" fmla="*/ 1123712 h 1123712"/>
              <a:gd name="connsiteX6" fmla="*/ 223520 w 4058338"/>
              <a:gd name="connsiteY6" fmla="*/ 1062752 h 1123712"/>
              <a:gd name="connsiteX7" fmla="*/ 0 w 4058338"/>
              <a:gd name="connsiteY7" fmla="*/ 329529 h 1123712"/>
              <a:gd name="connsiteX8" fmla="*/ 238089 w 4058338"/>
              <a:gd name="connsiteY8" fmla="*/ 0 h 1123712"/>
              <a:gd name="connsiteX0" fmla="*/ 370169 w 4058338"/>
              <a:gd name="connsiteY0" fmla="*/ 20320 h 1123712"/>
              <a:gd name="connsiteX1" fmla="*/ 4058338 w 4058338"/>
              <a:gd name="connsiteY1" fmla="*/ 0 h 1123712"/>
              <a:gd name="connsiteX2" fmla="*/ 4058338 w 4058338"/>
              <a:gd name="connsiteY2" fmla="*/ 0 h 1123712"/>
              <a:gd name="connsiteX3" fmla="*/ 4058338 w 4058338"/>
              <a:gd name="connsiteY3" fmla="*/ 936423 h 1123712"/>
              <a:gd name="connsiteX4" fmla="*/ 3871049 w 4058338"/>
              <a:gd name="connsiteY4" fmla="*/ 1123712 h 1123712"/>
              <a:gd name="connsiteX5" fmla="*/ 50800 w 4058338"/>
              <a:gd name="connsiteY5" fmla="*/ 1123712 h 1123712"/>
              <a:gd name="connsiteX6" fmla="*/ 223520 w 4058338"/>
              <a:gd name="connsiteY6" fmla="*/ 1062752 h 1123712"/>
              <a:gd name="connsiteX7" fmla="*/ 0 w 4058338"/>
              <a:gd name="connsiteY7" fmla="*/ 329529 h 1123712"/>
              <a:gd name="connsiteX8" fmla="*/ 370169 w 4058338"/>
              <a:gd name="connsiteY8" fmla="*/ 20320 h 1123712"/>
              <a:gd name="connsiteX0" fmla="*/ 370169 w 4058338"/>
              <a:gd name="connsiteY0" fmla="*/ 121536 h 1224928"/>
              <a:gd name="connsiteX1" fmla="*/ 535492 w 4058338"/>
              <a:gd name="connsiteY1" fmla="*/ 0 h 1224928"/>
              <a:gd name="connsiteX2" fmla="*/ 4058338 w 4058338"/>
              <a:gd name="connsiteY2" fmla="*/ 101216 h 1224928"/>
              <a:gd name="connsiteX3" fmla="*/ 4058338 w 4058338"/>
              <a:gd name="connsiteY3" fmla="*/ 101216 h 1224928"/>
              <a:gd name="connsiteX4" fmla="*/ 4058338 w 4058338"/>
              <a:gd name="connsiteY4" fmla="*/ 1037639 h 1224928"/>
              <a:gd name="connsiteX5" fmla="*/ 3871049 w 4058338"/>
              <a:gd name="connsiteY5" fmla="*/ 1224928 h 1224928"/>
              <a:gd name="connsiteX6" fmla="*/ 50800 w 4058338"/>
              <a:gd name="connsiteY6" fmla="*/ 1224928 h 1224928"/>
              <a:gd name="connsiteX7" fmla="*/ 223520 w 4058338"/>
              <a:gd name="connsiteY7" fmla="*/ 1163968 h 1224928"/>
              <a:gd name="connsiteX8" fmla="*/ 0 w 4058338"/>
              <a:gd name="connsiteY8" fmla="*/ 430745 h 1224928"/>
              <a:gd name="connsiteX9" fmla="*/ 370169 w 4058338"/>
              <a:gd name="connsiteY9" fmla="*/ 121536 h 1224928"/>
              <a:gd name="connsiteX0" fmla="*/ 370169 w 4058338"/>
              <a:gd name="connsiteY0" fmla="*/ 123784 h 1227176"/>
              <a:gd name="connsiteX1" fmla="*/ 535492 w 4058338"/>
              <a:gd name="connsiteY1" fmla="*/ 2248 h 1227176"/>
              <a:gd name="connsiteX2" fmla="*/ 4058338 w 4058338"/>
              <a:gd name="connsiteY2" fmla="*/ 103464 h 1227176"/>
              <a:gd name="connsiteX3" fmla="*/ 4058338 w 4058338"/>
              <a:gd name="connsiteY3" fmla="*/ 103464 h 1227176"/>
              <a:gd name="connsiteX4" fmla="*/ 4058338 w 4058338"/>
              <a:gd name="connsiteY4" fmla="*/ 1039887 h 1227176"/>
              <a:gd name="connsiteX5" fmla="*/ 3871049 w 4058338"/>
              <a:gd name="connsiteY5" fmla="*/ 1227176 h 1227176"/>
              <a:gd name="connsiteX6" fmla="*/ 50800 w 4058338"/>
              <a:gd name="connsiteY6" fmla="*/ 1227176 h 1227176"/>
              <a:gd name="connsiteX7" fmla="*/ 223520 w 4058338"/>
              <a:gd name="connsiteY7" fmla="*/ 1166216 h 1227176"/>
              <a:gd name="connsiteX8" fmla="*/ 0 w 4058338"/>
              <a:gd name="connsiteY8" fmla="*/ 432993 h 1227176"/>
              <a:gd name="connsiteX9" fmla="*/ 370169 w 4058338"/>
              <a:gd name="connsiteY9" fmla="*/ 123784 h 1227176"/>
              <a:gd name="connsiteX0" fmla="*/ 370169 w 4058338"/>
              <a:gd name="connsiteY0" fmla="*/ 162560 h 1265952"/>
              <a:gd name="connsiteX1" fmla="*/ 535492 w 4058338"/>
              <a:gd name="connsiteY1" fmla="*/ 41024 h 1265952"/>
              <a:gd name="connsiteX2" fmla="*/ 4058338 w 4058338"/>
              <a:gd name="connsiteY2" fmla="*/ 142240 h 1265952"/>
              <a:gd name="connsiteX3" fmla="*/ 3844978 w 4058338"/>
              <a:gd name="connsiteY3" fmla="*/ 0 h 1265952"/>
              <a:gd name="connsiteX4" fmla="*/ 4058338 w 4058338"/>
              <a:gd name="connsiteY4" fmla="*/ 1078663 h 1265952"/>
              <a:gd name="connsiteX5" fmla="*/ 3871049 w 4058338"/>
              <a:gd name="connsiteY5" fmla="*/ 1265952 h 1265952"/>
              <a:gd name="connsiteX6" fmla="*/ 50800 w 4058338"/>
              <a:gd name="connsiteY6" fmla="*/ 1265952 h 1265952"/>
              <a:gd name="connsiteX7" fmla="*/ 223520 w 4058338"/>
              <a:gd name="connsiteY7" fmla="*/ 1204992 h 1265952"/>
              <a:gd name="connsiteX8" fmla="*/ 0 w 4058338"/>
              <a:gd name="connsiteY8" fmla="*/ 471769 h 1265952"/>
              <a:gd name="connsiteX9" fmla="*/ 370169 w 4058338"/>
              <a:gd name="connsiteY9" fmla="*/ 162560 h 1265952"/>
              <a:gd name="connsiteX0" fmla="*/ 370169 w 4058338"/>
              <a:gd name="connsiteY0" fmla="*/ 162560 h 1265952"/>
              <a:gd name="connsiteX1" fmla="*/ 535492 w 4058338"/>
              <a:gd name="connsiteY1" fmla="*/ 41024 h 1265952"/>
              <a:gd name="connsiteX2" fmla="*/ 4058338 w 4058338"/>
              <a:gd name="connsiteY2" fmla="*/ 142240 h 1265952"/>
              <a:gd name="connsiteX3" fmla="*/ 3844978 w 4058338"/>
              <a:gd name="connsiteY3" fmla="*/ 0 h 1265952"/>
              <a:gd name="connsiteX4" fmla="*/ 4058338 w 4058338"/>
              <a:gd name="connsiteY4" fmla="*/ 1078663 h 1265952"/>
              <a:gd name="connsiteX5" fmla="*/ 3871049 w 4058338"/>
              <a:gd name="connsiteY5" fmla="*/ 1265952 h 1265952"/>
              <a:gd name="connsiteX6" fmla="*/ 50800 w 4058338"/>
              <a:gd name="connsiteY6" fmla="*/ 1265952 h 1265952"/>
              <a:gd name="connsiteX7" fmla="*/ 223520 w 4058338"/>
              <a:gd name="connsiteY7" fmla="*/ 1204992 h 1265952"/>
              <a:gd name="connsiteX8" fmla="*/ 0 w 4058338"/>
              <a:gd name="connsiteY8" fmla="*/ 471769 h 1265952"/>
              <a:gd name="connsiteX9" fmla="*/ 370169 w 4058338"/>
              <a:gd name="connsiteY9" fmla="*/ 162560 h 1265952"/>
              <a:gd name="connsiteX0" fmla="*/ 370169 w 4060279"/>
              <a:gd name="connsiteY0" fmla="*/ 162560 h 1265952"/>
              <a:gd name="connsiteX1" fmla="*/ 535492 w 4060279"/>
              <a:gd name="connsiteY1" fmla="*/ 41024 h 1265952"/>
              <a:gd name="connsiteX2" fmla="*/ 3613972 w 4060279"/>
              <a:gd name="connsiteY2" fmla="*/ 10544 h 1265952"/>
              <a:gd name="connsiteX3" fmla="*/ 4058338 w 4060279"/>
              <a:gd name="connsiteY3" fmla="*/ 142240 h 1265952"/>
              <a:gd name="connsiteX4" fmla="*/ 3844978 w 4060279"/>
              <a:gd name="connsiteY4" fmla="*/ 0 h 1265952"/>
              <a:gd name="connsiteX5" fmla="*/ 4058338 w 4060279"/>
              <a:gd name="connsiteY5" fmla="*/ 1078663 h 1265952"/>
              <a:gd name="connsiteX6" fmla="*/ 3871049 w 4060279"/>
              <a:gd name="connsiteY6" fmla="*/ 1265952 h 1265952"/>
              <a:gd name="connsiteX7" fmla="*/ 50800 w 4060279"/>
              <a:gd name="connsiteY7" fmla="*/ 1265952 h 1265952"/>
              <a:gd name="connsiteX8" fmla="*/ 223520 w 4060279"/>
              <a:gd name="connsiteY8" fmla="*/ 1204992 h 1265952"/>
              <a:gd name="connsiteX9" fmla="*/ 0 w 4060279"/>
              <a:gd name="connsiteY9" fmla="*/ 471769 h 1265952"/>
              <a:gd name="connsiteX10" fmla="*/ 370169 w 4060279"/>
              <a:gd name="connsiteY10" fmla="*/ 162560 h 1265952"/>
              <a:gd name="connsiteX0" fmla="*/ 370169 w 4079230"/>
              <a:gd name="connsiteY0" fmla="*/ 162560 h 1265952"/>
              <a:gd name="connsiteX1" fmla="*/ 535492 w 4079230"/>
              <a:gd name="connsiteY1" fmla="*/ 41024 h 1265952"/>
              <a:gd name="connsiteX2" fmla="*/ 3613972 w 4079230"/>
              <a:gd name="connsiteY2" fmla="*/ 10544 h 1265952"/>
              <a:gd name="connsiteX3" fmla="*/ 4058338 w 4079230"/>
              <a:gd name="connsiteY3" fmla="*/ 142240 h 1265952"/>
              <a:gd name="connsiteX4" fmla="*/ 3844978 w 4079230"/>
              <a:gd name="connsiteY4" fmla="*/ 0 h 1265952"/>
              <a:gd name="connsiteX5" fmla="*/ 4061012 w 4079230"/>
              <a:gd name="connsiteY5" fmla="*/ 335664 h 1265952"/>
              <a:gd name="connsiteX6" fmla="*/ 4058338 w 4079230"/>
              <a:gd name="connsiteY6" fmla="*/ 1078663 h 1265952"/>
              <a:gd name="connsiteX7" fmla="*/ 3871049 w 4079230"/>
              <a:gd name="connsiteY7" fmla="*/ 1265952 h 1265952"/>
              <a:gd name="connsiteX8" fmla="*/ 50800 w 4079230"/>
              <a:gd name="connsiteY8" fmla="*/ 1265952 h 1265952"/>
              <a:gd name="connsiteX9" fmla="*/ 223520 w 4079230"/>
              <a:gd name="connsiteY9" fmla="*/ 1204992 h 1265952"/>
              <a:gd name="connsiteX10" fmla="*/ 0 w 4079230"/>
              <a:gd name="connsiteY10" fmla="*/ 471769 h 1265952"/>
              <a:gd name="connsiteX11" fmla="*/ 370169 w 4079230"/>
              <a:gd name="connsiteY11" fmla="*/ 162560 h 1265952"/>
              <a:gd name="connsiteX0" fmla="*/ 370169 w 4079230"/>
              <a:gd name="connsiteY0" fmla="*/ 162560 h 1265952"/>
              <a:gd name="connsiteX1" fmla="*/ 535492 w 4079230"/>
              <a:gd name="connsiteY1" fmla="*/ 41024 h 1265952"/>
              <a:gd name="connsiteX2" fmla="*/ 3613972 w 4079230"/>
              <a:gd name="connsiteY2" fmla="*/ 10544 h 1265952"/>
              <a:gd name="connsiteX3" fmla="*/ 4058338 w 4079230"/>
              <a:gd name="connsiteY3" fmla="*/ 142240 h 1265952"/>
              <a:gd name="connsiteX4" fmla="*/ 3844978 w 4079230"/>
              <a:gd name="connsiteY4" fmla="*/ 0 h 1265952"/>
              <a:gd name="connsiteX5" fmla="*/ 4061012 w 4079230"/>
              <a:gd name="connsiteY5" fmla="*/ 335664 h 1265952"/>
              <a:gd name="connsiteX6" fmla="*/ 4058338 w 4079230"/>
              <a:gd name="connsiteY6" fmla="*/ 1078663 h 1265952"/>
              <a:gd name="connsiteX7" fmla="*/ 3799929 w 4079230"/>
              <a:gd name="connsiteY7" fmla="*/ 1204992 h 1265952"/>
              <a:gd name="connsiteX8" fmla="*/ 50800 w 4079230"/>
              <a:gd name="connsiteY8" fmla="*/ 1265952 h 1265952"/>
              <a:gd name="connsiteX9" fmla="*/ 223520 w 4079230"/>
              <a:gd name="connsiteY9" fmla="*/ 1204992 h 1265952"/>
              <a:gd name="connsiteX10" fmla="*/ 0 w 4079230"/>
              <a:gd name="connsiteY10" fmla="*/ 471769 h 1265952"/>
              <a:gd name="connsiteX11" fmla="*/ 370169 w 4079230"/>
              <a:gd name="connsiteY11" fmla="*/ 162560 h 1265952"/>
              <a:gd name="connsiteX0" fmla="*/ 370169 w 4079230"/>
              <a:gd name="connsiteY0" fmla="*/ 162560 h 1282304"/>
              <a:gd name="connsiteX1" fmla="*/ 535492 w 4079230"/>
              <a:gd name="connsiteY1" fmla="*/ 41024 h 1282304"/>
              <a:gd name="connsiteX2" fmla="*/ 3613972 w 4079230"/>
              <a:gd name="connsiteY2" fmla="*/ 10544 h 1282304"/>
              <a:gd name="connsiteX3" fmla="*/ 4058338 w 4079230"/>
              <a:gd name="connsiteY3" fmla="*/ 142240 h 1282304"/>
              <a:gd name="connsiteX4" fmla="*/ 3844978 w 4079230"/>
              <a:gd name="connsiteY4" fmla="*/ 0 h 1282304"/>
              <a:gd name="connsiteX5" fmla="*/ 4061012 w 4079230"/>
              <a:gd name="connsiteY5" fmla="*/ 335664 h 1282304"/>
              <a:gd name="connsiteX6" fmla="*/ 4058338 w 4079230"/>
              <a:gd name="connsiteY6" fmla="*/ 1078663 h 1282304"/>
              <a:gd name="connsiteX7" fmla="*/ 3799929 w 4079230"/>
              <a:gd name="connsiteY7" fmla="*/ 1204992 h 1282304"/>
              <a:gd name="connsiteX8" fmla="*/ 50800 w 4079230"/>
              <a:gd name="connsiteY8" fmla="*/ 1265952 h 1282304"/>
              <a:gd name="connsiteX9" fmla="*/ 223520 w 4079230"/>
              <a:gd name="connsiteY9" fmla="*/ 1204992 h 1282304"/>
              <a:gd name="connsiteX10" fmla="*/ 0 w 4079230"/>
              <a:gd name="connsiteY10" fmla="*/ 471769 h 1282304"/>
              <a:gd name="connsiteX11" fmla="*/ 370169 w 4079230"/>
              <a:gd name="connsiteY11" fmla="*/ 162560 h 1282304"/>
              <a:gd name="connsiteX0" fmla="*/ 370169 w 4079230"/>
              <a:gd name="connsiteY0" fmla="*/ 162560 h 1267479"/>
              <a:gd name="connsiteX1" fmla="*/ 535492 w 4079230"/>
              <a:gd name="connsiteY1" fmla="*/ 41024 h 1267479"/>
              <a:gd name="connsiteX2" fmla="*/ 3613972 w 4079230"/>
              <a:gd name="connsiteY2" fmla="*/ 10544 h 1267479"/>
              <a:gd name="connsiteX3" fmla="*/ 4058338 w 4079230"/>
              <a:gd name="connsiteY3" fmla="*/ 142240 h 1267479"/>
              <a:gd name="connsiteX4" fmla="*/ 3844978 w 4079230"/>
              <a:gd name="connsiteY4" fmla="*/ 0 h 1267479"/>
              <a:gd name="connsiteX5" fmla="*/ 4061012 w 4079230"/>
              <a:gd name="connsiteY5" fmla="*/ 335664 h 1267479"/>
              <a:gd name="connsiteX6" fmla="*/ 4058338 w 4079230"/>
              <a:gd name="connsiteY6" fmla="*/ 1078663 h 1267479"/>
              <a:gd name="connsiteX7" fmla="*/ 3799929 w 4079230"/>
              <a:gd name="connsiteY7" fmla="*/ 1204992 h 1267479"/>
              <a:gd name="connsiteX8" fmla="*/ 2069651 w 4079230"/>
              <a:gd name="connsiteY8" fmla="*/ 1199264 h 1267479"/>
              <a:gd name="connsiteX9" fmla="*/ 50800 w 4079230"/>
              <a:gd name="connsiteY9" fmla="*/ 1265952 h 1267479"/>
              <a:gd name="connsiteX10" fmla="*/ 223520 w 4079230"/>
              <a:gd name="connsiteY10" fmla="*/ 1204992 h 1267479"/>
              <a:gd name="connsiteX11" fmla="*/ 0 w 4079230"/>
              <a:gd name="connsiteY11" fmla="*/ 471769 h 1267479"/>
              <a:gd name="connsiteX12" fmla="*/ 370169 w 4079230"/>
              <a:gd name="connsiteY12" fmla="*/ 162560 h 1267479"/>
              <a:gd name="connsiteX0" fmla="*/ 370169 w 4079230"/>
              <a:gd name="connsiteY0" fmla="*/ 162560 h 1290704"/>
              <a:gd name="connsiteX1" fmla="*/ 535492 w 4079230"/>
              <a:gd name="connsiteY1" fmla="*/ 41024 h 1290704"/>
              <a:gd name="connsiteX2" fmla="*/ 3613972 w 4079230"/>
              <a:gd name="connsiteY2" fmla="*/ 10544 h 1290704"/>
              <a:gd name="connsiteX3" fmla="*/ 4058338 w 4079230"/>
              <a:gd name="connsiteY3" fmla="*/ 142240 h 1290704"/>
              <a:gd name="connsiteX4" fmla="*/ 3844978 w 4079230"/>
              <a:gd name="connsiteY4" fmla="*/ 0 h 1290704"/>
              <a:gd name="connsiteX5" fmla="*/ 4061012 w 4079230"/>
              <a:gd name="connsiteY5" fmla="*/ 335664 h 1290704"/>
              <a:gd name="connsiteX6" fmla="*/ 4058338 w 4079230"/>
              <a:gd name="connsiteY6" fmla="*/ 1078663 h 1290704"/>
              <a:gd name="connsiteX7" fmla="*/ 3799929 w 4079230"/>
              <a:gd name="connsiteY7" fmla="*/ 1204992 h 1290704"/>
              <a:gd name="connsiteX8" fmla="*/ 2079811 w 4079230"/>
              <a:gd name="connsiteY8" fmla="*/ 1290704 h 1290704"/>
              <a:gd name="connsiteX9" fmla="*/ 50800 w 4079230"/>
              <a:gd name="connsiteY9" fmla="*/ 1265952 h 1290704"/>
              <a:gd name="connsiteX10" fmla="*/ 223520 w 4079230"/>
              <a:gd name="connsiteY10" fmla="*/ 1204992 h 1290704"/>
              <a:gd name="connsiteX11" fmla="*/ 0 w 4079230"/>
              <a:gd name="connsiteY11" fmla="*/ 471769 h 1290704"/>
              <a:gd name="connsiteX12" fmla="*/ 370169 w 4079230"/>
              <a:gd name="connsiteY12" fmla="*/ 162560 h 1290704"/>
              <a:gd name="connsiteX0" fmla="*/ 370169 w 4079230"/>
              <a:gd name="connsiteY0" fmla="*/ 162560 h 1290704"/>
              <a:gd name="connsiteX1" fmla="*/ 535492 w 4079230"/>
              <a:gd name="connsiteY1" fmla="*/ 41024 h 1290704"/>
              <a:gd name="connsiteX2" fmla="*/ 3613972 w 4079230"/>
              <a:gd name="connsiteY2" fmla="*/ 10544 h 1290704"/>
              <a:gd name="connsiteX3" fmla="*/ 4058338 w 4079230"/>
              <a:gd name="connsiteY3" fmla="*/ 142240 h 1290704"/>
              <a:gd name="connsiteX4" fmla="*/ 3844978 w 4079230"/>
              <a:gd name="connsiteY4" fmla="*/ 0 h 1290704"/>
              <a:gd name="connsiteX5" fmla="*/ 4061012 w 4079230"/>
              <a:gd name="connsiteY5" fmla="*/ 335664 h 1290704"/>
              <a:gd name="connsiteX6" fmla="*/ 4058338 w 4079230"/>
              <a:gd name="connsiteY6" fmla="*/ 1078663 h 1290704"/>
              <a:gd name="connsiteX7" fmla="*/ 3799929 w 4079230"/>
              <a:gd name="connsiteY7" fmla="*/ 1204992 h 1290704"/>
              <a:gd name="connsiteX8" fmla="*/ 2079811 w 4079230"/>
              <a:gd name="connsiteY8" fmla="*/ 1290704 h 1290704"/>
              <a:gd name="connsiteX9" fmla="*/ 1073971 w 4079230"/>
              <a:gd name="connsiteY9" fmla="*/ 1209424 h 1290704"/>
              <a:gd name="connsiteX10" fmla="*/ 50800 w 4079230"/>
              <a:gd name="connsiteY10" fmla="*/ 1265952 h 1290704"/>
              <a:gd name="connsiteX11" fmla="*/ 223520 w 4079230"/>
              <a:gd name="connsiteY11" fmla="*/ 1204992 h 1290704"/>
              <a:gd name="connsiteX12" fmla="*/ 0 w 4079230"/>
              <a:gd name="connsiteY12" fmla="*/ 471769 h 1290704"/>
              <a:gd name="connsiteX13" fmla="*/ 370169 w 4079230"/>
              <a:gd name="connsiteY13" fmla="*/ 162560 h 1290704"/>
              <a:gd name="connsiteX0" fmla="*/ 425033 w 4134094"/>
              <a:gd name="connsiteY0" fmla="*/ 162560 h 1290704"/>
              <a:gd name="connsiteX1" fmla="*/ 590356 w 4134094"/>
              <a:gd name="connsiteY1" fmla="*/ 41024 h 1290704"/>
              <a:gd name="connsiteX2" fmla="*/ 3668836 w 4134094"/>
              <a:gd name="connsiteY2" fmla="*/ 10544 h 1290704"/>
              <a:gd name="connsiteX3" fmla="*/ 4113202 w 4134094"/>
              <a:gd name="connsiteY3" fmla="*/ 142240 h 1290704"/>
              <a:gd name="connsiteX4" fmla="*/ 3899842 w 4134094"/>
              <a:gd name="connsiteY4" fmla="*/ 0 h 1290704"/>
              <a:gd name="connsiteX5" fmla="*/ 4115876 w 4134094"/>
              <a:gd name="connsiteY5" fmla="*/ 335664 h 1290704"/>
              <a:gd name="connsiteX6" fmla="*/ 4113202 w 4134094"/>
              <a:gd name="connsiteY6" fmla="*/ 1078663 h 1290704"/>
              <a:gd name="connsiteX7" fmla="*/ 3854793 w 4134094"/>
              <a:gd name="connsiteY7" fmla="*/ 1204992 h 1290704"/>
              <a:gd name="connsiteX8" fmla="*/ 2134675 w 4134094"/>
              <a:gd name="connsiteY8" fmla="*/ 1290704 h 1290704"/>
              <a:gd name="connsiteX9" fmla="*/ 1128835 w 4134094"/>
              <a:gd name="connsiteY9" fmla="*/ 1209424 h 1290704"/>
              <a:gd name="connsiteX10" fmla="*/ 105664 w 4134094"/>
              <a:gd name="connsiteY10" fmla="*/ 1265952 h 1290704"/>
              <a:gd name="connsiteX11" fmla="*/ 105664 w 4134094"/>
              <a:gd name="connsiteY11" fmla="*/ 1174512 h 1290704"/>
              <a:gd name="connsiteX12" fmla="*/ 54864 w 4134094"/>
              <a:gd name="connsiteY12" fmla="*/ 471769 h 1290704"/>
              <a:gd name="connsiteX13" fmla="*/ 425033 w 4134094"/>
              <a:gd name="connsiteY13" fmla="*/ 162560 h 1290704"/>
              <a:gd name="connsiteX0" fmla="*/ 292953 w 4134094"/>
              <a:gd name="connsiteY0" fmla="*/ 101600 h 1290704"/>
              <a:gd name="connsiteX1" fmla="*/ 590356 w 4134094"/>
              <a:gd name="connsiteY1" fmla="*/ 41024 h 1290704"/>
              <a:gd name="connsiteX2" fmla="*/ 3668836 w 4134094"/>
              <a:gd name="connsiteY2" fmla="*/ 10544 h 1290704"/>
              <a:gd name="connsiteX3" fmla="*/ 4113202 w 4134094"/>
              <a:gd name="connsiteY3" fmla="*/ 142240 h 1290704"/>
              <a:gd name="connsiteX4" fmla="*/ 3899842 w 4134094"/>
              <a:gd name="connsiteY4" fmla="*/ 0 h 1290704"/>
              <a:gd name="connsiteX5" fmla="*/ 4115876 w 4134094"/>
              <a:gd name="connsiteY5" fmla="*/ 335664 h 1290704"/>
              <a:gd name="connsiteX6" fmla="*/ 4113202 w 4134094"/>
              <a:gd name="connsiteY6" fmla="*/ 1078663 h 1290704"/>
              <a:gd name="connsiteX7" fmla="*/ 3854793 w 4134094"/>
              <a:gd name="connsiteY7" fmla="*/ 1204992 h 1290704"/>
              <a:gd name="connsiteX8" fmla="*/ 2134675 w 4134094"/>
              <a:gd name="connsiteY8" fmla="*/ 1290704 h 1290704"/>
              <a:gd name="connsiteX9" fmla="*/ 1128835 w 4134094"/>
              <a:gd name="connsiteY9" fmla="*/ 1209424 h 1290704"/>
              <a:gd name="connsiteX10" fmla="*/ 105664 w 4134094"/>
              <a:gd name="connsiteY10" fmla="*/ 1265952 h 1290704"/>
              <a:gd name="connsiteX11" fmla="*/ 105664 w 4134094"/>
              <a:gd name="connsiteY11" fmla="*/ 1174512 h 1290704"/>
              <a:gd name="connsiteX12" fmla="*/ 54864 w 4134094"/>
              <a:gd name="connsiteY12" fmla="*/ 471769 h 1290704"/>
              <a:gd name="connsiteX13" fmla="*/ 292953 w 4134094"/>
              <a:gd name="connsiteY13" fmla="*/ 101600 h 1290704"/>
              <a:gd name="connsiteX0" fmla="*/ 292953 w 4134094"/>
              <a:gd name="connsiteY0" fmla="*/ 101600 h 1290704"/>
              <a:gd name="connsiteX1" fmla="*/ 651316 w 4134094"/>
              <a:gd name="connsiteY1" fmla="*/ 91824 h 1290704"/>
              <a:gd name="connsiteX2" fmla="*/ 3668836 w 4134094"/>
              <a:gd name="connsiteY2" fmla="*/ 10544 h 1290704"/>
              <a:gd name="connsiteX3" fmla="*/ 4113202 w 4134094"/>
              <a:gd name="connsiteY3" fmla="*/ 142240 h 1290704"/>
              <a:gd name="connsiteX4" fmla="*/ 3899842 w 4134094"/>
              <a:gd name="connsiteY4" fmla="*/ 0 h 1290704"/>
              <a:gd name="connsiteX5" fmla="*/ 4115876 w 4134094"/>
              <a:gd name="connsiteY5" fmla="*/ 335664 h 1290704"/>
              <a:gd name="connsiteX6" fmla="*/ 4113202 w 4134094"/>
              <a:gd name="connsiteY6" fmla="*/ 1078663 h 1290704"/>
              <a:gd name="connsiteX7" fmla="*/ 3854793 w 4134094"/>
              <a:gd name="connsiteY7" fmla="*/ 1204992 h 1290704"/>
              <a:gd name="connsiteX8" fmla="*/ 2134675 w 4134094"/>
              <a:gd name="connsiteY8" fmla="*/ 1290704 h 1290704"/>
              <a:gd name="connsiteX9" fmla="*/ 1128835 w 4134094"/>
              <a:gd name="connsiteY9" fmla="*/ 1209424 h 1290704"/>
              <a:gd name="connsiteX10" fmla="*/ 105664 w 4134094"/>
              <a:gd name="connsiteY10" fmla="*/ 1265952 h 1290704"/>
              <a:gd name="connsiteX11" fmla="*/ 105664 w 4134094"/>
              <a:gd name="connsiteY11" fmla="*/ 1174512 h 1290704"/>
              <a:gd name="connsiteX12" fmla="*/ 54864 w 4134094"/>
              <a:gd name="connsiteY12" fmla="*/ 471769 h 1290704"/>
              <a:gd name="connsiteX13" fmla="*/ 292953 w 4134094"/>
              <a:gd name="connsiteY13" fmla="*/ 101600 h 1290704"/>
              <a:gd name="connsiteX0" fmla="*/ 292953 w 4134094"/>
              <a:gd name="connsiteY0" fmla="*/ 101600 h 1290704"/>
              <a:gd name="connsiteX1" fmla="*/ 651316 w 4134094"/>
              <a:gd name="connsiteY1" fmla="*/ 91824 h 1290704"/>
              <a:gd name="connsiteX2" fmla="*/ 3668836 w 4134094"/>
              <a:gd name="connsiteY2" fmla="*/ 10544 h 1290704"/>
              <a:gd name="connsiteX3" fmla="*/ 4113202 w 4134094"/>
              <a:gd name="connsiteY3" fmla="*/ 142240 h 1290704"/>
              <a:gd name="connsiteX4" fmla="*/ 3899842 w 4134094"/>
              <a:gd name="connsiteY4" fmla="*/ 0 h 1290704"/>
              <a:gd name="connsiteX5" fmla="*/ 4115876 w 4134094"/>
              <a:gd name="connsiteY5" fmla="*/ 335664 h 1290704"/>
              <a:gd name="connsiteX6" fmla="*/ 4113202 w 4134094"/>
              <a:gd name="connsiteY6" fmla="*/ 1078663 h 1290704"/>
              <a:gd name="connsiteX7" fmla="*/ 3854793 w 4134094"/>
              <a:gd name="connsiteY7" fmla="*/ 1204992 h 1290704"/>
              <a:gd name="connsiteX8" fmla="*/ 2134675 w 4134094"/>
              <a:gd name="connsiteY8" fmla="*/ 1290704 h 1290704"/>
              <a:gd name="connsiteX9" fmla="*/ 1128835 w 4134094"/>
              <a:gd name="connsiteY9" fmla="*/ 1209424 h 1290704"/>
              <a:gd name="connsiteX10" fmla="*/ 105664 w 4134094"/>
              <a:gd name="connsiteY10" fmla="*/ 1265952 h 1290704"/>
              <a:gd name="connsiteX11" fmla="*/ 105664 w 4134094"/>
              <a:gd name="connsiteY11" fmla="*/ 1174512 h 1290704"/>
              <a:gd name="connsiteX12" fmla="*/ 54864 w 4134094"/>
              <a:gd name="connsiteY12" fmla="*/ 471769 h 1290704"/>
              <a:gd name="connsiteX13" fmla="*/ 292953 w 4134094"/>
              <a:gd name="connsiteY13" fmla="*/ 101600 h 1290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134094" h="1290704">
                <a:moveTo>
                  <a:pt x="292953" y="101600"/>
                </a:moveTo>
                <a:cubicBezTo>
                  <a:pt x="368381" y="101728"/>
                  <a:pt x="575888" y="91696"/>
                  <a:pt x="651316" y="91824"/>
                </a:cubicBezTo>
                <a:cubicBezTo>
                  <a:pt x="1321876" y="-26709"/>
                  <a:pt x="2662996" y="37637"/>
                  <a:pt x="3668836" y="10544"/>
                </a:cubicBezTo>
                <a:cubicBezTo>
                  <a:pt x="4255977" y="27413"/>
                  <a:pt x="4083168" y="164317"/>
                  <a:pt x="4113202" y="142240"/>
                </a:cubicBezTo>
                <a:lnTo>
                  <a:pt x="3899842" y="0"/>
                </a:lnTo>
                <a:cubicBezTo>
                  <a:pt x="3881661" y="16997"/>
                  <a:pt x="4080316" y="155887"/>
                  <a:pt x="4115876" y="335664"/>
                </a:cubicBezTo>
                <a:cubicBezTo>
                  <a:pt x="4151436" y="515441"/>
                  <a:pt x="4126236" y="908375"/>
                  <a:pt x="4113202" y="1078663"/>
                </a:cubicBezTo>
                <a:cubicBezTo>
                  <a:pt x="4113202" y="1182100"/>
                  <a:pt x="3958230" y="1204992"/>
                  <a:pt x="3854793" y="1204992"/>
                </a:cubicBezTo>
                <a:cubicBezTo>
                  <a:pt x="3523345" y="1238639"/>
                  <a:pt x="2759530" y="1280544"/>
                  <a:pt x="2134675" y="1290704"/>
                </a:cubicBezTo>
                <a:cubicBezTo>
                  <a:pt x="1799395" y="1283931"/>
                  <a:pt x="1464115" y="1216197"/>
                  <a:pt x="1128835" y="1209424"/>
                </a:cubicBezTo>
                <a:lnTo>
                  <a:pt x="105664" y="1265952"/>
                </a:lnTo>
                <a:lnTo>
                  <a:pt x="105664" y="1174512"/>
                </a:lnTo>
                <a:cubicBezTo>
                  <a:pt x="-97536" y="1197651"/>
                  <a:pt x="54864" y="783910"/>
                  <a:pt x="54864" y="471769"/>
                </a:cubicBezTo>
                <a:cubicBezTo>
                  <a:pt x="54864" y="368332"/>
                  <a:pt x="189516" y="101600"/>
                  <a:pt x="292953" y="10160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  <a:prstDash val="dash"/>
          </a:ln>
        </p:spPr>
        <p:txBody>
          <a:bodyPr wrap="square" tIns="91440" bIns="182880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 x 1 =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56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</a:t>
            </a:r>
          </a:p>
        </p:txBody>
      </p:sp>
      <p:sp>
        <p:nvSpPr>
          <p:cNvPr id="34" name="TextBox 33"/>
          <p:cNvSpPr txBox="1"/>
          <p:nvPr/>
        </p:nvSpPr>
        <p:spPr>
          <a:xfrm flipH="1">
            <a:off x="1305418" y="2505559"/>
            <a:ext cx="2178562" cy="769441"/>
          </a:xfrm>
          <a:custGeom>
            <a:avLst/>
            <a:gdLst>
              <a:gd name="connsiteX0" fmla="*/ 187289 w 4007538"/>
              <a:gd name="connsiteY0" fmla="*/ 0 h 1123712"/>
              <a:gd name="connsiteX1" fmla="*/ 4007538 w 4007538"/>
              <a:gd name="connsiteY1" fmla="*/ 0 h 1123712"/>
              <a:gd name="connsiteX2" fmla="*/ 4007538 w 4007538"/>
              <a:gd name="connsiteY2" fmla="*/ 0 h 1123712"/>
              <a:gd name="connsiteX3" fmla="*/ 4007538 w 4007538"/>
              <a:gd name="connsiteY3" fmla="*/ 936423 h 1123712"/>
              <a:gd name="connsiteX4" fmla="*/ 3820249 w 4007538"/>
              <a:gd name="connsiteY4" fmla="*/ 1123712 h 1123712"/>
              <a:gd name="connsiteX5" fmla="*/ 0 w 4007538"/>
              <a:gd name="connsiteY5" fmla="*/ 1123712 h 1123712"/>
              <a:gd name="connsiteX6" fmla="*/ 0 w 4007538"/>
              <a:gd name="connsiteY6" fmla="*/ 1123712 h 1123712"/>
              <a:gd name="connsiteX7" fmla="*/ 0 w 4007538"/>
              <a:gd name="connsiteY7" fmla="*/ 187289 h 1123712"/>
              <a:gd name="connsiteX8" fmla="*/ 187289 w 4007538"/>
              <a:gd name="connsiteY8" fmla="*/ 0 h 1123712"/>
              <a:gd name="connsiteX0" fmla="*/ 187289 w 4007538"/>
              <a:gd name="connsiteY0" fmla="*/ 0 h 1123712"/>
              <a:gd name="connsiteX1" fmla="*/ 4007538 w 4007538"/>
              <a:gd name="connsiteY1" fmla="*/ 0 h 1123712"/>
              <a:gd name="connsiteX2" fmla="*/ 4007538 w 4007538"/>
              <a:gd name="connsiteY2" fmla="*/ 0 h 1123712"/>
              <a:gd name="connsiteX3" fmla="*/ 4007538 w 4007538"/>
              <a:gd name="connsiteY3" fmla="*/ 936423 h 1123712"/>
              <a:gd name="connsiteX4" fmla="*/ 3820249 w 4007538"/>
              <a:gd name="connsiteY4" fmla="*/ 1123712 h 1123712"/>
              <a:gd name="connsiteX5" fmla="*/ 0 w 4007538"/>
              <a:gd name="connsiteY5" fmla="*/ 1123712 h 1123712"/>
              <a:gd name="connsiteX6" fmla="*/ 172720 w 4007538"/>
              <a:gd name="connsiteY6" fmla="*/ 1062752 h 1123712"/>
              <a:gd name="connsiteX7" fmla="*/ 0 w 4007538"/>
              <a:gd name="connsiteY7" fmla="*/ 187289 h 1123712"/>
              <a:gd name="connsiteX8" fmla="*/ 187289 w 4007538"/>
              <a:gd name="connsiteY8" fmla="*/ 0 h 1123712"/>
              <a:gd name="connsiteX0" fmla="*/ 188912 w 4009161"/>
              <a:gd name="connsiteY0" fmla="*/ 0 h 1123712"/>
              <a:gd name="connsiteX1" fmla="*/ 4009161 w 4009161"/>
              <a:gd name="connsiteY1" fmla="*/ 0 h 1123712"/>
              <a:gd name="connsiteX2" fmla="*/ 4009161 w 4009161"/>
              <a:gd name="connsiteY2" fmla="*/ 0 h 1123712"/>
              <a:gd name="connsiteX3" fmla="*/ 4009161 w 4009161"/>
              <a:gd name="connsiteY3" fmla="*/ 936423 h 1123712"/>
              <a:gd name="connsiteX4" fmla="*/ 3821872 w 4009161"/>
              <a:gd name="connsiteY4" fmla="*/ 1123712 h 1123712"/>
              <a:gd name="connsiteX5" fmla="*/ 1623 w 4009161"/>
              <a:gd name="connsiteY5" fmla="*/ 1123712 h 1123712"/>
              <a:gd name="connsiteX6" fmla="*/ 174343 w 4009161"/>
              <a:gd name="connsiteY6" fmla="*/ 1062752 h 1123712"/>
              <a:gd name="connsiteX7" fmla="*/ 1623 w 4009161"/>
              <a:gd name="connsiteY7" fmla="*/ 187289 h 1123712"/>
              <a:gd name="connsiteX8" fmla="*/ 188912 w 4009161"/>
              <a:gd name="connsiteY8" fmla="*/ 0 h 1123712"/>
              <a:gd name="connsiteX0" fmla="*/ 238089 w 4058338"/>
              <a:gd name="connsiteY0" fmla="*/ 0 h 1123712"/>
              <a:gd name="connsiteX1" fmla="*/ 4058338 w 4058338"/>
              <a:gd name="connsiteY1" fmla="*/ 0 h 1123712"/>
              <a:gd name="connsiteX2" fmla="*/ 4058338 w 4058338"/>
              <a:gd name="connsiteY2" fmla="*/ 0 h 1123712"/>
              <a:gd name="connsiteX3" fmla="*/ 4058338 w 4058338"/>
              <a:gd name="connsiteY3" fmla="*/ 936423 h 1123712"/>
              <a:gd name="connsiteX4" fmla="*/ 3871049 w 4058338"/>
              <a:gd name="connsiteY4" fmla="*/ 1123712 h 1123712"/>
              <a:gd name="connsiteX5" fmla="*/ 50800 w 4058338"/>
              <a:gd name="connsiteY5" fmla="*/ 1123712 h 1123712"/>
              <a:gd name="connsiteX6" fmla="*/ 223520 w 4058338"/>
              <a:gd name="connsiteY6" fmla="*/ 1062752 h 1123712"/>
              <a:gd name="connsiteX7" fmla="*/ 0 w 4058338"/>
              <a:gd name="connsiteY7" fmla="*/ 329529 h 1123712"/>
              <a:gd name="connsiteX8" fmla="*/ 238089 w 4058338"/>
              <a:gd name="connsiteY8" fmla="*/ 0 h 1123712"/>
              <a:gd name="connsiteX0" fmla="*/ 370169 w 4058338"/>
              <a:gd name="connsiteY0" fmla="*/ 20320 h 1123712"/>
              <a:gd name="connsiteX1" fmla="*/ 4058338 w 4058338"/>
              <a:gd name="connsiteY1" fmla="*/ 0 h 1123712"/>
              <a:gd name="connsiteX2" fmla="*/ 4058338 w 4058338"/>
              <a:gd name="connsiteY2" fmla="*/ 0 h 1123712"/>
              <a:gd name="connsiteX3" fmla="*/ 4058338 w 4058338"/>
              <a:gd name="connsiteY3" fmla="*/ 936423 h 1123712"/>
              <a:gd name="connsiteX4" fmla="*/ 3871049 w 4058338"/>
              <a:gd name="connsiteY4" fmla="*/ 1123712 h 1123712"/>
              <a:gd name="connsiteX5" fmla="*/ 50800 w 4058338"/>
              <a:gd name="connsiteY5" fmla="*/ 1123712 h 1123712"/>
              <a:gd name="connsiteX6" fmla="*/ 223520 w 4058338"/>
              <a:gd name="connsiteY6" fmla="*/ 1062752 h 1123712"/>
              <a:gd name="connsiteX7" fmla="*/ 0 w 4058338"/>
              <a:gd name="connsiteY7" fmla="*/ 329529 h 1123712"/>
              <a:gd name="connsiteX8" fmla="*/ 370169 w 4058338"/>
              <a:gd name="connsiteY8" fmla="*/ 20320 h 1123712"/>
              <a:gd name="connsiteX0" fmla="*/ 370169 w 4058338"/>
              <a:gd name="connsiteY0" fmla="*/ 121536 h 1224928"/>
              <a:gd name="connsiteX1" fmla="*/ 535492 w 4058338"/>
              <a:gd name="connsiteY1" fmla="*/ 0 h 1224928"/>
              <a:gd name="connsiteX2" fmla="*/ 4058338 w 4058338"/>
              <a:gd name="connsiteY2" fmla="*/ 101216 h 1224928"/>
              <a:gd name="connsiteX3" fmla="*/ 4058338 w 4058338"/>
              <a:gd name="connsiteY3" fmla="*/ 101216 h 1224928"/>
              <a:gd name="connsiteX4" fmla="*/ 4058338 w 4058338"/>
              <a:gd name="connsiteY4" fmla="*/ 1037639 h 1224928"/>
              <a:gd name="connsiteX5" fmla="*/ 3871049 w 4058338"/>
              <a:gd name="connsiteY5" fmla="*/ 1224928 h 1224928"/>
              <a:gd name="connsiteX6" fmla="*/ 50800 w 4058338"/>
              <a:gd name="connsiteY6" fmla="*/ 1224928 h 1224928"/>
              <a:gd name="connsiteX7" fmla="*/ 223520 w 4058338"/>
              <a:gd name="connsiteY7" fmla="*/ 1163968 h 1224928"/>
              <a:gd name="connsiteX8" fmla="*/ 0 w 4058338"/>
              <a:gd name="connsiteY8" fmla="*/ 430745 h 1224928"/>
              <a:gd name="connsiteX9" fmla="*/ 370169 w 4058338"/>
              <a:gd name="connsiteY9" fmla="*/ 121536 h 1224928"/>
              <a:gd name="connsiteX0" fmla="*/ 370169 w 4058338"/>
              <a:gd name="connsiteY0" fmla="*/ 123784 h 1227176"/>
              <a:gd name="connsiteX1" fmla="*/ 535492 w 4058338"/>
              <a:gd name="connsiteY1" fmla="*/ 2248 h 1227176"/>
              <a:gd name="connsiteX2" fmla="*/ 4058338 w 4058338"/>
              <a:gd name="connsiteY2" fmla="*/ 103464 h 1227176"/>
              <a:gd name="connsiteX3" fmla="*/ 4058338 w 4058338"/>
              <a:gd name="connsiteY3" fmla="*/ 103464 h 1227176"/>
              <a:gd name="connsiteX4" fmla="*/ 4058338 w 4058338"/>
              <a:gd name="connsiteY4" fmla="*/ 1039887 h 1227176"/>
              <a:gd name="connsiteX5" fmla="*/ 3871049 w 4058338"/>
              <a:gd name="connsiteY5" fmla="*/ 1227176 h 1227176"/>
              <a:gd name="connsiteX6" fmla="*/ 50800 w 4058338"/>
              <a:gd name="connsiteY6" fmla="*/ 1227176 h 1227176"/>
              <a:gd name="connsiteX7" fmla="*/ 223520 w 4058338"/>
              <a:gd name="connsiteY7" fmla="*/ 1166216 h 1227176"/>
              <a:gd name="connsiteX8" fmla="*/ 0 w 4058338"/>
              <a:gd name="connsiteY8" fmla="*/ 432993 h 1227176"/>
              <a:gd name="connsiteX9" fmla="*/ 370169 w 4058338"/>
              <a:gd name="connsiteY9" fmla="*/ 123784 h 1227176"/>
              <a:gd name="connsiteX0" fmla="*/ 370169 w 4058338"/>
              <a:gd name="connsiteY0" fmla="*/ 162560 h 1265952"/>
              <a:gd name="connsiteX1" fmla="*/ 535492 w 4058338"/>
              <a:gd name="connsiteY1" fmla="*/ 41024 h 1265952"/>
              <a:gd name="connsiteX2" fmla="*/ 4058338 w 4058338"/>
              <a:gd name="connsiteY2" fmla="*/ 142240 h 1265952"/>
              <a:gd name="connsiteX3" fmla="*/ 3844978 w 4058338"/>
              <a:gd name="connsiteY3" fmla="*/ 0 h 1265952"/>
              <a:gd name="connsiteX4" fmla="*/ 4058338 w 4058338"/>
              <a:gd name="connsiteY4" fmla="*/ 1078663 h 1265952"/>
              <a:gd name="connsiteX5" fmla="*/ 3871049 w 4058338"/>
              <a:gd name="connsiteY5" fmla="*/ 1265952 h 1265952"/>
              <a:gd name="connsiteX6" fmla="*/ 50800 w 4058338"/>
              <a:gd name="connsiteY6" fmla="*/ 1265952 h 1265952"/>
              <a:gd name="connsiteX7" fmla="*/ 223520 w 4058338"/>
              <a:gd name="connsiteY7" fmla="*/ 1204992 h 1265952"/>
              <a:gd name="connsiteX8" fmla="*/ 0 w 4058338"/>
              <a:gd name="connsiteY8" fmla="*/ 471769 h 1265952"/>
              <a:gd name="connsiteX9" fmla="*/ 370169 w 4058338"/>
              <a:gd name="connsiteY9" fmla="*/ 162560 h 1265952"/>
              <a:gd name="connsiteX0" fmla="*/ 370169 w 4058338"/>
              <a:gd name="connsiteY0" fmla="*/ 162560 h 1265952"/>
              <a:gd name="connsiteX1" fmla="*/ 535492 w 4058338"/>
              <a:gd name="connsiteY1" fmla="*/ 41024 h 1265952"/>
              <a:gd name="connsiteX2" fmla="*/ 4058338 w 4058338"/>
              <a:gd name="connsiteY2" fmla="*/ 142240 h 1265952"/>
              <a:gd name="connsiteX3" fmla="*/ 3844978 w 4058338"/>
              <a:gd name="connsiteY3" fmla="*/ 0 h 1265952"/>
              <a:gd name="connsiteX4" fmla="*/ 4058338 w 4058338"/>
              <a:gd name="connsiteY4" fmla="*/ 1078663 h 1265952"/>
              <a:gd name="connsiteX5" fmla="*/ 3871049 w 4058338"/>
              <a:gd name="connsiteY5" fmla="*/ 1265952 h 1265952"/>
              <a:gd name="connsiteX6" fmla="*/ 50800 w 4058338"/>
              <a:gd name="connsiteY6" fmla="*/ 1265952 h 1265952"/>
              <a:gd name="connsiteX7" fmla="*/ 223520 w 4058338"/>
              <a:gd name="connsiteY7" fmla="*/ 1204992 h 1265952"/>
              <a:gd name="connsiteX8" fmla="*/ 0 w 4058338"/>
              <a:gd name="connsiteY8" fmla="*/ 471769 h 1265952"/>
              <a:gd name="connsiteX9" fmla="*/ 370169 w 4058338"/>
              <a:gd name="connsiteY9" fmla="*/ 162560 h 1265952"/>
              <a:gd name="connsiteX0" fmla="*/ 370169 w 4060279"/>
              <a:gd name="connsiteY0" fmla="*/ 162560 h 1265952"/>
              <a:gd name="connsiteX1" fmla="*/ 535492 w 4060279"/>
              <a:gd name="connsiteY1" fmla="*/ 41024 h 1265952"/>
              <a:gd name="connsiteX2" fmla="*/ 3613972 w 4060279"/>
              <a:gd name="connsiteY2" fmla="*/ 10544 h 1265952"/>
              <a:gd name="connsiteX3" fmla="*/ 4058338 w 4060279"/>
              <a:gd name="connsiteY3" fmla="*/ 142240 h 1265952"/>
              <a:gd name="connsiteX4" fmla="*/ 3844978 w 4060279"/>
              <a:gd name="connsiteY4" fmla="*/ 0 h 1265952"/>
              <a:gd name="connsiteX5" fmla="*/ 4058338 w 4060279"/>
              <a:gd name="connsiteY5" fmla="*/ 1078663 h 1265952"/>
              <a:gd name="connsiteX6" fmla="*/ 3871049 w 4060279"/>
              <a:gd name="connsiteY6" fmla="*/ 1265952 h 1265952"/>
              <a:gd name="connsiteX7" fmla="*/ 50800 w 4060279"/>
              <a:gd name="connsiteY7" fmla="*/ 1265952 h 1265952"/>
              <a:gd name="connsiteX8" fmla="*/ 223520 w 4060279"/>
              <a:gd name="connsiteY8" fmla="*/ 1204992 h 1265952"/>
              <a:gd name="connsiteX9" fmla="*/ 0 w 4060279"/>
              <a:gd name="connsiteY9" fmla="*/ 471769 h 1265952"/>
              <a:gd name="connsiteX10" fmla="*/ 370169 w 4060279"/>
              <a:gd name="connsiteY10" fmla="*/ 162560 h 1265952"/>
              <a:gd name="connsiteX0" fmla="*/ 370169 w 4079230"/>
              <a:gd name="connsiteY0" fmla="*/ 162560 h 1265952"/>
              <a:gd name="connsiteX1" fmla="*/ 535492 w 4079230"/>
              <a:gd name="connsiteY1" fmla="*/ 41024 h 1265952"/>
              <a:gd name="connsiteX2" fmla="*/ 3613972 w 4079230"/>
              <a:gd name="connsiteY2" fmla="*/ 10544 h 1265952"/>
              <a:gd name="connsiteX3" fmla="*/ 4058338 w 4079230"/>
              <a:gd name="connsiteY3" fmla="*/ 142240 h 1265952"/>
              <a:gd name="connsiteX4" fmla="*/ 3844978 w 4079230"/>
              <a:gd name="connsiteY4" fmla="*/ 0 h 1265952"/>
              <a:gd name="connsiteX5" fmla="*/ 4061012 w 4079230"/>
              <a:gd name="connsiteY5" fmla="*/ 335664 h 1265952"/>
              <a:gd name="connsiteX6" fmla="*/ 4058338 w 4079230"/>
              <a:gd name="connsiteY6" fmla="*/ 1078663 h 1265952"/>
              <a:gd name="connsiteX7" fmla="*/ 3871049 w 4079230"/>
              <a:gd name="connsiteY7" fmla="*/ 1265952 h 1265952"/>
              <a:gd name="connsiteX8" fmla="*/ 50800 w 4079230"/>
              <a:gd name="connsiteY8" fmla="*/ 1265952 h 1265952"/>
              <a:gd name="connsiteX9" fmla="*/ 223520 w 4079230"/>
              <a:gd name="connsiteY9" fmla="*/ 1204992 h 1265952"/>
              <a:gd name="connsiteX10" fmla="*/ 0 w 4079230"/>
              <a:gd name="connsiteY10" fmla="*/ 471769 h 1265952"/>
              <a:gd name="connsiteX11" fmla="*/ 370169 w 4079230"/>
              <a:gd name="connsiteY11" fmla="*/ 162560 h 1265952"/>
              <a:gd name="connsiteX0" fmla="*/ 370169 w 4079230"/>
              <a:gd name="connsiteY0" fmla="*/ 162560 h 1265952"/>
              <a:gd name="connsiteX1" fmla="*/ 535492 w 4079230"/>
              <a:gd name="connsiteY1" fmla="*/ 41024 h 1265952"/>
              <a:gd name="connsiteX2" fmla="*/ 3613972 w 4079230"/>
              <a:gd name="connsiteY2" fmla="*/ 10544 h 1265952"/>
              <a:gd name="connsiteX3" fmla="*/ 4058338 w 4079230"/>
              <a:gd name="connsiteY3" fmla="*/ 142240 h 1265952"/>
              <a:gd name="connsiteX4" fmla="*/ 3844978 w 4079230"/>
              <a:gd name="connsiteY4" fmla="*/ 0 h 1265952"/>
              <a:gd name="connsiteX5" fmla="*/ 4061012 w 4079230"/>
              <a:gd name="connsiteY5" fmla="*/ 335664 h 1265952"/>
              <a:gd name="connsiteX6" fmla="*/ 4058338 w 4079230"/>
              <a:gd name="connsiteY6" fmla="*/ 1078663 h 1265952"/>
              <a:gd name="connsiteX7" fmla="*/ 3799929 w 4079230"/>
              <a:gd name="connsiteY7" fmla="*/ 1204992 h 1265952"/>
              <a:gd name="connsiteX8" fmla="*/ 50800 w 4079230"/>
              <a:gd name="connsiteY8" fmla="*/ 1265952 h 1265952"/>
              <a:gd name="connsiteX9" fmla="*/ 223520 w 4079230"/>
              <a:gd name="connsiteY9" fmla="*/ 1204992 h 1265952"/>
              <a:gd name="connsiteX10" fmla="*/ 0 w 4079230"/>
              <a:gd name="connsiteY10" fmla="*/ 471769 h 1265952"/>
              <a:gd name="connsiteX11" fmla="*/ 370169 w 4079230"/>
              <a:gd name="connsiteY11" fmla="*/ 162560 h 1265952"/>
              <a:gd name="connsiteX0" fmla="*/ 370169 w 4079230"/>
              <a:gd name="connsiteY0" fmla="*/ 162560 h 1282304"/>
              <a:gd name="connsiteX1" fmla="*/ 535492 w 4079230"/>
              <a:gd name="connsiteY1" fmla="*/ 41024 h 1282304"/>
              <a:gd name="connsiteX2" fmla="*/ 3613972 w 4079230"/>
              <a:gd name="connsiteY2" fmla="*/ 10544 h 1282304"/>
              <a:gd name="connsiteX3" fmla="*/ 4058338 w 4079230"/>
              <a:gd name="connsiteY3" fmla="*/ 142240 h 1282304"/>
              <a:gd name="connsiteX4" fmla="*/ 3844978 w 4079230"/>
              <a:gd name="connsiteY4" fmla="*/ 0 h 1282304"/>
              <a:gd name="connsiteX5" fmla="*/ 4061012 w 4079230"/>
              <a:gd name="connsiteY5" fmla="*/ 335664 h 1282304"/>
              <a:gd name="connsiteX6" fmla="*/ 4058338 w 4079230"/>
              <a:gd name="connsiteY6" fmla="*/ 1078663 h 1282304"/>
              <a:gd name="connsiteX7" fmla="*/ 3799929 w 4079230"/>
              <a:gd name="connsiteY7" fmla="*/ 1204992 h 1282304"/>
              <a:gd name="connsiteX8" fmla="*/ 50800 w 4079230"/>
              <a:gd name="connsiteY8" fmla="*/ 1265952 h 1282304"/>
              <a:gd name="connsiteX9" fmla="*/ 223520 w 4079230"/>
              <a:gd name="connsiteY9" fmla="*/ 1204992 h 1282304"/>
              <a:gd name="connsiteX10" fmla="*/ 0 w 4079230"/>
              <a:gd name="connsiteY10" fmla="*/ 471769 h 1282304"/>
              <a:gd name="connsiteX11" fmla="*/ 370169 w 4079230"/>
              <a:gd name="connsiteY11" fmla="*/ 162560 h 1282304"/>
              <a:gd name="connsiteX0" fmla="*/ 370169 w 4079230"/>
              <a:gd name="connsiteY0" fmla="*/ 162560 h 1267479"/>
              <a:gd name="connsiteX1" fmla="*/ 535492 w 4079230"/>
              <a:gd name="connsiteY1" fmla="*/ 41024 h 1267479"/>
              <a:gd name="connsiteX2" fmla="*/ 3613972 w 4079230"/>
              <a:gd name="connsiteY2" fmla="*/ 10544 h 1267479"/>
              <a:gd name="connsiteX3" fmla="*/ 4058338 w 4079230"/>
              <a:gd name="connsiteY3" fmla="*/ 142240 h 1267479"/>
              <a:gd name="connsiteX4" fmla="*/ 3844978 w 4079230"/>
              <a:gd name="connsiteY4" fmla="*/ 0 h 1267479"/>
              <a:gd name="connsiteX5" fmla="*/ 4061012 w 4079230"/>
              <a:gd name="connsiteY5" fmla="*/ 335664 h 1267479"/>
              <a:gd name="connsiteX6" fmla="*/ 4058338 w 4079230"/>
              <a:gd name="connsiteY6" fmla="*/ 1078663 h 1267479"/>
              <a:gd name="connsiteX7" fmla="*/ 3799929 w 4079230"/>
              <a:gd name="connsiteY7" fmla="*/ 1204992 h 1267479"/>
              <a:gd name="connsiteX8" fmla="*/ 2069651 w 4079230"/>
              <a:gd name="connsiteY8" fmla="*/ 1199264 h 1267479"/>
              <a:gd name="connsiteX9" fmla="*/ 50800 w 4079230"/>
              <a:gd name="connsiteY9" fmla="*/ 1265952 h 1267479"/>
              <a:gd name="connsiteX10" fmla="*/ 223520 w 4079230"/>
              <a:gd name="connsiteY10" fmla="*/ 1204992 h 1267479"/>
              <a:gd name="connsiteX11" fmla="*/ 0 w 4079230"/>
              <a:gd name="connsiteY11" fmla="*/ 471769 h 1267479"/>
              <a:gd name="connsiteX12" fmla="*/ 370169 w 4079230"/>
              <a:gd name="connsiteY12" fmla="*/ 162560 h 1267479"/>
              <a:gd name="connsiteX0" fmla="*/ 370169 w 4079230"/>
              <a:gd name="connsiteY0" fmla="*/ 162560 h 1290704"/>
              <a:gd name="connsiteX1" fmla="*/ 535492 w 4079230"/>
              <a:gd name="connsiteY1" fmla="*/ 41024 h 1290704"/>
              <a:gd name="connsiteX2" fmla="*/ 3613972 w 4079230"/>
              <a:gd name="connsiteY2" fmla="*/ 10544 h 1290704"/>
              <a:gd name="connsiteX3" fmla="*/ 4058338 w 4079230"/>
              <a:gd name="connsiteY3" fmla="*/ 142240 h 1290704"/>
              <a:gd name="connsiteX4" fmla="*/ 3844978 w 4079230"/>
              <a:gd name="connsiteY4" fmla="*/ 0 h 1290704"/>
              <a:gd name="connsiteX5" fmla="*/ 4061012 w 4079230"/>
              <a:gd name="connsiteY5" fmla="*/ 335664 h 1290704"/>
              <a:gd name="connsiteX6" fmla="*/ 4058338 w 4079230"/>
              <a:gd name="connsiteY6" fmla="*/ 1078663 h 1290704"/>
              <a:gd name="connsiteX7" fmla="*/ 3799929 w 4079230"/>
              <a:gd name="connsiteY7" fmla="*/ 1204992 h 1290704"/>
              <a:gd name="connsiteX8" fmla="*/ 2079811 w 4079230"/>
              <a:gd name="connsiteY8" fmla="*/ 1290704 h 1290704"/>
              <a:gd name="connsiteX9" fmla="*/ 50800 w 4079230"/>
              <a:gd name="connsiteY9" fmla="*/ 1265952 h 1290704"/>
              <a:gd name="connsiteX10" fmla="*/ 223520 w 4079230"/>
              <a:gd name="connsiteY10" fmla="*/ 1204992 h 1290704"/>
              <a:gd name="connsiteX11" fmla="*/ 0 w 4079230"/>
              <a:gd name="connsiteY11" fmla="*/ 471769 h 1290704"/>
              <a:gd name="connsiteX12" fmla="*/ 370169 w 4079230"/>
              <a:gd name="connsiteY12" fmla="*/ 162560 h 1290704"/>
              <a:gd name="connsiteX0" fmla="*/ 370169 w 4079230"/>
              <a:gd name="connsiteY0" fmla="*/ 162560 h 1290704"/>
              <a:gd name="connsiteX1" fmla="*/ 535492 w 4079230"/>
              <a:gd name="connsiteY1" fmla="*/ 41024 h 1290704"/>
              <a:gd name="connsiteX2" fmla="*/ 3613972 w 4079230"/>
              <a:gd name="connsiteY2" fmla="*/ 10544 h 1290704"/>
              <a:gd name="connsiteX3" fmla="*/ 4058338 w 4079230"/>
              <a:gd name="connsiteY3" fmla="*/ 142240 h 1290704"/>
              <a:gd name="connsiteX4" fmla="*/ 3844978 w 4079230"/>
              <a:gd name="connsiteY4" fmla="*/ 0 h 1290704"/>
              <a:gd name="connsiteX5" fmla="*/ 4061012 w 4079230"/>
              <a:gd name="connsiteY5" fmla="*/ 335664 h 1290704"/>
              <a:gd name="connsiteX6" fmla="*/ 4058338 w 4079230"/>
              <a:gd name="connsiteY6" fmla="*/ 1078663 h 1290704"/>
              <a:gd name="connsiteX7" fmla="*/ 3799929 w 4079230"/>
              <a:gd name="connsiteY7" fmla="*/ 1204992 h 1290704"/>
              <a:gd name="connsiteX8" fmla="*/ 2079811 w 4079230"/>
              <a:gd name="connsiteY8" fmla="*/ 1290704 h 1290704"/>
              <a:gd name="connsiteX9" fmla="*/ 1073971 w 4079230"/>
              <a:gd name="connsiteY9" fmla="*/ 1209424 h 1290704"/>
              <a:gd name="connsiteX10" fmla="*/ 50800 w 4079230"/>
              <a:gd name="connsiteY10" fmla="*/ 1265952 h 1290704"/>
              <a:gd name="connsiteX11" fmla="*/ 223520 w 4079230"/>
              <a:gd name="connsiteY11" fmla="*/ 1204992 h 1290704"/>
              <a:gd name="connsiteX12" fmla="*/ 0 w 4079230"/>
              <a:gd name="connsiteY12" fmla="*/ 471769 h 1290704"/>
              <a:gd name="connsiteX13" fmla="*/ 370169 w 4079230"/>
              <a:gd name="connsiteY13" fmla="*/ 162560 h 1290704"/>
              <a:gd name="connsiteX0" fmla="*/ 425033 w 4134094"/>
              <a:gd name="connsiteY0" fmla="*/ 162560 h 1290704"/>
              <a:gd name="connsiteX1" fmla="*/ 590356 w 4134094"/>
              <a:gd name="connsiteY1" fmla="*/ 41024 h 1290704"/>
              <a:gd name="connsiteX2" fmla="*/ 3668836 w 4134094"/>
              <a:gd name="connsiteY2" fmla="*/ 10544 h 1290704"/>
              <a:gd name="connsiteX3" fmla="*/ 4113202 w 4134094"/>
              <a:gd name="connsiteY3" fmla="*/ 142240 h 1290704"/>
              <a:gd name="connsiteX4" fmla="*/ 3899842 w 4134094"/>
              <a:gd name="connsiteY4" fmla="*/ 0 h 1290704"/>
              <a:gd name="connsiteX5" fmla="*/ 4115876 w 4134094"/>
              <a:gd name="connsiteY5" fmla="*/ 335664 h 1290704"/>
              <a:gd name="connsiteX6" fmla="*/ 4113202 w 4134094"/>
              <a:gd name="connsiteY6" fmla="*/ 1078663 h 1290704"/>
              <a:gd name="connsiteX7" fmla="*/ 3854793 w 4134094"/>
              <a:gd name="connsiteY7" fmla="*/ 1204992 h 1290704"/>
              <a:gd name="connsiteX8" fmla="*/ 2134675 w 4134094"/>
              <a:gd name="connsiteY8" fmla="*/ 1290704 h 1290704"/>
              <a:gd name="connsiteX9" fmla="*/ 1128835 w 4134094"/>
              <a:gd name="connsiteY9" fmla="*/ 1209424 h 1290704"/>
              <a:gd name="connsiteX10" fmla="*/ 105664 w 4134094"/>
              <a:gd name="connsiteY10" fmla="*/ 1265952 h 1290704"/>
              <a:gd name="connsiteX11" fmla="*/ 105664 w 4134094"/>
              <a:gd name="connsiteY11" fmla="*/ 1174512 h 1290704"/>
              <a:gd name="connsiteX12" fmla="*/ 54864 w 4134094"/>
              <a:gd name="connsiteY12" fmla="*/ 471769 h 1290704"/>
              <a:gd name="connsiteX13" fmla="*/ 425033 w 4134094"/>
              <a:gd name="connsiteY13" fmla="*/ 162560 h 1290704"/>
              <a:gd name="connsiteX0" fmla="*/ 292953 w 4134094"/>
              <a:gd name="connsiteY0" fmla="*/ 101600 h 1290704"/>
              <a:gd name="connsiteX1" fmla="*/ 590356 w 4134094"/>
              <a:gd name="connsiteY1" fmla="*/ 41024 h 1290704"/>
              <a:gd name="connsiteX2" fmla="*/ 3668836 w 4134094"/>
              <a:gd name="connsiteY2" fmla="*/ 10544 h 1290704"/>
              <a:gd name="connsiteX3" fmla="*/ 4113202 w 4134094"/>
              <a:gd name="connsiteY3" fmla="*/ 142240 h 1290704"/>
              <a:gd name="connsiteX4" fmla="*/ 3899842 w 4134094"/>
              <a:gd name="connsiteY4" fmla="*/ 0 h 1290704"/>
              <a:gd name="connsiteX5" fmla="*/ 4115876 w 4134094"/>
              <a:gd name="connsiteY5" fmla="*/ 335664 h 1290704"/>
              <a:gd name="connsiteX6" fmla="*/ 4113202 w 4134094"/>
              <a:gd name="connsiteY6" fmla="*/ 1078663 h 1290704"/>
              <a:gd name="connsiteX7" fmla="*/ 3854793 w 4134094"/>
              <a:gd name="connsiteY7" fmla="*/ 1204992 h 1290704"/>
              <a:gd name="connsiteX8" fmla="*/ 2134675 w 4134094"/>
              <a:gd name="connsiteY8" fmla="*/ 1290704 h 1290704"/>
              <a:gd name="connsiteX9" fmla="*/ 1128835 w 4134094"/>
              <a:gd name="connsiteY9" fmla="*/ 1209424 h 1290704"/>
              <a:gd name="connsiteX10" fmla="*/ 105664 w 4134094"/>
              <a:gd name="connsiteY10" fmla="*/ 1265952 h 1290704"/>
              <a:gd name="connsiteX11" fmla="*/ 105664 w 4134094"/>
              <a:gd name="connsiteY11" fmla="*/ 1174512 h 1290704"/>
              <a:gd name="connsiteX12" fmla="*/ 54864 w 4134094"/>
              <a:gd name="connsiteY12" fmla="*/ 471769 h 1290704"/>
              <a:gd name="connsiteX13" fmla="*/ 292953 w 4134094"/>
              <a:gd name="connsiteY13" fmla="*/ 101600 h 1290704"/>
              <a:gd name="connsiteX0" fmla="*/ 292953 w 4134094"/>
              <a:gd name="connsiteY0" fmla="*/ 101600 h 1290704"/>
              <a:gd name="connsiteX1" fmla="*/ 651316 w 4134094"/>
              <a:gd name="connsiteY1" fmla="*/ 91824 h 1290704"/>
              <a:gd name="connsiteX2" fmla="*/ 3668836 w 4134094"/>
              <a:gd name="connsiteY2" fmla="*/ 10544 h 1290704"/>
              <a:gd name="connsiteX3" fmla="*/ 4113202 w 4134094"/>
              <a:gd name="connsiteY3" fmla="*/ 142240 h 1290704"/>
              <a:gd name="connsiteX4" fmla="*/ 3899842 w 4134094"/>
              <a:gd name="connsiteY4" fmla="*/ 0 h 1290704"/>
              <a:gd name="connsiteX5" fmla="*/ 4115876 w 4134094"/>
              <a:gd name="connsiteY5" fmla="*/ 335664 h 1290704"/>
              <a:gd name="connsiteX6" fmla="*/ 4113202 w 4134094"/>
              <a:gd name="connsiteY6" fmla="*/ 1078663 h 1290704"/>
              <a:gd name="connsiteX7" fmla="*/ 3854793 w 4134094"/>
              <a:gd name="connsiteY7" fmla="*/ 1204992 h 1290704"/>
              <a:gd name="connsiteX8" fmla="*/ 2134675 w 4134094"/>
              <a:gd name="connsiteY8" fmla="*/ 1290704 h 1290704"/>
              <a:gd name="connsiteX9" fmla="*/ 1128835 w 4134094"/>
              <a:gd name="connsiteY9" fmla="*/ 1209424 h 1290704"/>
              <a:gd name="connsiteX10" fmla="*/ 105664 w 4134094"/>
              <a:gd name="connsiteY10" fmla="*/ 1265952 h 1290704"/>
              <a:gd name="connsiteX11" fmla="*/ 105664 w 4134094"/>
              <a:gd name="connsiteY11" fmla="*/ 1174512 h 1290704"/>
              <a:gd name="connsiteX12" fmla="*/ 54864 w 4134094"/>
              <a:gd name="connsiteY12" fmla="*/ 471769 h 1290704"/>
              <a:gd name="connsiteX13" fmla="*/ 292953 w 4134094"/>
              <a:gd name="connsiteY13" fmla="*/ 101600 h 1290704"/>
              <a:gd name="connsiteX0" fmla="*/ 292953 w 4134094"/>
              <a:gd name="connsiteY0" fmla="*/ 101600 h 1290704"/>
              <a:gd name="connsiteX1" fmla="*/ 651316 w 4134094"/>
              <a:gd name="connsiteY1" fmla="*/ 91824 h 1290704"/>
              <a:gd name="connsiteX2" fmla="*/ 3668836 w 4134094"/>
              <a:gd name="connsiteY2" fmla="*/ 10544 h 1290704"/>
              <a:gd name="connsiteX3" fmla="*/ 4113202 w 4134094"/>
              <a:gd name="connsiteY3" fmla="*/ 142240 h 1290704"/>
              <a:gd name="connsiteX4" fmla="*/ 3899842 w 4134094"/>
              <a:gd name="connsiteY4" fmla="*/ 0 h 1290704"/>
              <a:gd name="connsiteX5" fmla="*/ 4115876 w 4134094"/>
              <a:gd name="connsiteY5" fmla="*/ 335664 h 1290704"/>
              <a:gd name="connsiteX6" fmla="*/ 4113202 w 4134094"/>
              <a:gd name="connsiteY6" fmla="*/ 1078663 h 1290704"/>
              <a:gd name="connsiteX7" fmla="*/ 3854793 w 4134094"/>
              <a:gd name="connsiteY7" fmla="*/ 1204992 h 1290704"/>
              <a:gd name="connsiteX8" fmla="*/ 2134675 w 4134094"/>
              <a:gd name="connsiteY8" fmla="*/ 1290704 h 1290704"/>
              <a:gd name="connsiteX9" fmla="*/ 1128835 w 4134094"/>
              <a:gd name="connsiteY9" fmla="*/ 1209424 h 1290704"/>
              <a:gd name="connsiteX10" fmla="*/ 105664 w 4134094"/>
              <a:gd name="connsiteY10" fmla="*/ 1265952 h 1290704"/>
              <a:gd name="connsiteX11" fmla="*/ 105664 w 4134094"/>
              <a:gd name="connsiteY11" fmla="*/ 1174512 h 1290704"/>
              <a:gd name="connsiteX12" fmla="*/ 54864 w 4134094"/>
              <a:gd name="connsiteY12" fmla="*/ 471769 h 1290704"/>
              <a:gd name="connsiteX13" fmla="*/ 292953 w 4134094"/>
              <a:gd name="connsiteY13" fmla="*/ 101600 h 1290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134094" h="1290704">
                <a:moveTo>
                  <a:pt x="292953" y="101600"/>
                </a:moveTo>
                <a:cubicBezTo>
                  <a:pt x="368381" y="101728"/>
                  <a:pt x="575888" y="91696"/>
                  <a:pt x="651316" y="91824"/>
                </a:cubicBezTo>
                <a:cubicBezTo>
                  <a:pt x="1321876" y="-26709"/>
                  <a:pt x="2662996" y="37637"/>
                  <a:pt x="3668836" y="10544"/>
                </a:cubicBezTo>
                <a:cubicBezTo>
                  <a:pt x="4255977" y="27413"/>
                  <a:pt x="4083168" y="164317"/>
                  <a:pt x="4113202" y="142240"/>
                </a:cubicBezTo>
                <a:lnTo>
                  <a:pt x="3899842" y="0"/>
                </a:lnTo>
                <a:cubicBezTo>
                  <a:pt x="3881661" y="16997"/>
                  <a:pt x="4080316" y="155887"/>
                  <a:pt x="4115876" y="335664"/>
                </a:cubicBezTo>
                <a:cubicBezTo>
                  <a:pt x="4151436" y="515441"/>
                  <a:pt x="4126236" y="908375"/>
                  <a:pt x="4113202" y="1078663"/>
                </a:cubicBezTo>
                <a:cubicBezTo>
                  <a:pt x="4113202" y="1182100"/>
                  <a:pt x="3958230" y="1204992"/>
                  <a:pt x="3854793" y="1204992"/>
                </a:cubicBezTo>
                <a:cubicBezTo>
                  <a:pt x="3523345" y="1238639"/>
                  <a:pt x="2759530" y="1280544"/>
                  <a:pt x="2134675" y="1290704"/>
                </a:cubicBezTo>
                <a:cubicBezTo>
                  <a:pt x="1799395" y="1283931"/>
                  <a:pt x="1464115" y="1216197"/>
                  <a:pt x="1128835" y="1209424"/>
                </a:cubicBezTo>
                <a:lnTo>
                  <a:pt x="105664" y="1265952"/>
                </a:lnTo>
                <a:lnTo>
                  <a:pt x="105664" y="1174512"/>
                </a:lnTo>
                <a:cubicBezTo>
                  <a:pt x="-97536" y="1197651"/>
                  <a:pt x="54864" y="783910"/>
                  <a:pt x="54864" y="471769"/>
                </a:cubicBezTo>
                <a:cubicBezTo>
                  <a:pt x="54864" y="368332"/>
                  <a:pt x="189516" y="101600"/>
                  <a:pt x="292953" y="10160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  <a:prstDash val="dash"/>
          </a:ln>
        </p:spPr>
        <p:txBody>
          <a:bodyPr wrap="square" tIns="91440" bIns="182880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 x 2 =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56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6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30010" y="1670254"/>
            <a:ext cx="7870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56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830010" y="2551591"/>
            <a:ext cx="7870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56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6</a:t>
            </a:r>
          </a:p>
        </p:txBody>
      </p:sp>
      <p:pic>
        <p:nvPicPr>
          <p:cNvPr id="4098" name="Picture 2" descr="Necesita más información? - Universidad de Chil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459" b="89978" l="9906" r="89976">
                        <a14:foregroundMark x1="25708" y1="37194" x2="29481" y2="34967"/>
                        <a14:foregroundMark x1="47642" y1="49220" x2="54481" y2="48107"/>
                        <a14:foregroundMark x1="28656" y1="44098" x2="31368" y2="38753"/>
                        <a14:foregroundMark x1="50708" y1="61915" x2="55071" y2="53898"/>
                        <a14:foregroundMark x1="50236" y1="72383" x2="50236" y2="70824"/>
                        <a14:foregroundMark x1="69340" y1="33630" x2="72288" y2="19822"/>
                        <a14:foregroundMark x1="65566" y1="22049" x2="67689" y2="17149"/>
                        <a14:foregroundMark x1="70283" y1="38753" x2="70165" y2="40089"/>
                      </a14:backgroundRemoval>
                    </a14:imgEffect>
                    <a14:imgEffect>
                      <a14:colorTemperature colorTemp="88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6973">
            <a:off x="3067381" y="1573554"/>
            <a:ext cx="2549720" cy="1510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3357943" y="1480928"/>
            <a:ext cx="98429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56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</a:t>
            </a: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56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6</a:t>
            </a:r>
          </a:p>
        </p:txBody>
      </p:sp>
      <p:sp>
        <p:nvSpPr>
          <p:cNvPr id="4" name="Curved Left Arrow 3"/>
          <p:cNvSpPr/>
          <p:nvPr/>
        </p:nvSpPr>
        <p:spPr>
          <a:xfrm>
            <a:off x="4128108" y="1908097"/>
            <a:ext cx="601883" cy="1137527"/>
          </a:xfrm>
          <a:prstGeom prst="curvedLeft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628701" y="1908097"/>
            <a:ext cx="14098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+3</a:t>
            </a:r>
          </a:p>
        </p:txBody>
      </p:sp>
      <p:sp>
        <p:nvSpPr>
          <p:cNvPr id="40" name="Curved Left Arrow 39"/>
          <p:cNvSpPr/>
          <p:nvPr/>
        </p:nvSpPr>
        <p:spPr>
          <a:xfrm>
            <a:off x="4225458" y="3045624"/>
            <a:ext cx="601883" cy="1137527"/>
          </a:xfrm>
          <a:prstGeom prst="curvedLeft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628701" y="3031359"/>
            <a:ext cx="14098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+3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388893" y="3452243"/>
            <a:ext cx="9842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56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9</a:t>
            </a:r>
          </a:p>
        </p:txBody>
      </p:sp>
      <p:sp>
        <p:nvSpPr>
          <p:cNvPr id="43" name="TextBox 42"/>
          <p:cNvSpPr txBox="1"/>
          <p:nvPr/>
        </p:nvSpPr>
        <p:spPr>
          <a:xfrm flipH="1">
            <a:off x="1314712" y="3519727"/>
            <a:ext cx="2178562" cy="769441"/>
          </a:xfrm>
          <a:custGeom>
            <a:avLst/>
            <a:gdLst>
              <a:gd name="connsiteX0" fmla="*/ 187289 w 4007538"/>
              <a:gd name="connsiteY0" fmla="*/ 0 h 1123712"/>
              <a:gd name="connsiteX1" fmla="*/ 4007538 w 4007538"/>
              <a:gd name="connsiteY1" fmla="*/ 0 h 1123712"/>
              <a:gd name="connsiteX2" fmla="*/ 4007538 w 4007538"/>
              <a:gd name="connsiteY2" fmla="*/ 0 h 1123712"/>
              <a:gd name="connsiteX3" fmla="*/ 4007538 w 4007538"/>
              <a:gd name="connsiteY3" fmla="*/ 936423 h 1123712"/>
              <a:gd name="connsiteX4" fmla="*/ 3820249 w 4007538"/>
              <a:gd name="connsiteY4" fmla="*/ 1123712 h 1123712"/>
              <a:gd name="connsiteX5" fmla="*/ 0 w 4007538"/>
              <a:gd name="connsiteY5" fmla="*/ 1123712 h 1123712"/>
              <a:gd name="connsiteX6" fmla="*/ 0 w 4007538"/>
              <a:gd name="connsiteY6" fmla="*/ 1123712 h 1123712"/>
              <a:gd name="connsiteX7" fmla="*/ 0 w 4007538"/>
              <a:gd name="connsiteY7" fmla="*/ 187289 h 1123712"/>
              <a:gd name="connsiteX8" fmla="*/ 187289 w 4007538"/>
              <a:gd name="connsiteY8" fmla="*/ 0 h 1123712"/>
              <a:gd name="connsiteX0" fmla="*/ 187289 w 4007538"/>
              <a:gd name="connsiteY0" fmla="*/ 0 h 1123712"/>
              <a:gd name="connsiteX1" fmla="*/ 4007538 w 4007538"/>
              <a:gd name="connsiteY1" fmla="*/ 0 h 1123712"/>
              <a:gd name="connsiteX2" fmla="*/ 4007538 w 4007538"/>
              <a:gd name="connsiteY2" fmla="*/ 0 h 1123712"/>
              <a:gd name="connsiteX3" fmla="*/ 4007538 w 4007538"/>
              <a:gd name="connsiteY3" fmla="*/ 936423 h 1123712"/>
              <a:gd name="connsiteX4" fmla="*/ 3820249 w 4007538"/>
              <a:gd name="connsiteY4" fmla="*/ 1123712 h 1123712"/>
              <a:gd name="connsiteX5" fmla="*/ 0 w 4007538"/>
              <a:gd name="connsiteY5" fmla="*/ 1123712 h 1123712"/>
              <a:gd name="connsiteX6" fmla="*/ 172720 w 4007538"/>
              <a:gd name="connsiteY6" fmla="*/ 1062752 h 1123712"/>
              <a:gd name="connsiteX7" fmla="*/ 0 w 4007538"/>
              <a:gd name="connsiteY7" fmla="*/ 187289 h 1123712"/>
              <a:gd name="connsiteX8" fmla="*/ 187289 w 4007538"/>
              <a:gd name="connsiteY8" fmla="*/ 0 h 1123712"/>
              <a:gd name="connsiteX0" fmla="*/ 188912 w 4009161"/>
              <a:gd name="connsiteY0" fmla="*/ 0 h 1123712"/>
              <a:gd name="connsiteX1" fmla="*/ 4009161 w 4009161"/>
              <a:gd name="connsiteY1" fmla="*/ 0 h 1123712"/>
              <a:gd name="connsiteX2" fmla="*/ 4009161 w 4009161"/>
              <a:gd name="connsiteY2" fmla="*/ 0 h 1123712"/>
              <a:gd name="connsiteX3" fmla="*/ 4009161 w 4009161"/>
              <a:gd name="connsiteY3" fmla="*/ 936423 h 1123712"/>
              <a:gd name="connsiteX4" fmla="*/ 3821872 w 4009161"/>
              <a:gd name="connsiteY4" fmla="*/ 1123712 h 1123712"/>
              <a:gd name="connsiteX5" fmla="*/ 1623 w 4009161"/>
              <a:gd name="connsiteY5" fmla="*/ 1123712 h 1123712"/>
              <a:gd name="connsiteX6" fmla="*/ 174343 w 4009161"/>
              <a:gd name="connsiteY6" fmla="*/ 1062752 h 1123712"/>
              <a:gd name="connsiteX7" fmla="*/ 1623 w 4009161"/>
              <a:gd name="connsiteY7" fmla="*/ 187289 h 1123712"/>
              <a:gd name="connsiteX8" fmla="*/ 188912 w 4009161"/>
              <a:gd name="connsiteY8" fmla="*/ 0 h 1123712"/>
              <a:gd name="connsiteX0" fmla="*/ 238089 w 4058338"/>
              <a:gd name="connsiteY0" fmla="*/ 0 h 1123712"/>
              <a:gd name="connsiteX1" fmla="*/ 4058338 w 4058338"/>
              <a:gd name="connsiteY1" fmla="*/ 0 h 1123712"/>
              <a:gd name="connsiteX2" fmla="*/ 4058338 w 4058338"/>
              <a:gd name="connsiteY2" fmla="*/ 0 h 1123712"/>
              <a:gd name="connsiteX3" fmla="*/ 4058338 w 4058338"/>
              <a:gd name="connsiteY3" fmla="*/ 936423 h 1123712"/>
              <a:gd name="connsiteX4" fmla="*/ 3871049 w 4058338"/>
              <a:gd name="connsiteY4" fmla="*/ 1123712 h 1123712"/>
              <a:gd name="connsiteX5" fmla="*/ 50800 w 4058338"/>
              <a:gd name="connsiteY5" fmla="*/ 1123712 h 1123712"/>
              <a:gd name="connsiteX6" fmla="*/ 223520 w 4058338"/>
              <a:gd name="connsiteY6" fmla="*/ 1062752 h 1123712"/>
              <a:gd name="connsiteX7" fmla="*/ 0 w 4058338"/>
              <a:gd name="connsiteY7" fmla="*/ 329529 h 1123712"/>
              <a:gd name="connsiteX8" fmla="*/ 238089 w 4058338"/>
              <a:gd name="connsiteY8" fmla="*/ 0 h 1123712"/>
              <a:gd name="connsiteX0" fmla="*/ 370169 w 4058338"/>
              <a:gd name="connsiteY0" fmla="*/ 20320 h 1123712"/>
              <a:gd name="connsiteX1" fmla="*/ 4058338 w 4058338"/>
              <a:gd name="connsiteY1" fmla="*/ 0 h 1123712"/>
              <a:gd name="connsiteX2" fmla="*/ 4058338 w 4058338"/>
              <a:gd name="connsiteY2" fmla="*/ 0 h 1123712"/>
              <a:gd name="connsiteX3" fmla="*/ 4058338 w 4058338"/>
              <a:gd name="connsiteY3" fmla="*/ 936423 h 1123712"/>
              <a:gd name="connsiteX4" fmla="*/ 3871049 w 4058338"/>
              <a:gd name="connsiteY4" fmla="*/ 1123712 h 1123712"/>
              <a:gd name="connsiteX5" fmla="*/ 50800 w 4058338"/>
              <a:gd name="connsiteY5" fmla="*/ 1123712 h 1123712"/>
              <a:gd name="connsiteX6" fmla="*/ 223520 w 4058338"/>
              <a:gd name="connsiteY6" fmla="*/ 1062752 h 1123712"/>
              <a:gd name="connsiteX7" fmla="*/ 0 w 4058338"/>
              <a:gd name="connsiteY7" fmla="*/ 329529 h 1123712"/>
              <a:gd name="connsiteX8" fmla="*/ 370169 w 4058338"/>
              <a:gd name="connsiteY8" fmla="*/ 20320 h 1123712"/>
              <a:gd name="connsiteX0" fmla="*/ 370169 w 4058338"/>
              <a:gd name="connsiteY0" fmla="*/ 121536 h 1224928"/>
              <a:gd name="connsiteX1" fmla="*/ 535492 w 4058338"/>
              <a:gd name="connsiteY1" fmla="*/ 0 h 1224928"/>
              <a:gd name="connsiteX2" fmla="*/ 4058338 w 4058338"/>
              <a:gd name="connsiteY2" fmla="*/ 101216 h 1224928"/>
              <a:gd name="connsiteX3" fmla="*/ 4058338 w 4058338"/>
              <a:gd name="connsiteY3" fmla="*/ 101216 h 1224928"/>
              <a:gd name="connsiteX4" fmla="*/ 4058338 w 4058338"/>
              <a:gd name="connsiteY4" fmla="*/ 1037639 h 1224928"/>
              <a:gd name="connsiteX5" fmla="*/ 3871049 w 4058338"/>
              <a:gd name="connsiteY5" fmla="*/ 1224928 h 1224928"/>
              <a:gd name="connsiteX6" fmla="*/ 50800 w 4058338"/>
              <a:gd name="connsiteY6" fmla="*/ 1224928 h 1224928"/>
              <a:gd name="connsiteX7" fmla="*/ 223520 w 4058338"/>
              <a:gd name="connsiteY7" fmla="*/ 1163968 h 1224928"/>
              <a:gd name="connsiteX8" fmla="*/ 0 w 4058338"/>
              <a:gd name="connsiteY8" fmla="*/ 430745 h 1224928"/>
              <a:gd name="connsiteX9" fmla="*/ 370169 w 4058338"/>
              <a:gd name="connsiteY9" fmla="*/ 121536 h 1224928"/>
              <a:gd name="connsiteX0" fmla="*/ 370169 w 4058338"/>
              <a:gd name="connsiteY0" fmla="*/ 123784 h 1227176"/>
              <a:gd name="connsiteX1" fmla="*/ 535492 w 4058338"/>
              <a:gd name="connsiteY1" fmla="*/ 2248 h 1227176"/>
              <a:gd name="connsiteX2" fmla="*/ 4058338 w 4058338"/>
              <a:gd name="connsiteY2" fmla="*/ 103464 h 1227176"/>
              <a:gd name="connsiteX3" fmla="*/ 4058338 w 4058338"/>
              <a:gd name="connsiteY3" fmla="*/ 103464 h 1227176"/>
              <a:gd name="connsiteX4" fmla="*/ 4058338 w 4058338"/>
              <a:gd name="connsiteY4" fmla="*/ 1039887 h 1227176"/>
              <a:gd name="connsiteX5" fmla="*/ 3871049 w 4058338"/>
              <a:gd name="connsiteY5" fmla="*/ 1227176 h 1227176"/>
              <a:gd name="connsiteX6" fmla="*/ 50800 w 4058338"/>
              <a:gd name="connsiteY6" fmla="*/ 1227176 h 1227176"/>
              <a:gd name="connsiteX7" fmla="*/ 223520 w 4058338"/>
              <a:gd name="connsiteY7" fmla="*/ 1166216 h 1227176"/>
              <a:gd name="connsiteX8" fmla="*/ 0 w 4058338"/>
              <a:gd name="connsiteY8" fmla="*/ 432993 h 1227176"/>
              <a:gd name="connsiteX9" fmla="*/ 370169 w 4058338"/>
              <a:gd name="connsiteY9" fmla="*/ 123784 h 1227176"/>
              <a:gd name="connsiteX0" fmla="*/ 370169 w 4058338"/>
              <a:gd name="connsiteY0" fmla="*/ 162560 h 1265952"/>
              <a:gd name="connsiteX1" fmla="*/ 535492 w 4058338"/>
              <a:gd name="connsiteY1" fmla="*/ 41024 h 1265952"/>
              <a:gd name="connsiteX2" fmla="*/ 4058338 w 4058338"/>
              <a:gd name="connsiteY2" fmla="*/ 142240 h 1265952"/>
              <a:gd name="connsiteX3" fmla="*/ 3844978 w 4058338"/>
              <a:gd name="connsiteY3" fmla="*/ 0 h 1265952"/>
              <a:gd name="connsiteX4" fmla="*/ 4058338 w 4058338"/>
              <a:gd name="connsiteY4" fmla="*/ 1078663 h 1265952"/>
              <a:gd name="connsiteX5" fmla="*/ 3871049 w 4058338"/>
              <a:gd name="connsiteY5" fmla="*/ 1265952 h 1265952"/>
              <a:gd name="connsiteX6" fmla="*/ 50800 w 4058338"/>
              <a:gd name="connsiteY6" fmla="*/ 1265952 h 1265952"/>
              <a:gd name="connsiteX7" fmla="*/ 223520 w 4058338"/>
              <a:gd name="connsiteY7" fmla="*/ 1204992 h 1265952"/>
              <a:gd name="connsiteX8" fmla="*/ 0 w 4058338"/>
              <a:gd name="connsiteY8" fmla="*/ 471769 h 1265952"/>
              <a:gd name="connsiteX9" fmla="*/ 370169 w 4058338"/>
              <a:gd name="connsiteY9" fmla="*/ 162560 h 1265952"/>
              <a:gd name="connsiteX0" fmla="*/ 370169 w 4058338"/>
              <a:gd name="connsiteY0" fmla="*/ 162560 h 1265952"/>
              <a:gd name="connsiteX1" fmla="*/ 535492 w 4058338"/>
              <a:gd name="connsiteY1" fmla="*/ 41024 h 1265952"/>
              <a:gd name="connsiteX2" fmla="*/ 4058338 w 4058338"/>
              <a:gd name="connsiteY2" fmla="*/ 142240 h 1265952"/>
              <a:gd name="connsiteX3" fmla="*/ 3844978 w 4058338"/>
              <a:gd name="connsiteY3" fmla="*/ 0 h 1265952"/>
              <a:gd name="connsiteX4" fmla="*/ 4058338 w 4058338"/>
              <a:gd name="connsiteY4" fmla="*/ 1078663 h 1265952"/>
              <a:gd name="connsiteX5" fmla="*/ 3871049 w 4058338"/>
              <a:gd name="connsiteY5" fmla="*/ 1265952 h 1265952"/>
              <a:gd name="connsiteX6" fmla="*/ 50800 w 4058338"/>
              <a:gd name="connsiteY6" fmla="*/ 1265952 h 1265952"/>
              <a:gd name="connsiteX7" fmla="*/ 223520 w 4058338"/>
              <a:gd name="connsiteY7" fmla="*/ 1204992 h 1265952"/>
              <a:gd name="connsiteX8" fmla="*/ 0 w 4058338"/>
              <a:gd name="connsiteY8" fmla="*/ 471769 h 1265952"/>
              <a:gd name="connsiteX9" fmla="*/ 370169 w 4058338"/>
              <a:gd name="connsiteY9" fmla="*/ 162560 h 1265952"/>
              <a:gd name="connsiteX0" fmla="*/ 370169 w 4060279"/>
              <a:gd name="connsiteY0" fmla="*/ 162560 h 1265952"/>
              <a:gd name="connsiteX1" fmla="*/ 535492 w 4060279"/>
              <a:gd name="connsiteY1" fmla="*/ 41024 h 1265952"/>
              <a:gd name="connsiteX2" fmla="*/ 3613972 w 4060279"/>
              <a:gd name="connsiteY2" fmla="*/ 10544 h 1265952"/>
              <a:gd name="connsiteX3" fmla="*/ 4058338 w 4060279"/>
              <a:gd name="connsiteY3" fmla="*/ 142240 h 1265952"/>
              <a:gd name="connsiteX4" fmla="*/ 3844978 w 4060279"/>
              <a:gd name="connsiteY4" fmla="*/ 0 h 1265952"/>
              <a:gd name="connsiteX5" fmla="*/ 4058338 w 4060279"/>
              <a:gd name="connsiteY5" fmla="*/ 1078663 h 1265952"/>
              <a:gd name="connsiteX6" fmla="*/ 3871049 w 4060279"/>
              <a:gd name="connsiteY6" fmla="*/ 1265952 h 1265952"/>
              <a:gd name="connsiteX7" fmla="*/ 50800 w 4060279"/>
              <a:gd name="connsiteY7" fmla="*/ 1265952 h 1265952"/>
              <a:gd name="connsiteX8" fmla="*/ 223520 w 4060279"/>
              <a:gd name="connsiteY8" fmla="*/ 1204992 h 1265952"/>
              <a:gd name="connsiteX9" fmla="*/ 0 w 4060279"/>
              <a:gd name="connsiteY9" fmla="*/ 471769 h 1265952"/>
              <a:gd name="connsiteX10" fmla="*/ 370169 w 4060279"/>
              <a:gd name="connsiteY10" fmla="*/ 162560 h 1265952"/>
              <a:gd name="connsiteX0" fmla="*/ 370169 w 4079230"/>
              <a:gd name="connsiteY0" fmla="*/ 162560 h 1265952"/>
              <a:gd name="connsiteX1" fmla="*/ 535492 w 4079230"/>
              <a:gd name="connsiteY1" fmla="*/ 41024 h 1265952"/>
              <a:gd name="connsiteX2" fmla="*/ 3613972 w 4079230"/>
              <a:gd name="connsiteY2" fmla="*/ 10544 h 1265952"/>
              <a:gd name="connsiteX3" fmla="*/ 4058338 w 4079230"/>
              <a:gd name="connsiteY3" fmla="*/ 142240 h 1265952"/>
              <a:gd name="connsiteX4" fmla="*/ 3844978 w 4079230"/>
              <a:gd name="connsiteY4" fmla="*/ 0 h 1265952"/>
              <a:gd name="connsiteX5" fmla="*/ 4061012 w 4079230"/>
              <a:gd name="connsiteY5" fmla="*/ 335664 h 1265952"/>
              <a:gd name="connsiteX6" fmla="*/ 4058338 w 4079230"/>
              <a:gd name="connsiteY6" fmla="*/ 1078663 h 1265952"/>
              <a:gd name="connsiteX7" fmla="*/ 3871049 w 4079230"/>
              <a:gd name="connsiteY7" fmla="*/ 1265952 h 1265952"/>
              <a:gd name="connsiteX8" fmla="*/ 50800 w 4079230"/>
              <a:gd name="connsiteY8" fmla="*/ 1265952 h 1265952"/>
              <a:gd name="connsiteX9" fmla="*/ 223520 w 4079230"/>
              <a:gd name="connsiteY9" fmla="*/ 1204992 h 1265952"/>
              <a:gd name="connsiteX10" fmla="*/ 0 w 4079230"/>
              <a:gd name="connsiteY10" fmla="*/ 471769 h 1265952"/>
              <a:gd name="connsiteX11" fmla="*/ 370169 w 4079230"/>
              <a:gd name="connsiteY11" fmla="*/ 162560 h 1265952"/>
              <a:gd name="connsiteX0" fmla="*/ 370169 w 4079230"/>
              <a:gd name="connsiteY0" fmla="*/ 162560 h 1265952"/>
              <a:gd name="connsiteX1" fmla="*/ 535492 w 4079230"/>
              <a:gd name="connsiteY1" fmla="*/ 41024 h 1265952"/>
              <a:gd name="connsiteX2" fmla="*/ 3613972 w 4079230"/>
              <a:gd name="connsiteY2" fmla="*/ 10544 h 1265952"/>
              <a:gd name="connsiteX3" fmla="*/ 4058338 w 4079230"/>
              <a:gd name="connsiteY3" fmla="*/ 142240 h 1265952"/>
              <a:gd name="connsiteX4" fmla="*/ 3844978 w 4079230"/>
              <a:gd name="connsiteY4" fmla="*/ 0 h 1265952"/>
              <a:gd name="connsiteX5" fmla="*/ 4061012 w 4079230"/>
              <a:gd name="connsiteY5" fmla="*/ 335664 h 1265952"/>
              <a:gd name="connsiteX6" fmla="*/ 4058338 w 4079230"/>
              <a:gd name="connsiteY6" fmla="*/ 1078663 h 1265952"/>
              <a:gd name="connsiteX7" fmla="*/ 3799929 w 4079230"/>
              <a:gd name="connsiteY7" fmla="*/ 1204992 h 1265952"/>
              <a:gd name="connsiteX8" fmla="*/ 50800 w 4079230"/>
              <a:gd name="connsiteY8" fmla="*/ 1265952 h 1265952"/>
              <a:gd name="connsiteX9" fmla="*/ 223520 w 4079230"/>
              <a:gd name="connsiteY9" fmla="*/ 1204992 h 1265952"/>
              <a:gd name="connsiteX10" fmla="*/ 0 w 4079230"/>
              <a:gd name="connsiteY10" fmla="*/ 471769 h 1265952"/>
              <a:gd name="connsiteX11" fmla="*/ 370169 w 4079230"/>
              <a:gd name="connsiteY11" fmla="*/ 162560 h 1265952"/>
              <a:gd name="connsiteX0" fmla="*/ 370169 w 4079230"/>
              <a:gd name="connsiteY0" fmla="*/ 162560 h 1282304"/>
              <a:gd name="connsiteX1" fmla="*/ 535492 w 4079230"/>
              <a:gd name="connsiteY1" fmla="*/ 41024 h 1282304"/>
              <a:gd name="connsiteX2" fmla="*/ 3613972 w 4079230"/>
              <a:gd name="connsiteY2" fmla="*/ 10544 h 1282304"/>
              <a:gd name="connsiteX3" fmla="*/ 4058338 w 4079230"/>
              <a:gd name="connsiteY3" fmla="*/ 142240 h 1282304"/>
              <a:gd name="connsiteX4" fmla="*/ 3844978 w 4079230"/>
              <a:gd name="connsiteY4" fmla="*/ 0 h 1282304"/>
              <a:gd name="connsiteX5" fmla="*/ 4061012 w 4079230"/>
              <a:gd name="connsiteY5" fmla="*/ 335664 h 1282304"/>
              <a:gd name="connsiteX6" fmla="*/ 4058338 w 4079230"/>
              <a:gd name="connsiteY6" fmla="*/ 1078663 h 1282304"/>
              <a:gd name="connsiteX7" fmla="*/ 3799929 w 4079230"/>
              <a:gd name="connsiteY7" fmla="*/ 1204992 h 1282304"/>
              <a:gd name="connsiteX8" fmla="*/ 50800 w 4079230"/>
              <a:gd name="connsiteY8" fmla="*/ 1265952 h 1282304"/>
              <a:gd name="connsiteX9" fmla="*/ 223520 w 4079230"/>
              <a:gd name="connsiteY9" fmla="*/ 1204992 h 1282304"/>
              <a:gd name="connsiteX10" fmla="*/ 0 w 4079230"/>
              <a:gd name="connsiteY10" fmla="*/ 471769 h 1282304"/>
              <a:gd name="connsiteX11" fmla="*/ 370169 w 4079230"/>
              <a:gd name="connsiteY11" fmla="*/ 162560 h 1282304"/>
              <a:gd name="connsiteX0" fmla="*/ 370169 w 4079230"/>
              <a:gd name="connsiteY0" fmla="*/ 162560 h 1267479"/>
              <a:gd name="connsiteX1" fmla="*/ 535492 w 4079230"/>
              <a:gd name="connsiteY1" fmla="*/ 41024 h 1267479"/>
              <a:gd name="connsiteX2" fmla="*/ 3613972 w 4079230"/>
              <a:gd name="connsiteY2" fmla="*/ 10544 h 1267479"/>
              <a:gd name="connsiteX3" fmla="*/ 4058338 w 4079230"/>
              <a:gd name="connsiteY3" fmla="*/ 142240 h 1267479"/>
              <a:gd name="connsiteX4" fmla="*/ 3844978 w 4079230"/>
              <a:gd name="connsiteY4" fmla="*/ 0 h 1267479"/>
              <a:gd name="connsiteX5" fmla="*/ 4061012 w 4079230"/>
              <a:gd name="connsiteY5" fmla="*/ 335664 h 1267479"/>
              <a:gd name="connsiteX6" fmla="*/ 4058338 w 4079230"/>
              <a:gd name="connsiteY6" fmla="*/ 1078663 h 1267479"/>
              <a:gd name="connsiteX7" fmla="*/ 3799929 w 4079230"/>
              <a:gd name="connsiteY7" fmla="*/ 1204992 h 1267479"/>
              <a:gd name="connsiteX8" fmla="*/ 2069651 w 4079230"/>
              <a:gd name="connsiteY8" fmla="*/ 1199264 h 1267479"/>
              <a:gd name="connsiteX9" fmla="*/ 50800 w 4079230"/>
              <a:gd name="connsiteY9" fmla="*/ 1265952 h 1267479"/>
              <a:gd name="connsiteX10" fmla="*/ 223520 w 4079230"/>
              <a:gd name="connsiteY10" fmla="*/ 1204992 h 1267479"/>
              <a:gd name="connsiteX11" fmla="*/ 0 w 4079230"/>
              <a:gd name="connsiteY11" fmla="*/ 471769 h 1267479"/>
              <a:gd name="connsiteX12" fmla="*/ 370169 w 4079230"/>
              <a:gd name="connsiteY12" fmla="*/ 162560 h 1267479"/>
              <a:gd name="connsiteX0" fmla="*/ 370169 w 4079230"/>
              <a:gd name="connsiteY0" fmla="*/ 162560 h 1290704"/>
              <a:gd name="connsiteX1" fmla="*/ 535492 w 4079230"/>
              <a:gd name="connsiteY1" fmla="*/ 41024 h 1290704"/>
              <a:gd name="connsiteX2" fmla="*/ 3613972 w 4079230"/>
              <a:gd name="connsiteY2" fmla="*/ 10544 h 1290704"/>
              <a:gd name="connsiteX3" fmla="*/ 4058338 w 4079230"/>
              <a:gd name="connsiteY3" fmla="*/ 142240 h 1290704"/>
              <a:gd name="connsiteX4" fmla="*/ 3844978 w 4079230"/>
              <a:gd name="connsiteY4" fmla="*/ 0 h 1290704"/>
              <a:gd name="connsiteX5" fmla="*/ 4061012 w 4079230"/>
              <a:gd name="connsiteY5" fmla="*/ 335664 h 1290704"/>
              <a:gd name="connsiteX6" fmla="*/ 4058338 w 4079230"/>
              <a:gd name="connsiteY6" fmla="*/ 1078663 h 1290704"/>
              <a:gd name="connsiteX7" fmla="*/ 3799929 w 4079230"/>
              <a:gd name="connsiteY7" fmla="*/ 1204992 h 1290704"/>
              <a:gd name="connsiteX8" fmla="*/ 2079811 w 4079230"/>
              <a:gd name="connsiteY8" fmla="*/ 1290704 h 1290704"/>
              <a:gd name="connsiteX9" fmla="*/ 50800 w 4079230"/>
              <a:gd name="connsiteY9" fmla="*/ 1265952 h 1290704"/>
              <a:gd name="connsiteX10" fmla="*/ 223520 w 4079230"/>
              <a:gd name="connsiteY10" fmla="*/ 1204992 h 1290704"/>
              <a:gd name="connsiteX11" fmla="*/ 0 w 4079230"/>
              <a:gd name="connsiteY11" fmla="*/ 471769 h 1290704"/>
              <a:gd name="connsiteX12" fmla="*/ 370169 w 4079230"/>
              <a:gd name="connsiteY12" fmla="*/ 162560 h 1290704"/>
              <a:gd name="connsiteX0" fmla="*/ 370169 w 4079230"/>
              <a:gd name="connsiteY0" fmla="*/ 162560 h 1290704"/>
              <a:gd name="connsiteX1" fmla="*/ 535492 w 4079230"/>
              <a:gd name="connsiteY1" fmla="*/ 41024 h 1290704"/>
              <a:gd name="connsiteX2" fmla="*/ 3613972 w 4079230"/>
              <a:gd name="connsiteY2" fmla="*/ 10544 h 1290704"/>
              <a:gd name="connsiteX3" fmla="*/ 4058338 w 4079230"/>
              <a:gd name="connsiteY3" fmla="*/ 142240 h 1290704"/>
              <a:gd name="connsiteX4" fmla="*/ 3844978 w 4079230"/>
              <a:gd name="connsiteY4" fmla="*/ 0 h 1290704"/>
              <a:gd name="connsiteX5" fmla="*/ 4061012 w 4079230"/>
              <a:gd name="connsiteY5" fmla="*/ 335664 h 1290704"/>
              <a:gd name="connsiteX6" fmla="*/ 4058338 w 4079230"/>
              <a:gd name="connsiteY6" fmla="*/ 1078663 h 1290704"/>
              <a:gd name="connsiteX7" fmla="*/ 3799929 w 4079230"/>
              <a:gd name="connsiteY7" fmla="*/ 1204992 h 1290704"/>
              <a:gd name="connsiteX8" fmla="*/ 2079811 w 4079230"/>
              <a:gd name="connsiteY8" fmla="*/ 1290704 h 1290704"/>
              <a:gd name="connsiteX9" fmla="*/ 1073971 w 4079230"/>
              <a:gd name="connsiteY9" fmla="*/ 1209424 h 1290704"/>
              <a:gd name="connsiteX10" fmla="*/ 50800 w 4079230"/>
              <a:gd name="connsiteY10" fmla="*/ 1265952 h 1290704"/>
              <a:gd name="connsiteX11" fmla="*/ 223520 w 4079230"/>
              <a:gd name="connsiteY11" fmla="*/ 1204992 h 1290704"/>
              <a:gd name="connsiteX12" fmla="*/ 0 w 4079230"/>
              <a:gd name="connsiteY12" fmla="*/ 471769 h 1290704"/>
              <a:gd name="connsiteX13" fmla="*/ 370169 w 4079230"/>
              <a:gd name="connsiteY13" fmla="*/ 162560 h 1290704"/>
              <a:gd name="connsiteX0" fmla="*/ 425033 w 4134094"/>
              <a:gd name="connsiteY0" fmla="*/ 162560 h 1290704"/>
              <a:gd name="connsiteX1" fmla="*/ 590356 w 4134094"/>
              <a:gd name="connsiteY1" fmla="*/ 41024 h 1290704"/>
              <a:gd name="connsiteX2" fmla="*/ 3668836 w 4134094"/>
              <a:gd name="connsiteY2" fmla="*/ 10544 h 1290704"/>
              <a:gd name="connsiteX3" fmla="*/ 4113202 w 4134094"/>
              <a:gd name="connsiteY3" fmla="*/ 142240 h 1290704"/>
              <a:gd name="connsiteX4" fmla="*/ 3899842 w 4134094"/>
              <a:gd name="connsiteY4" fmla="*/ 0 h 1290704"/>
              <a:gd name="connsiteX5" fmla="*/ 4115876 w 4134094"/>
              <a:gd name="connsiteY5" fmla="*/ 335664 h 1290704"/>
              <a:gd name="connsiteX6" fmla="*/ 4113202 w 4134094"/>
              <a:gd name="connsiteY6" fmla="*/ 1078663 h 1290704"/>
              <a:gd name="connsiteX7" fmla="*/ 3854793 w 4134094"/>
              <a:gd name="connsiteY7" fmla="*/ 1204992 h 1290704"/>
              <a:gd name="connsiteX8" fmla="*/ 2134675 w 4134094"/>
              <a:gd name="connsiteY8" fmla="*/ 1290704 h 1290704"/>
              <a:gd name="connsiteX9" fmla="*/ 1128835 w 4134094"/>
              <a:gd name="connsiteY9" fmla="*/ 1209424 h 1290704"/>
              <a:gd name="connsiteX10" fmla="*/ 105664 w 4134094"/>
              <a:gd name="connsiteY10" fmla="*/ 1265952 h 1290704"/>
              <a:gd name="connsiteX11" fmla="*/ 105664 w 4134094"/>
              <a:gd name="connsiteY11" fmla="*/ 1174512 h 1290704"/>
              <a:gd name="connsiteX12" fmla="*/ 54864 w 4134094"/>
              <a:gd name="connsiteY12" fmla="*/ 471769 h 1290704"/>
              <a:gd name="connsiteX13" fmla="*/ 425033 w 4134094"/>
              <a:gd name="connsiteY13" fmla="*/ 162560 h 1290704"/>
              <a:gd name="connsiteX0" fmla="*/ 292953 w 4134094"/>
              <a:gd name="connsiteY0" fmla="*/ 101600 h 1290704"/>
              <a:gd name="connsiteX1" fmla="*/ 590356 w 4134094"/>
              <a:gd name="connsiteY1" fmla="*/ 41024 h 1290704"/>
              <a:gd name="connsiteX2" fmla="*/ 3668836 w 4134094"/>
              <a:gd name="connsiteY2" fmla="*/ 10544 h 1290704"/>
              <a:gd name="connsiteX3" fmla="*/ 4113202 w 4134094"/>
              <a:gd name="connsiteY3" fmla="*/ 142240 h 1290704"/>
              <a:gd name="connsiteX4" fmla="*/ 3899842 w 4134094"/>
              <a:gd name="connsiteY4" fmla="*/ 0 h 1290704"/>
              <a:gd name="connsiteX5" fmla="*/ 4115876 w 4134094"/>
              <a:gd name="connsiteY5" fmla="*/ 335664 h 1290704"/>
              <a:gd name="connsiteX6" fmla="*/ 4113202 w 4134094"/>
              <a:gd name="connsiteY6" fmla="*/ 1078663 h 1290704"/>
              <a:gd name="connsiteX7" fmla="*/ 3854793 w 4134094"/>
              <a:gd name="connsiteY7" fmla="*/ 1204992 h 1290704"/>
              <a:gd name="connsiteX8" fmla="*/ 2134675 w 4134094"/>
              <a:gd name="connsiteY8" fmla="*/ 1290704 h 1290704"/>
              <a:gd name="connsiteX9" fmla="*/ 1128835 w 4134094"/>
              <a:gd name="connsiteY9" fmla="*/ 1209424 h 1290704"/>
              <a:gd name="connsiteX10" fmla="*/ 105664 w 4134094"/>
              <a:gd name="connsiteY10" fmla="*/ 1265952 h 1290704"/>
              <a:gd name="connsiteX11" fmla="*/ 105664 w 4134094"/>
              <a:gd name="connsiteY11" fmla="*/ 1174512 h 1290704"/>
              <a:gd name="connsiteX12" fmla="*/ 54864 w 4134094"/>
              <a:gd name="connsiteY12" fmla="*/ 471769 h 1290704"/>
              <a:gd name="connsiteX13" fmla="*/ 292953 w 4134094"/>
              <a:gd name="connsiteY13" fmla="*/ 101600 h 1290704"/>
              <a:gd name="connsiteX0" fmla="*/ 292953 w 4134094"/>
              <a:gd name="connsiteY0" fmla="*/ 101600 h 1290704"/>
              <a:gd name="connsiteX1" fmla="*/ 651316 w 4134094"/>
              <a:gd name="connsiteY1" fmla="*/ 91824 h 1290704"/>
              <a:gd name="connsiteX2" fmla="*/ 3668836 w 4134094"/>
              <a:gd name="connsiteY2" fmla="*/ 10544 h 1290704"/>
              <a:gd name="connsiteX3" fmla="*/ 4113202 w 4134094"/>
              <a:gd name="connsiteY3" fmla="*/ 142240 h 1290704"/>
              <a:gd name="connsiteX4" fmla="*/ 3899842 w 4134094"/>
              <a:gd name="connsiteY4" fmla="*/ 0 h 1290704"/>
              <a:gd name="connsiteX5" fmla="*/ 4115876 w 4134094"/>
              <a:gd name="connsiteY5" fmla="*/ 335664 h 1290704"/>
              <a:gd name="connsiteX6" fmla="*/ 4113202 w 4134094"/>
              <a:gd name="connsiteY6" fmla="*/ 1078663 h 1290704"/>
              <a:gd name="connsiteX7" fmla="*/ 3854793 w 4134094"/>
              <a:gd name="connsiteY7" fmla="*/ 1204992 h 1290704"/>
              <a:gd name="connsiteX8" fmla="*/ 2134675 w 4134094"/>
              <a:gd name="connsiteY8" fmla="*/ 1290704 h 1290704"/>
              <a:gd name="connsiteX9" fmla="*/ 1128835 w 4134094"/>
              <a:gd name="connsiteY9" fmla="*/ 1209424 h 1290704"/>
              <a:gd name="connsiteX10" fmla="*/ 105664 w 4134094"/>
              <a:gd name="connsiteY10" fmla="*/ 1265952 h 1290704"/>
              <a:gd name="connsiteX11" fmla="*/ 105664 w 4134094"/>
              <a:gd name="connsiteY11" fmla="*/ 1174512 h 1290704"/>
              <a:gd name="connsiteX12" fmla="*/ 54864 w 4134094"/>
              <a:gd name="connsiteY12" fmla="*/ 471769 h 1290704"/>
              <a:gd name="connsiteX13" fmla="*/ 292953 w 4134094"/>
              <a:gd name="connsiteY13" fmla="*/ 101600 h 1290704"/>
              <a:gd name="connsiteX0" fmla="*/ 292953 w 4134094"/>
              <a:gd name="connsiteY0" fmla="*/ 101600 h 1290704"/>
              <a:gd name="connsiteX1" fmla="*/ 651316 w 4134094"/>
              <a:gd name="connsiteY1" fmla="*/ 91824 h 1290704"/>
              <a:gd name="connsiteX2" fmla="*/ 3668836 w 4134094"/>
              <a:gd name="connsiteY2" fmla="*/ 10544 h 1290704"/>
              <a:gd name="connsiteX3" fmla="*/ 4113202 w 4134094"/>
              <a:gd name="connsiteY3" fmla="*/ 142240 h 1290704"/>
              <a:gd name="connsiteX4" fmla="*/ 3899842 w 4134094"/>
              <a:gd name="connsiteY4" fmla="*/ 0 h 1290704"/>
              <a:gd name="connsiteX5" fmla="*/ 4115876 w 4134094"/>
              <a:gd name="connsiteY5" fmla="*/ 335664 h 1290704"/>
              <a:gd name="connsiteX6" fmla="*/ 4113202 w 4134094"/>
              <a:gd name="connsiteY6" fmla="*/ 1078663 h 1290704"/>
              <a:gd name="connsiteX7" fmla="*/ 3854793 w 4134094"/>
              <a:gd name="connsiteY7" fmla="*/ 1204992 h 1290704"/>
              <a:gd name="connsiteX8" fmla="*/ 2134675 w 4134094"/>
              <a:gd name="connsiteY8" fmla="*/ 1290704 h 1290704"/>
              <a:gd name="connsiteX9" fmla="*/ 1128835 w 4134094"/>
              <a:gd name="connsiteY9" fmla="*/ 1209424 h 1290704"/>
              <a:gd name="connsiteX10" fmla="*/ 105664 w 4134094"/>
              <a:gd name="connsiteY10" fmla="*/ 1265952 h 1290704"/>
              <a:gd name="connsiteX11" fmla="*/ 105664 w 4134094"/>
              <a:gd name="connsiteY11" fmla="*/ 1174512 h 1290704"/>
              <a:gd name="connsiteX12" fmla="*/ 54864 w 4134094"/>
              <a:gd name="connsiteY12" fmla="*/ 471769 h 1290704"/>
              <a:gd name="connsiteX13" fmla="*/ 292953 w 4134094"/>
              <a:gd name="connsiteY13" fmla="*/ 101600 h 1290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134094" h="1290704">
                <a:moveTo>
                  <a:pt x="292953" y="101600"/>
                </a:moveTo>
                <a:cubicBezTo>
                  <a:pt x="368381" y="101728"/>
                  <a:pt x="575888" y="91696"/>
                  <a:pt x="651316" y="91824"/>
                </a:cubicBezTo>
                <a:cubicBezTo>
                  <a:pt x="1321876" y="-26709"/>
                  <a:pt x="2662996" y="37637"/>
                  <a:pt x="3668836" y="10544"/>
                </a:cubicBezTo>
                <a:cubicBezTo>
                  <a:pt x="4255977" y="27413"/>
                  <a:pt x="4083168" y="164317"/>
                  <a:pt x="4113202" y="142240"/>
                </a:cubicBezTo>
                <a:lnTo>
                  <a:pt x="3899842" y="0"/>
                </a:lnTo>
                <a:cubicBezTo>
                  <a:pt x="3881661" y="16997"/>
                  <a:pt x="4080316" y="155887"/>
                  <a:pt x="4115876" y="335664"/>
                </a:cubicBezTo>
                <a:cubicBezTo>
                  <a:pt x="4151436" y="515441"/>
                  <a:pt x="4126236" y="908375"/>
                  <a:pt x="4113202" y="1078663"/>
                </a:cubicBezTo>
                <a:cubicBezTo>
                  <a:pt x="4113202" y="1182100"/>
                  <a:pt x="3958230" y="1204992"/>
                  <a:pt x="3854793" y="1204992"/>
                </a:cubicBezTo>
                <a:cubicBezTo>
                  <a:pt x="3523345" y="1238639"/>
                  <a:pt x="2759530" y="1280544"/>
                  <a:pt x="2134675" y="1290704"/>
                </a:cubicBezTo>
                <a:cubicBezTo>
                  <a:pt x="1799395" y="1283931"/>
                  <a:pt x="1464115" y="1216197"/>
                  <a:pt x="1128835" y="1209424"/>
                </a:cubicBezTo>
                <a:lnTo>
                  <a:pt x="105664" y="1265952"/>
                </a:lnTo>
                <a:lnTo>
                  <a:pt x="105664" y="1174512"/>
                </a:lnTo>
                <a:cubicBezTo>
                  <a:pt x="-97536" y="1197651"/>
                  <a:pt x="54864" y="783910"/>
                  <a:pt x="54864" y="471769"/>
                </a:cubicBezTo>
                <a:cubicBezTo>
                  <a:pt x="54864" y="368332"/>
                  <a:pt x="189516" y="101600"/>
                  <a:pt x="292953" y="10160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  <a:prstDash val="dash"/>
          </a:ln>
        </p:spPr>
        <p:txBody>
          <a:bodyPr wrap="square" tIns="91440" bIns="182880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 x 3 = ?</a:t>
            </a:r>
          </a:p>
        </p:txBody>
      </p:sp>
      <p:sp>
        <p:nvSpPr>
          <p:cNvPr id="39" name="TextBox 38"/>
          <p:cNvSpPr txBox="1"/>
          <p:nvPr/>
        </p:nvSpPr>
        <p:spPr>
          <a:xfrm flipH="1">
            <a:off x="1302559" y="3531345"/>
            <a:ext cx="2178562" cy="769441"/>
          </a:xfrm>
          <a:custGeom>
            <a:avLst/>
            <a:gdLst>
              <a:gd name="connsiteX0" fmla="*/ 187289 w 4007538"/>
              <a:gd name="connsiteY0" fmla="*/ 0 h 1123712"/>
              <a:gd name="connsiteX1" fmla="*/ 4007538 w 4007538"/>
              <a:gd name="connsiteY1" fmla="*/ 0 h 1123712"/>
              <a:gd name="connsiteX2" fmla="*/ 4007538 w 4007538"/>
              <a:gd name="connsiteY2" fmla="*/ 0 h 1123712"/>
              <a:gd name="connsiteX3" fmla="*/ 4007538 w 4007538"/>
              <a:gd name="connsiteY3" fmla="*/ 936423 h 1123712"/>
              <a:gd name="connsiteX4" fmla="*/ 3820249 w 4007538"/>
              <a:gd name="connsiteY4" fmla="*/ 1123712 h 1123712"/>
              <a:gd name="connsiteX5" fmla="*/ 0 w 4007538"/>
              <a:gd name="connsiteY5" fmla="*/ 1123712 h 1123712"/>
              <a:gd name="connsiteX6" fmla="*/ 0 w 4007538"/>
              <a:gd name="connsiteY6" fmla="*/ 1123712 h 1123712"/>
              <a:gd name="connsiteX7" fmla="*/ 0 w 4007538"/>
              <a:gd name="connsiteY7" fmla="*/ 187289 h 1123712"/>
              <a:gd name="connsiteX8" fmla="*/ 187289 w 4007538"/>
              <a:gd name="connsiteY8" fmla="*/ 0 h 1123712"/>
              <a:gd name="connsiteX0" fmla="*/ 187289 w 4007538"/>
              <a:gd name="connsiteY0" fmla="*/ 0 h 1123712"/>
              <a:gd name="connsiteX1" fmla="*/ 4007538 w 4007538"/>
              <a:gd name="connsiteY1" fmla="*/ 0 h 1123712"/>
              <a:gd name="connsiteX2" fmla="*/ 4007538 w 4007538"/>
              <a:gd name="connsiteY2" fmla="*/ 0 h 1123712"/>
              <a:gd name="connsiteX3" fmla="*/ 4007538 w 4007538"/>
              <a:gd name="connsiteY3" fmla="*/ 936423 h 1123712"/>
              <a:gd name="connsiteX4" fmla="*/ 3820249 w 4007538"/>
              <a:gd name="connsiteY4" fmla="*/ 1123712 h 1123712"/>
              <a:gd name="connsiteX5" fmla="*/ 0 w 4007538"/>
              <a:gd name="connsiteY5" fmla="*/ 1123712 h 1123712"/>
              <a:gd name="connsiteX6" fmla="*/ 172720 w 4007538"/>
              <a:gd name="connsiteY6" fmla="*/ 1062752 h 1123712"/>
              <a:gd name="connsiteX7" fmla="*/ 0 w 4007538"/>
              <a:gd name="connsiteY7" fmla="*/ 187289 h 1123712"/>
              <a:gd name="connsiteX8" fmla="*/ 187289 w 4007538"/>
              <a:gd name="connsiteY8" fmla="*/ 0 h 1123712"/>
              <a:gd name="connsiteX0" fmla="*/ 188912 w 4009161"/>
              <a:gd name="connsiteY0" fmla="*/ 0 h 1123712"/>
              <a:gd name="connsiteX1" fmla="*/ 4009161 w 4009161"/>
              <a:gd name="connsiteY1" fmla="*/ 0 h 1123712"/>
              <a:gd name="connsiteX2" fmla="*/ 4009161 w 4009161"/>
              <a:gd name="connsiteY2" fmla="*/ 0 h 1123712"/>
              <a:gd name="connsiteX3" fmla="*/ 4009161 w 4009161"/>
              <a:gd name="connsiteY3" fmla="*/ 936423 h 1123712"/>
              <a:gd name="connsiteX4" fmla="*/ 3821872 w 4009161"/>
              <a:gd name="connsiteY4" fmla="*/ 1123712 h 1123712"/>
              <a:gd name="connsiteX5" fmla="*/ 1623 w 4009161"/>
              <a:gd name="connsiteY5" fmla="*/ 1123712 h 1123712"/>
              <a:gd name="connsiteX6" fmla="*/ 174343 w 4009161"/>
              <a:gd name="connsiteY6" fmla="*/ 1062752 h 1123712"/>
              <a:gd name="connsiteX7" fmla="*/ 1623 w 4009161"/>
              <a:gd name="connsiteY7" fmla="*/ 187289 h 1123712"/>
              <a:gd name="connsiteX8" fmla="*/ 188912 w 4009161"/>
              <a:gd name="connsiteY8" fmla="*/ 0 h 1123712"/>
              <a:gd name="connsiteX0" fmla="*/ 238089 w 4058338"/>
              <a:gd name="connsiteY0" fmla="*/ 0 h 1123712"/>
              <a:gd name="connsiteX1" fmla="*/ 4058338 w 4058338"/>
              <a:gd name="connsiteY1" fmla="*/ 0 h 1123712"/>
              <a:gd name="connsiteX2" fmla="*/ 4058338 w 4058338"/>
              <a:gd name="connsiteY2" fmla="*/ 0 h 1123712"/>
              <a:gd name="connsiteX3" fmla="*/ 4058338 w 4058338"/>
              <a:gd name="connsiteY3" fmla="*/ 936423 h 1123712"/>
              <a:gd name="connsiteX4" fmla="*/ 3871049 w 4058338"/>
              <a:gd name="connsiteY4" fmla="*/ 1123712 h 1123712"/>
              <a:gd name="connsiteX5" fmla="*/ 50800 w 4058338"/>
              <a:gd name="connsiteY5" fmla="*/ 1123712 h 1123712"/>
              <a:gd name="connsiteX6" fmla="*/ 223520 w 4058338"/>
              <a:gd name="connsiteY6" fmla="*/ 1062752 h 1123712"/>
              <a:gd name="connsiteX7" fmla="*/ 0 w 4058338"/>
              <a:gd name="connsiteY7" fmla="*/ 329529 h 1123712"/>
              <a:gd name="connsiteX8" fmla="*/ 238089 w 4058338"/>
              <a:gd name="connsiteY8" fmla="*/ 0 h 1123712"/>
              <a:gd name="connsiteX0" fmla="*/ 370169 w 4058338"/>
              <a:gd name="connsiteY0" fmla="*/ 20320 h 1123712"/>
              <a:gd name="connsiteX1" fmla="*/ 4058338 w 4058338"/>
              <a:gd name="connsiteY1" fmla="*/ 0 h 1123712"/>
              <a:gd name="connsiteX2" fmla="*/ 4058338 w 4058338"/>
              <a:gd name="connsiteY2" fmla="*/ 0 h 1123712"/>
              <a:gd name="connsiteX3" fmla="*/ 4058338 w 4058338"/>
              <a:gd name="connsiteY3" fmla="*/ 936423 h 1123712"/>
              <a:gd name="connsiteX4" fmla="*/ 3871049 w 4058338"/>
              <a:gd name="connsiteY4" fmla="*/ 1123712 h 1123712"/>
              <a:gd name="connsiteX5" fmla="*/ 50800 w 4058338"/>
              <a:gd name="connsiteY5" fmla="*/ 1123712 h 1123712"/>
              <a:gd name="connsiteX6" fmla="*/ 223520 w 4058338"/>
              <a:gd name="connsiteY6" fmla="*/ 1062752 h 1123712"/>
              <a:gd name="connsiteX7" fmla="*/ 0 w 4058338"/>
              <a:gd name="connsiteY7" fmla="*/ 329529 h 1123712"/>
              <a:gd name="connsiteX8" fmla="*/ 370169 w 4058338"/>
              <a:gd name="connsiteY8" fmla="*/ 20320 h 1123712"/>
              <a:gd name="connsiteX0" fmla="*/ 370169 w 4058338"/>
              <a:gd name="connsiteY0" fmla="*/ 121536 h 1224928"/>
              <a:gd name="connsiteX1" fmla="*/ 535492 w 4058338"/>
              <a:gd name="connsiteY1" fmla="*/ 0 h 1224928"/>
              <a:gd name="connsiteX2" fmla="*/ 4058338 w 4058338"/>
              <a:gd name="connsiteY2" fmla="*/ 101216 h 1224928"/>
              <a:gd name="connsiteX3" fmla="*/ 4058338 w 4058338"/>
              <a:gd name="connsiteY3" fmla="*/ 101216 h 1224928"/>
              <a:gd name="connsiteX4" fmla="*/ 4058338 w 4058338"/>
              <a:gd name="connsiteY4" fmla="*/ 1037639 h 1224928"/>
              <a:gd name="connsiteX5" fmla="*/ 3871049 w 4058338"/>
              <a:gd name="connsiteY5" fmla="*/ 1224928 h 1224928"/>
              <a:gd name="connsiteX6" fmla="*/ 50800 w 4058338"/>
              <a:gd name="connsiteY6" fmla="*/ 1224928 h 1224928"/>
              <a:gd name="connsiteX7" fmla="*/ 223520 w 4058338"/>
              <a:gd name="connsiteY7" fmla="*/ 1163968 h 1224928"/>
              <a:gd name="connsiteX8" fmla="*/ 0 w 4058338"/>
              <a:gd name="connsiteY8" fmla="*/ 430745 h 1224928"/>
              <a:gd name="connsiteX9" fmla="*/ 370169 w 4058338"/>
              <a:gd name="connsiteY9" fmla="*/ 121536 h 1224928"/>
              <a:gd name="connsiteX0" fmla="*/ 370169 w 4058338"/>
              <a:gd name="connsiteY0" fmla="*/ 123784 h 1227176"/>
              <a:gd name="connsiteX1" fmla="*/ 535492 w 4058338"/>
              <a:gd name="connsiteY1" fmla="*/ 2248 h 1227176"/>
              <a:gd name="connsiteX2" fmla="*/ 4058338 w 4058338"/>
              <a:gd name="connsiteY2" fmla="*/ 103464 h 1227176"/>
              <a:gd name="connsiteX3" fmla="*/ 4058338 w 4058338"/>
              <a:gd name="connsiteY3" fmla="*/ 103464 h 1227176"/>
              <a:gd name="connsiteX4" fmla="*/ 4058338 w 4058338"/>
              <a:gd name="connsiteY4" fmla="*/ 1039887 h 1227176"/>
              <a:gd name="connsiteX5" fmla="*/ 3871049 w 4058338"/>
              <a:gd name="connsiteY5" fmla="*/ 1227176 h 1227176"/>
              <a:gd name="connsiteX6" fmla="*/ 50800 w 4058338"/>
              <a:gd name="connsiteY6" fmla="*/ 1227176 h 1227176"/>
              <a:gd name="connsiteX7" fmla="*/ 223520 w 4058338"/>
              <a:gd name="connsiteY7" fmla="*/ 1166216 h 1227176"/>
              <a:gd name="connsiteX8" fmla="*/ 0 w 4058338"/>
              <a:gd name="connsiteY8" fmla="*/ 432993 h 1227176"/>
              <a:gd name="connsiteX9" fmla="*/ 370169 w 4058338"/>
              <a:gd name="connsiteY9" fmla="*/ 123784 h 1227176"/>
              <a:gd name="connsiteX0" fmla="*/ 370169 w 4058338"/>
              <a:gd name="connsiteY0" fmla="*/ 162560 h 1265952"/>
              <a:gd name="connsiteX1" fmla="*/ 535492 w 4058338"/>
              <a:gd name="connsiteY1" fmla="*/ 41024 h 1265952"/>
              <a:gd name="connsiteX2" fmla="*/ 4058338 w 4058338"/>
              <a:gd name="connsiteY2" fmla="*/ 142240 h 1265952"/>
              <a:gd name="connsiteX3" fmla="*/ 3844978 w 4058338"/>
              <a:gd name="connsiteY3" fmla="*/ 0 h 1265952"/>
              <a:gd name="connsiteX4" fmla="*/ 4058338 w 4058338"/>
              <a:gd name="connsiteY4" fmla="*/ 1078663 h 1265952"/>
              <a:gd name="connsiteX5" fmla="*/ 3871049 w 4058338"/>
              <a:gd name="connsiteY5" fmla="*/ 1265952 h 1265952"/>
              <a:gd name="connsiteX6" fmla="*/ 50800 w 4058338"/>
              <a:gd name="connsiteY6" fmla="*/ 1265952 h 1265952"/>
              <a:gd name="connsiteX7" fmla="*/ 223520 w 4058338"/>
              <a:gd name="connsiteY7" fmla="*/ 1204992 h 1265952"/>
              <a:gd name="connsiteX8" fmla="*/ 0 w 4058338"/>
              <a:gd name="connsiteY8" fmla="*/ 471769 h 1265952"/>
              <a:gd name="connsiteX9" fmla="*/ 370169 w 4058338"/>
              <a:gd name="connsiteY9" fmla="*/ 162560 h 1265952"/>
              <a:gd name="connsiteX0" fmla="*/ 370169 w 4058338"/>
              <a:gd name="connsiteY0" fmla="*/ 162560 h 1265952"/>
              <a:gd name="connsiteX1" fmla="*/ 535492 w 4058338"/>
              <a:gd name="connsiteY1" fmla="*/ 41024 h 1265952"/>
              <a:gd name="connsiteX2" fmla="*/ 4058338 w 4058338"/>
              <a:gd name="connsiteY2" fmla="*/ 142240 h 1265952"/>
              <a:gd name="connsiteX3" fmla="*/ 3844978 w 4058338"/>
              <a:gd name="connsiteY3" fmla="*/ 0 h 1265952"/>
              <a:gd name="connsiteX4" fmla="*/ 4058338 w 4058338"/>
              <a:gd name="connsiteY4" fmla="*/ 1078663 h 1265952"/>
              <a:gd name="connsiteX5" fmla="*/ 3871049 w 4058338"/>
              <a:gd name="connsiteY5" fmla="*/ 1265952 h 1265952"/>
              <a:gd name="connsiteX6" fmla="*/ 50800 w 4058338"/>
              <a:gd name="connsiteY6" fmla="*/ 1265952 h 1265952"/>
              <a:gd name="connsiteX7" fmla="*/ 223520 w 4058338"/>
              <a:gd name="connsiteY7" fmla="*/ 1204992 h 1265952"/>
              <a:gd name="connsiteX8" fmla="*/ 0 w 4058338"/>
              <a:gd name="connsiteY8" fmla="*/ 471769 h 1265952"/>
              <a:gd name="connsiteX9" fmla="*/ 370169 w 4058338"/>
              <a:gd name="connsiteY9" fmla="*/ 162560 h 1265952"/>
              <a:gd name="connsiteX0" fmla="*/ 370169 w 4060279"/>
              <a:gd name="connsiteY0" fmla="*/ 162560 h 1265952"/>
              <a:gd name="connsiteX1" fmla="*/ 535492 w 4060279"/>
              <a:gd name="connsiteY1" fmla="*/ 41024 h 1265952"/>
              <a:gd name="connsiteX2" fmla="*/ 3613972 w 4060279"/>
              <a:gd name="connsiteY2" fmla="*/ 10544 h 1265952"/>
              <a:gd name="connsiteX3" fmla="*/ 4058338 w 4060279"/>
              <a:gd name="connsiteY3" fmla="*/ 142240 h 1265952"/>
              <a:gd name="connsiteX4" fmla="*/ 3844978 w 4060279"/>
              <a:gd name="connsiteY4" fmla="*/ 0 h 1265952"/>
              <a:gd name="connsiteX5" fmla="*/ 4058338 w 4060279"/>
              <a:gd name="connsiteY5" fmla="*/ 1078663 h 1265952"/>
              <a:gd name="connsiteX6" fmla="*/ 3871049 w 4060279"/>
              <a:gd name="connsiteY6" fmla="*/ 1265952 h 1265952"/>
              <a:gd name="connsiteX7" fmla="*/ 50800 w 4060279"/>
              <a:gd name="connsiteY7" fmla="*/ 1265952 h 1265952"/>
              <a:gd name="connsiteX8" fmla="*/ 223520 w 4060279"/>
              <a:gd name="connsiteY8" fmla="*/ 1204992 h 1265952"/>
              <a:gd name="connsiteX9" fmla="*/ 0 w 4060279"/>
              <a:gd name="connsiteY9" fmla="*/ 471769 h 1265952"/>
              <a:gd name="connsiteX10" fmla="*/ 370169 w 4060279"/>
              <a:gd name="connsiteY10" fmla="*/ 162560 h 1265952"/>
              <a:gd name="connsiteX0" fmla="*/ 370169 w 4079230"/>
              <a:gd name="connsiteY0" fmla="*/ 162560 h 1265952"/>
              <a:gd name="connsiteX1" fmla="*/ 535492 w 4079230"/>
              <a:gd name="connsiteY1" fmla="*/ 41024 h 1265952"/>
              <a:gd name="connsiteX2" fmla="*/ 3613972 w 4079230"/>
              <a:gd name="connsiteY2" fmla="*/ 10544 h 1265952"/>
              <a:gd name="connsiteX3" fmla="*/ 4058338 w 4079230"/>
              <a:gd name="connsiteY3" fmla="*/ 142240 h 1265952"/>
              <a:gd name="connsiteX4" fmla="*/ 3844978 w 4079230"/>
              <a:gd name="connsiteY4" fmla="*/ 0 h 1265952"/>
              <a:gd name="connsiteX5" fmla="*/ 4061012 w 4079230"/>
              <a:gd name="connsiteY5" fmla="*/ 335664 h 1265952"/>
              <a:gd name="connsiteX6" fmla="*/ 4058338 w 4079230"/>
              <a:gd name="connsiteY6" fmla="*/ 1078663 h 1265952"/>
              <a:gd name="connsiteX7" fmla="*/ 3871049 w 4079230"/>
              <a:gd name="connsiteY7" fmla="*/ 1265952 h 1265952"/>
              <a:gd name="connsiteX8" fmla="*/ 50800 w 4079230"/>
              <a:gd name="connsiteY8" fmla="*/ 1265952 h 1265952"/>
              <a:gd name="connsiteX9" fmla="*/ 223520 w 4079230"/>
              <a:gd name="connsiteY9" fmla="*/ 1204992 h 1265952"/>
              <a:gd name="connsiteX10" fmla="*/ 0 w 4079230"/>
              <a:gd name="connsiteY10" fmla="*/ 471769 h 1265952"/>
              <a:gd name="connsiteX11" fmla="*/ 370169 w 4079230"/>
              <a:gd name="connsiteY11" fmla="*/ 162560 h 1265952"/>
              <a:gd name="connsiteX0" fmla="*/ 370169 w 4079230"/>
              <a:gd name="connsiteY0" fmla="*/ 162560 h 1265952"/>
              <a:gd name="connsiteX1" fmla="*/ 535492 w 4079230"/>
              <a:gd name="connsiteY1" fmla="*/ 41024 h 1265952"/>
              <a:gd name="connsiteX2" fmla="*/ 3613972 w 4079230"/>
              <a:gd name="connsiteY2" fmla="*/ 10544 h 1265952"/>
              <a:gd name="connsiteX3" fmla="*/ 4058338 w 4079230"/>
              <a:gd name="connsiteY3" fmla="*/ 142240 h 1265952"/>
              <a:gd name="connsiteX4" fmla="*/ 3844978 w 4079230"/>
              <a:gd name="connsiteY4" fmla="*/ 0 h 1265952"/>
              <a:gd name="connsiteX5" fmla="*/ 4061012 w 4079230"/>
              <a:gd name="connsiteY5" fmla="*/ 335664 h 1265952"/>
              <a:gd name="connsiteX6" fmla="*/ 4058338 w 4079230"/>
              <a:gd name="connsiteY6" fmla="*/ 1078663 h 1265952"/>
              <a:gd name="connsiteX7" fmla="*/ 3799929 w 4079230"/>
              <a:gd name="connsiteY7" fmla="*/ 1204992 h 1265952"/>
              <a:gd name="connsiteX8" fmla="*/ 50800 w 4079230"/>
              <a:gd name="connsiteY8" fmla="*/ 1265952 h 1265952"/>
              <a:gd name="connsiteX9" fmla="*/ 223520 w 4079230"/>
              <a:gd name="connsiteY9" fmla="*/ 1204992 h 1265952"/>
              <a:gd name="connsiteX10" fmla="*/ 0 w 4079230"/>
              <a:gd name="connsiteY10" fmla="*/ 471769 h 1265952"/>
              <a:gd name="connsiteX11" fmla="*/ 370169 w 4079230"/>
              <a:gd name="connsiteY11" fmla="*/ 162560 h 1265952"/>
              <a:gd name="connsiteX0" fmla="*/ 370169 w 4079230"/>
              <a:gd name="connsiteY0" fmla="*/ 162560 h 1282304"/>
              <a:gd name="connsiteX1" fmla="*/ 535492 w 4079230"/>
              <a:gd name="connsiteY1" fmla="*/ 41024 h 1282304"/>
              <a:gd name="connsiteX2" fmla="*/ 3613972 w 4079230"/>
              <a:gd name="connsiteY2" fmla="*/ 10544 h 1282304"/>
              <a:gd name="connsiteX3" fmla="*/ 4058338 w 4079230"/>
              <a:gd name="connsiteY3" fmla="*/ 142240 h 1282304"/>
              <a:gd name="connsiteX4" fmla="*/ 3844978 w 4079230"/>
              <a:gd name="connsiteY4" fmla="*/ 0 h 1282304"/>
              <a:gd name="connsiteX5" fmla="*/ 4061012 w 4079230"/>
              <a:gd name="connsiteY5" fmla="*/ 335664 h 1282304"/>
              <a:gd name="connsiteX6" fmla="*/ 4058338 w 4079230"/>
              <a:gd name="connsiteY6" fmla="*/ 1078663 h 1282304"/>
              <a:gd name="connsiteX7" fmla="*/ 3799929 w 4079230"/>
              <a:gd name="connsiteY7" fmla="*/ 1204992 h 1282304"/>
              <a:gd name="connsiteX8" fmla="*/ 50800 w 4079230"/>
              <a:gd name="connsiteY8" fmla="*/ 1265952 h 1282304"/>
              <a:gd name="connsiteX9" fmla="*/ 223520 w 4079230"/>
              <a:gd name="connsiteY9" fmla="*/ 1204992 h 1282304"/>
              <a:gd name="connsiteX10" fmla="*/ 0 w 4079230"/>
              <a:gd name="connsiteY10" fmla="*/ 471769 h 1282304"/>
              <a:gd name="connsiteX11" fmla="*/ 370169 w 4079230"/>
              <a:gd name="connsiteY11" fmla="*/ 162560 h 1282304"/>
              <a:gd name="connsiteX0" fmla="*/ 370169 w 4079230"/>
              <a:gd name="connsiteY0" fmla="*/ 162560 h 1267479"/>
              <a:gd name="connsiteX1" fmla="*/ 535492 w 4079230"/>
              <a:gd name="connsiteY1" fmla="*/ 41024 h 1267479"/>
              <a:gd name="connsiteX2" fmla="*/ 3613972 w 4079230"/>
              <a:gd name="connsiteY2" fmla="*/ 10544 h 1267479"/>
              <a:gd name="connsiteX3" fmla="*/ 4058338 w 4079230"/>
              <a:gd name="connsiteY3" fmla="*/ 142240 h 1267479"/>
              <a:gd name="connsiteX4" fmla="*/ 3844978 w 4079230"/>
              <a:gd name="connsiteY4" fmla="*/ 0 h 1267479"/>
              <a:gd name="connsiteX5" fmla="*/ 4061012 w 4079230"/>
              <a:gd name="connsiteY5" fmla="*/ 335664 h 1267479"/>
              <a:gd name="connsiteX6" fmla="*/ 4058338 w 4079230"/>
              <a:gd name="connsiteY6" fmla="*/ 1078663 h 1267479"/>
              <a:gd name="connsiteX7" fmla="*/ 3799929 w 4079230"/>
              <a:gd name="connsiteY7" fmla="*/ 1204992 h 1267479"/>
              <a:gd name="connsiteX8" fmla="*/ 2069651 w 4079230"/>
              <a:gd name="connsiteY8" fmla="*/ 1199264 h 1267479"/>
              <a:gd name="connsiteX9" fmla="*/ 50800 w 4079230"/>
              <a:gd name="connsiteY9" fmla="*/ 1265952 h 1267479"/>
              <a:gd name="connsiteX10" fmla="*/ 223520 w 4079230"/>
              <a:gd name="connsiteY10" fmla="*/ 1204992 h 1267479"/>
              <a:gd name="connsiteX11" fmla="*/ 0 w 4079230"/>
              <a:gd name="connsiteY11" fmla="*/ 471769 h 1267479"/>
              <a:gd name="connsiteX12" fmla="*/ 370169 w 4079230"/>
              <a:gd name="connsiteY12" fmla="*/ 162560 h 1267479"/>
              <a:gd name="connsiteX0" fmla="*/ 370169 w 4079230"/>
              <a:gd name="connsiteY0" fmla="*/ 162560 h 1290704"/>
              <a:gd name="connsiteX1" fmla="*/ 535492 w 4079230"/>
              <a:gd name="connsiteY1" fmla="*/ 41024 h 1290704"/>
              <a:gd name="connsiteX2" fmla="*/ 3613972 w 4079230"/>
              <a:gd name="connsiteY2" fmla="*/ 10544 h 1290704"/>
              <a:gd name="connsiteX3" fmla="*/ 4058338 w 4079230"/>
              <a:gd name="connsiteY3" fmla="*/ 142240 h 1290704"/>
              <a:gd name="connsiteX4" fmla="*/ 3844978 w 4079230"/>
              <a:gd name="connsiteY4" fmla="*/ 0 h 1290704"/>
              <a:gd name="connsiteX5" fmla="*/ 4061012 w 4079230"/>
              <a:gd name="connsiteY5" fmla="*/ 335664 h 1290704"/>
              <a:gd name="connsiteX6" fmla="*/ 4058338 w 4079230"/>
              <a:gd name="connsiteY6" fmla="*/ 1078663 h 1290704"/>
              <a:gd name="connsiteX7" fmla="*/ 3799929 w 4079230"/>
              <a:gd name="connsiteY7" fmla="*/ 1204992 h 1290704"/>
              <a:gd name="connsiteX8" fmla="*/ 2079811 w 4079230"/>
              <a:gd name="connsiteY8" fmla="*/ 1290704 h 1290704"/>
              <a:gd name="connsiteX9" fmla="*/ 50800 w 4079230"/>
              <a:gd name="connsiteY9" fmla="*/ 1265952 h 1290704"/>
              <a:gd name="connsiteX10" fmla="*/ 223520 w 4079230"/>
              <a:gd name="connsiteY10" fmla="*/ 1204992 h 1290704"/>
              <a:gd name="connsiteX11" fmla="*/ 0 w 4079230"/>
              <a:gd name="connsiteY11" fmla="*/ 471769 h 1290704"/>
              <a:gd name="connsiteX12" fmla="*/ 370169 w 4079230"/>
              <a:gd name="connsiteY12" fmla="*/ 162560 h 1290704"/>
              <a:gd name="connsiteX0" fmla="*/ 370169 w 4079230"/>
              <a:gd name="connsiteY0" fmla="*/ 162560 h 1290704"/>
              <a:gd name="connsiteX1" fmla="*/ 535492 w 4079230"/>
              <a:gd name="connsiteY1" fmla="*/ 41024 h 1290704"/>
              <a:gd name="connsiteX2" fmla="*/ 3613972 w 4079230"/>
              <a:gd name="connsiteY2" fmla="*/ 10544 h 1290704"/>
              <a:gd name="connsiteX3" fmla="*/ 4058338 w 4079230"/>
              <a:gd name="connsiteY3" fmla="*/ 142240 h 1290704"/>
              <a:gd name="connsiteX4" fmla="*/ 3844978 w 4079230"/>
              <a:gd name="connsiteY4" fmla="*/ 0 h 1290704"/>
              <a:gd name="connsiteX5" fmla="*/ 4061012 w 4079230"/>
              <a:gd name="connsiteY5" fmla="*/ 335664 h 1290704"/>
              <a:gd name="connsiteX6" fmla="*/ 4058338 w 4079230"/>
              <a:gd name="connsiteY6" fmla="*/ 1078663 h 1290704"/>
              <a:gd name="connsiteX7" fmla="*/ 3799929 w 4079230"/>
              <a:gd name="connsiteY7" fmla="*/ 1204992 h 1290704"/>
              <a:gd name="connsiteX8" fmla="*/ 2079811 w 4079230"/>
              <a:gd name="connsiteY8" fmla="*/ 1290704 h 1290704"/>
              <a:gd name="connsiteX9" fmla="*/ 1073971 w 4079230"/>
              <a:gd name="connsiteY9" fmla="*/ 1209424 h 1290704"/>
              <a:gd name="connsiteX10" fmla="*/ 50800 w 4079230"/>
              <a:gd name="connsiteY10" fmla="*/ 1265952 h 1290704"/>
              <a:gd name="connsiteX11" fmla="*/ 223520 w 4079230"/>
              <a:gd name="connsiteY11" fmla="*/ 1204992 h 1290704"/>
              <a:gd name="connsiteX12" fmla="*/ 0 w 4079230"/>
              <a:gd name="connsiteY12" fmla="*/ 471769 h 1290704"/>
              <a:gd name="connsiteX13" fmla="*/ 370169 w 4079230"/>
              <a:gd name="connsiteY13" fmla="*/ 162560 h 1290704"/>
              <a:gd name="connsiteX0" fmla="*/ 425033 w 4134094"/>
              <a:gd name="connsiteY0" fmla="*/ 162560 h 1290704"/>
              <a:gd name="connsiteX1" fmla="*/ 590356 w 4134094"/>
              <a:gd name="connsiteY1" fmla="*/ 41024 h 1290704"/>
              <a:gd name="connsiteX2" fmla="*/ 3668836 w 4134094"/>
              <a:gd name="connsiteY2" fmla="*/ 10544 h 1290704"/>
              <a:gd name="connsiteX3" fmla="*/ 4113202 w 4134094"/>
              <a:gd name="connsiteY3" fmla="*/ 142240 h 1290704"/>
              <a:gd name="connsiteX4" fmla="*/ 3899842 w 4134094"/>
              <a:gd name="connsiteY4" fmla="*/ 0 h 1290704"/>
              <a:gd name="connsiteX5" fmla="*/ 4115876 w 4134094"/>
              <a:gd name="connsiteY5" fmla="*/ 335664 h 1290704"/>
              <a:gd name="connsiteX6" fmla="*/ 4113202 w 4134094"/>
              <a:gd name="connsiteY6" fmla="*/ 1078663 h 1290704"/>
              <a:gd name="connsiteX7" fmla="*/ 3854793 w 4134094"/>
              <a:gd name="connsiteY7" fmla="*/ 1204992 h 1290704"/>
              <a:gd name="connsiteX8" fmla="*/ 2134675 w 4134094"/>
              <a:gd name="connsiteY8" fmla="*/ 1290704 h 1290704"/>
              <a:gd name="connsiteX9" fmla="*/ 1128835 w 4134094"/>
              <a:gd name="connsiteY9" fmla="*/ 1209424 h 1290704"/>
              <a:gd name="connsiteX10" fmla="*/ 105664 w 4134094"/>
              <a:gd name="connsiteY10" fmla="*/ 1265952 h 1290704"/>
              <a:gd name="connsiteX11" fmla="*/ 105664 w 4134094"/>
              <a:gd name="connsiteY11" fmla="*/ 1174512 h 1290704"/>
              <a:gd name="connsiteX12" fmla="*/ 54864 w 4134094"/>
              <a:gd name="connsiteY12" fmla="*/ 471769 h 1290704"/>
              <a:gd name="connsiteX13" fmla="*/ 425033 w 4134094"/>
              <a:gd name="connsiteY13" fmla="*/ 162560 h 1290704"/>
              <a:gd name="connsiteX0" fmla="*/ 292953 w 4134094"/>
              <a:gd name="connsiteY0" fmla="*/ 101600 h 1290704"/>
              <a:gd name="connsiteX1" fmla="*/ 590356 w 4134094"/>
              <a:gd name="connsiteY1" fmla="*/ 41024 h 1290704"/>
              <a:gd name="connsiteX2" fmla="*/ 3668836 w 4134094"/>
              <a:gd name="connsiteY2" fmla="*/ 10544 h 1290704"/>
              <a:gd name="connsiteX3" fmla="*/ 4113202 w 4134094"/>
              <a:gd name="connsiteY3" fmla="*/ 142240 h 1290704"/>
              <a:gd name="connsiteX4" fmla="*/ 3899842 w 4134094"/>
              <a:gd name="connsiteY4" fmla="*/ 0 h 1290704"/>
              <a:gd name="connsiteX5" fmla="*/ 4115876 w 4134094"/>
              <a:gd name="connsiteY5" fmla="*/ 335664 h 1290704"/>
              <a:gd name="connsiteX6" fmla="*/ 4113202 w 4134094"/>
              <a:gd name="connsiteY6" fmla="*/ 1078663 h 1290704"/>
              <a:gd name="connsiteX7" fmla="*/ 3854793 w 4134094"/>
              <a:gd name="connsiteY7" fmla="*/ 1204992 h 1290704"/>
              <a:gd name="connsiteX8" fmla="*/ 2134675 w 4134094"/>
              <a:gd name="connsiteY8" fmla="*/ 1290704 h 1290704"/>
              <a:gd name="connsiteX9" fmla="*/ 1128835 w 4134094"/>
              <a:gd name="connsiteY9" fmla="*/ 1209424 h 1290704"/>
              <a:gd name="connsiteX10" fmla="*/ 105664 w 4134094"/>
              <a:gd name="connsiteY10" fmla="*/ 1265952 h 1290704"/>
              <a:gd name="connsiteX11" fmla="*/ 105664 w 4134094"/>
              <a:gd name="connsiteY11" fmla="*/ 1174512 h 1290704"/>
              <a:gd name="connsiteX12" fmla="*/ 54864 w 4134094"/>
              <a:gd name="connsiteY12" fmla="*/ 471769 h 1290704"/>
              <a:gd name="connsiteX13" fmla="*/ 292953 w 4134094"/>
              <a:gd name="connsiteY13" fmla="*/ 101600 h 1290704"/>
              <a:gd name="connsiteX0" fmla="*/ 292953 w 4134094"/>
              <a:gd name="connsiteY0" fmla="*/ 101600 h 1290704"/>
              <a:gd name="connsiteX1" fmla="*/ 651316 w 4134094"/>
              <a:gd name="connsiteY1" fmla="*/ 91824 h 1290704"/>
              <a:gd name="connsiteX2" fmla="*/ 3668836 w 4134094"/>
              <a:gd name="connsiteY2" fmla="*/ 10544 h 1290704"/>
              <a:gd name="connsiteX3" fmla="*/ 4113202 w 4134094"/>
              <a:gd name="connsiteY3" fmla="*/ 142240 h 1290704"/>
              <a:gd name="connsiteX4" fmla="*/ 3899842 w 4134094"/>
              <a:gd name="connsiteY4" fmla="*/ 0 h 1290704"/>
              <a:gd name="connsiteX5" fmla="*/ 4115876 w 4134094"/>
              <a:gd name="connsiteY5" fmla="*/ 335664 h 1290704"/>
              <a:gd name="connsiteX6" fmla="*/ 4113202 w 4134094"/>
              <a:gd name="connsiteY6" fmla="*/ 1078663 h 1290704"/>
              <a:gd name="connsiteX7" fmla="*/ 3854793 w 4134094"/>
              <a:gd name="connsiteY7" fmla="*/ 1204992 h 1290704"/>
              <a:gd name="connsiteX8" fmla="*/ 2134675 w 4134094"/>
              <a:gd name="connsiteY8" fmla="*/ 1290704 h 1290704"/>
              <a:gd name="connsiteX9" fmla="*/ 1128835 w 4134094"/>
              <a:gd name="connsiteY9" fmla="*/ 1209424 h 1290704"/>
              <a:gd name="connsiteX10" fmla="*/ 105664 w 4134094"/>
              <a:gd name="connsiteY10" fmla="*/ 1265952 h 1290704"/>
              <a:gd name="connsiteX11" fmla="*/ 105664 w 4134094"/>
              <a:gd name="connsiteY11" fmla="*/ 1174512 h 1290704"/>
              <a:gd name="connsiteX12" fmla="*/ 54864 w 4134094"/>
              <a:gd name="connsiteY12" fmla="*/ 471769 h 1290704"/>
              <a:gd name="connsiteX13" fmla="*/ 292953 w 4134094"/>
              <a:gd name="connsiteY13" fmla="*/ 101600 h 1290704"/>
              <a:gd name="connsiteX0" fmla="*/ 292953 w 4134094"/>
              <a:gd name="connsiteY0" fmla="*/ 101600 h 1290704"/>
              <a:gd name="connsiteX1" fmla="*/ 651316 w 4134094"/>
              <a:gd name="connsiteY1" fmla="*/ 91824 h 1290704"/>
              <a:gd name="connsiteX2" fmla="*/ 3668836 w 4134094"/>
              <a:gd name="connsiteY2" fmla="*/ 10544 h 1290704"/>
              <a:gd name="connsiteX3" fmla="*/ 4113202 w 4134094"/>
              <a:gd name="connsiteY3" fmla="*/ 142240 h 1290704"/>
              <a:gd name="connsiteX4" fmla="*/ 3899842 w 4134094"/>
              <a:gd name="connsiteY4" fmla="*/ 0 h 1290704"/>
              <a:gd name="connsiteX5" fmla="*/ 4115876 w 4134094"/>
              <a:gd name="connsiteY5" fmla="*/ 335664 h 1290704"/>
              <a:gd name="connsiteX6" fmla="*/ 4113202 w 4134094"/>
              <a:gd name="connsiteY6" fmla="*/ 1078663 h 1290704"/>
              <a:gd name="connsiteX7" fmla="*/ 3854793 w 4134094"/>
              <a:gd name="connsiteY7" fmla="*/ 1204992 h 1290704"/>
              <a:gd name="connsiteX8" fmla="*/ 2134675 w 4134094"/>
              <a:gd name="connsiteY8" fmla="*/ 1290704 h 1290704"/>
              <a:gd name="connsiteX9" fmla="*/ 1128835 w 4134094"/>
              <a:gd name="connsiteY9" fmla="*/ 1209424 h 1290704"/>
              <a:gd name="connsiteX10" fmla="*/ 105664 w 4134094"/>
              <a:gd name="connsiteY10" fmla="*/ 1265952 h 1290704"/>
              <a:gd name="connsiteX11" fmla="*/ 105664 w 4134094"/>
              <a:gd name="connsiteY11" fmla="*/ 1174512 h 1290704"/>
              <a:gd name="connsiteX12" fmla="*/ 54864 w 4134094"/>
              <a:gd name="connsiteY12" fmla="*/ 471769 h 1290704"/>
              <a:gd name="connsiteX13" fmla="*/ 292953 w 4134094"/>
              <a:gd name="connsiteY13" fmla="*/ 101600 h 1290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134094" h="1290704">
                <a:moveTo>
                  <a:pt x="292953" y="101600"/>
                </a:moveTo>
                <a:cubicBezTo>
                  <a:pt x="368381" y="101728"/>
                  <a:pt x="575888" y="91696"/>
                  <a:pt x="651316" y="91824"/>
                </a:cubicBezTo>
                <a:cubicBezTo>
                  <a:pt x="1321876" y="-26709"/>
                  <a:pt x="2662996" y="37637"/>
                  <a:pt x="3668836" y="10544"/>
                </a:cubicBezTo>
                <a:cubicBezTo>
                  <a:pt x="4255977" y="27413"/>
                  <a:pt x="4083168" y="164317"/>
                  <a:pt x="4113202" y="142240"/>
                </a:cubicBezTo>
                <a:lnTo>
                  <a:pt x="3899842" y="0"/>
                </a:lnTo>
                <a:cubicBezTo>
                  <a:pt x="3881661" y="16997"/>
                  <a:pt x="4080316" y="155887"/>
                  <a:pt x="4115876" y="335664"/>
                </a:cubicBezTo>
                <a:cubicBezTo>
                  <a:pt x="4151436" y="515441"/>
                  <a:pt x="4126236" y="908375"/>
                  <a:pt x="4113202" y="1078663"/>
                </a:cubicBezTo>
                <a:cubicBezTo>
                  <a:pt x="4113202" y="1182100"/>
                  <a:pt x="3958230" y="1204992"/>
                  <a:pt x="3854793" y="1204992"/>
                </a:cubicBezTo>
                <a:cubicBezTo>
                  <a:pt x="3523345" y="1238639"/>
                  <a:pt x="2759530" y="1280544"/>
                  <a:pt x="2134675" y="1290704"/>
                </a:cubicBezTo>
                <a:cubicBezTo>
                  <a:pt x="1799395" y="1283931"/>
                  <a:pt x="1464115" y="1216197"/>
                  <a:pt x="1128835" y="1209424"/>
                </a:cubicBezTo>
                <a:lnTo>
                  <a:pt x="105664" y="1265952"/>
                </a:lnTo>
                <a:lnTo>
                  <a:pt x="105664" y="1174512"/>
                </a:lnTo>
                <a:cubicBezTo>
                  <a:pt x="-97536" y="1197651"/>
                  <a:pt x="54864" y="783910"/>
                  <a:pt x="54864" y="471769"/>
                </a:cubicBezTo>
                <a:cubicBezTo>
                  <a:pt x="54864" y="368332"/>
                  <a:pt x="189516" y="101600"/>
                  <a:pt x="292953" y="10160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  <a:prstDash val="dash"/>
          </a:ln>
        </p:spPr>
        <p:txBody>
          <a:bodyPr wrap="square" tIns="91440" bIns="182880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 x 3 =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56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9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01CB805-EE21-44A8-843B-C7C9391747F6}"/>
              </a:ext>
            </a:extLst>
          </p:cNvPr>
          <p:cNvSpPr txBox="1"/>
          <p:nvPr/>
        </p:nvSpPr>
        <p:spPr>
          <a:xfrm>
            <a:off x="1302559" y="4704412"/>
            <a:ext cx="3748013" cy="1154150"/>
          </a:xfrm>
          <a:custGeom>
            <a:avLst/>
            <a:gdLst>
              <a:gd name="connsiteX0" fmla="*/ 0 w 4903062"/>
              <a:gd name="connsiteY0" fmla="*/ 187289 h 1123712"/>
              <a:gd name="connsiteX1" fmla="*/ 187289 w 4903062"/>
              <a:gd name="connsiteY1" fmla="*/ 0 h 1123712"/>
              <a:gd name="connsiteX2" fmla="*/ 4715773 w 4903062"/>
              <a:gd name="connsiteY2" fmla="*/ 0 h 1123712"/>
              <a:gd name="connsiteX3" fmla="*/ 4903062 w 4903062"/>
              <a:gd name="connsiteY3" fmla="*/ 187289 h 1123712"/>
              <a:gd name="connsiteX4" fmla="*/ 4903062 w 4903062"/>
              <a:gd name="connsiteY4" fmla="*/ 936423 h 1123712"/>
              <a:gd name="connsiteX5" fmla="*/ 4715773 w 4903062"/>
              <a:gd name="connsiteY5" fmla="*/ 1123712 h 1123712"/>
              <a:gd name="connsiteX6" fmla="*/ 187289 w 4903062"/>
              <a:gd name="connsiteY6" fmla="*/ 1123712 h 1123712"/>
              <a:gd name="connsiteX7" fmla="*/ 0 w 4903062"/>
              <a:gd name="connsiteY7" fmla="*/ 936423 h 1123712"/>
              <a:gd name="connsiteX8" fmla="*/ 0 w 4903062"/>
              <a:gd name="connsiteY8" fmla="*/ 187289 h 1123712"/>
              <a:gd name="connsiteX0" fmla="*/ 0 w 4903062"/>
              <a:gd name="connsiteY0" fmla="*/ 360009 h 1296432"/>
              <a:gd name="connsiteX1" fmla="*/ 583529 w 4903062"/>
              <a:gd name="connsiteY1" fmla="*/ 0 h 1296432"/>
              <a:gd name="connsiteX2" fmla="*/ 4715773 w 4903062"/>
              <a:gd name="connsiteY2" fmla="*/ 172720 h 1296432"/>
              <a:gd name="connsiteX3" fmla="*/ 4903062 w 4903062"/>
              <a:gd name="connsiteY3" fmla="*/ 360009 h 1296432"/>
              <a:gd name="connsiteX4" fmla="*/ 4903062 w 4903062"/>
              <a:gd name="connsiteY4" fmla="*/ 1109143 h 1296432"/>
              <a:gd name="connsiteX5" fmla="*/ 4715773 w 4903062"/>
              <a:gd name="connsiteY5" fmla="*/ 1296432 h 1296432"/>
              <a:gd name="connsiteX6" fmla="*/ 187289 w 4903062"/>
              <a:gd name="connsiteY6" fmla="*/ 1296432 h 1296432"/>
              <a:gd name="connsiteX7" fmla="*/ 0 w 4903062"/>
              <a:gd name="connsiteY7" fmla="*/ 1109143 h 1296432"/>
              <a:gd name="connsiteX8" fmla="*/ 0 w 4903062"/>
              <a:gd name="connsiteY8" fmla="*/ 360009 h 1296432"/>
              <a:gd name="connsiteX0" fmla="*/ 0 w 4903062"/>
              <a:gd name="connsiteY0" fmla="*/ 360009 h 1448832"/>
              <a:gd name="connsiteX1" fmla="*/ 583529 w 4903062"/>
              <a:gd name="connsiteY1" fmla="*/ 0 h 1448832"/>
              <a:gd name="connsiteX2" fmla="*/ 4715773 w 4903062"/>
              <a:gd name="connsiteY2" fmla="*/ 172720 h 1448832"/>
              <a:gd name="connsiteX3" fmla="*/ 4903062 w 4903062"/>
              <a:gd name="connsiteY3" fmla="*/ 360009 h 1448832"/>
              <a:gd name="connsiteX4" fmla="*/ 4903062 w 4903062"/>
              <a:gd name="connsiteY4" fmla="*/ 1109143 h 1448832"/>
              <a:gd name="connsiteX5" fmla="*/ 4715773 w 4903062"/>
              <a:gd name="connsiteY5" fmla="*/ 1296432 h 1448832"/>
              <a:gd name="connsiteX6" fmla="*/ 187289 w 4903062"/>
              <a:gd name="connsiteY6" fmla="*/ 1448832 h 1448832"/>
              <a:gd name="connsiteX7" fmla="*/ 0 w 4903062"/>
              <a:gd name="connsiteY7" fmla="*/ 1109143 h 1448832"/>
              <a:gd name="connsiteX8" fmla="*/ 0 w 4903062"/>
              <a:gd name="connsiteY8" fmla="*/ 360009 h 1448832"/>
              <a:gd name="connsiteX0" fmla="*/ 0 w 5268822"/>
              <a:gd name="connsiteY0" fmla="*/ 268569 h 1448832"/>
              <a:gd name="connsiteX1" fmla="*/ 949289 w 5268822"/>
              <a:gd name="connsiteY1" fmla="*/ 0 h 1448832"/>
              <a:gd name="connsiteX2" fmla="*/ 5081533 w 5268822"/>
              <a:gd name="connsiteY2" fmla="*/ 172720 h 1448832"/>
              <a:gd name="connsiteX3" fmla="*/ 5268822 w 5268822"/>
              <a:gd name="connsiteY3" fmla="*/ 360009 h 1448832"/>
              <a:gd name="connsiteX4" fmla="*/ 5268822 w 5268822"/>
              <a:gd name="connsiteY4" fmla="*/ 1109143 h 1448832"/>
              <a:gd name="connsiteX5" fmla="*/ 5081533 w 5268822"/>
              <a:gd name="connsiteY5" fmla="*/ 1296432 h 1448832"/>
              <a:gd name="connsiteX6" fmla="*/ 553049 w 5268822"/>
              <a:gd name="connsiteY6" fmla="*/ 1448832 h 1448832"/>
              <a:gd name="connsiteX7" fmla="*/ 365760 w 5268822"/>
              <a:gd name="connsiteY7" fmla="*/ 1109143 h 1448832"/>
              <a:gd name="connsiteX8" fmla="*/ 0 w 5268822"/>
              <a:gd name="connsiteY8" fmla="*/ 268569 h 1448832"/>
              <a:gd name="connsiteX0" fmla="*/ 0 w 5268822"/>
              <a:gd name="connsiteY0" fmla="*/ 319369 h 1499632"/>
              <a:gd name="connsiteX1" fmla="*/ 949289 w 5268822"/>
              <a:gd name="connsiteY1" fmla="*/ 50800 h 1499632"/>
              <a:gd name="connsiteX2" fmla="*/ 5101853 w 5268822"/>
              <a:gd name="connsiteY2" fmla="*/ 0 h 1499632"/>
              <a:gd name="connsiteX3" fmla="*/ 5268822 w 5268822"/>
              <a:gd name="connsiteY3" fmla="*/ 410809 h 1499632"/>
              <a:gd name="connsiteX4" fmla="*/ 5268822 w 5268822"/>
              <a:gd name="connsiteY4" fmla="*/ 1159943 h 1499632"/>
              <a:gd name="connsiteX5" fmla="*/ 5081533 w 5268822"/>
              <a:gd name="connsiteY5" fmla="*/ 1347232 h 1499632"/>
              <a:gd name="connsiteX6" fmla="*/ 553049 w 5268822"/>
              <a:gd name="connsiteY6" fmla="*/ 1499632 h 1499632"/>
              <a:gd name="connsiteX7" fmla="*/ 365760 w 5268822"/>
              <a:gd name="connsiteY7" fmla="*/ 1159943 h 1499632"/>
              <a:gd name="connsiteX8" fmla="*/ 0 w 5268822"/>
              <a:gd name="connsiteY8" fmla="*/ 319369 h 1499632"/>
              <a:gd name="connsiteX0" fmla="*/ 0 w 5400902"/>
              <a:gd name="connsiteY0" fmla="*/ 319369 h 1499632"/>
              <a:gd name="connsiteX1" fmla="*/ 949289 w 5400902"/>
              <a:gd name="connsiteY1" fmla="*/ 50800 h 1499632"/>
              <a:gd name="connsiteX2" fmla="*/ 5101853 w 5400902"/>
              <a:gd name="connsiteY2" fmla="*/ 0 h 1499632"/>
              <a:gd name="connsiteX3" fmla="*/ 5268822 w 5400902"/>
              <a:gd name="connsiteY3" fmla="*/ 410809 h 1499632"/>
              <a:gd name="connsiteX4" fmla="*/ 5400902 w 5400902"/>
              <a:gd name="connsiteY4" fmla="*/ 1159943 h 1499632"/>
              <a:gd name="connsiteX5" fmla="*/ 5081533 w 5400902"/>
              <a:gd name="connsiteY5" fmla="*/ 1347232 h 1499632"/>
              <a:gd name="connsiteX6" fmla="*/ 553049 w 5400902"/>
              <a:gd name="connsiteY6" fmla="*/ 1499632 h 1499632"/>
              <a:gd name="connsiteX7" fmla="*/ 365760 w 5400902"/>
              <a:gd name="connsiteY7" fmla="*/ 1159943 h 1499632"/>
              <a:gd name="connsiteX8" fmla="*/ 0 w 5400902"/>
              <a:gd name="connsiteY8" fmla="*/ 319369 h 1499632"/>
              <a:gd name="connsiteX0" fmla="*/ 0 w 5400902"/>
              <a:gd name="connsiteY0" fmla="*/ 319369 h 1499632"/>
              <a:gd name="connsiteX1" fmla="*/ 949289 w 5400902"/>
              <a:gd name="connsiteY1" fmla="*/ 50800 h 1499632"/>
              <a:gd name="connsiteX2" fmla="*/ 5101853 w 5400902"/>
              <a:gd name="connsiteY2" fmla="*/ 0 h 1499632"/>
              <a:gd name="connsiteX3" fmla="*/ 5207862 w 5400902"/>
              <a:gd name="connsiteY3" fmla="*/ 502249 h 1499632"/>
              <a:gd name="connsiteX4" fmla="*/ 5400902 w 5400902"/>
              <a:gd name="connsiteY4" fmla="*/ 1159943 h 1499632"/>
              <a:gd name="connsiteX5" fmla="*/ 5081533 w 5400902"/>
              <a:gd name="connsiteY5" fmla="*/ 1347232 h 1499632"/>
              <a:gd name="connsiteX6" fmla="*/ 553049 w 5400902"/>
              <a:gd name="connsiteY6" fmla="*/ 1499632 h 1499632"/>
              <a:gd name="connsiteX7" fmla="*/ 365760 w 5400902"/>
              <a:gd name="connsiteY7" fmla="*/ 1159943 h 1499632"/>
              <a:gd name="connsiteX8" fmla="*/ 0 w 5400902"/>
              <a:gd name="connsiteY8" fmla="*/ 319369 h 1499632"/>
              <a:gd name="connsiteX0" fmla="*/ 0 w 5400902"/>
              <a:gd name="connsiteY0" fmla="*/ 319369 h 1499632"/>
              <a:gd name="connsiteX1" fmla="*/ 949289 w 5400902"/>
              <a:gd name="connsiteY1" fmla="*/ 50800 h 1499632"/>
              <a:gd name="connsiteX2" fmla="*/ 5101853 w 5400902"/>
              <a:gd name="connsiteY2" fmla="*/ 0 h 1499632"/>
              <a:gd name="connsiteX3" fmla="*/ 5207862 w 5400902"/>
              <a:gd name="connsiteY3" fmla="*/ 502249 h 1499632"/>
              <a:gd name="connsiteX4" fmla="*/ 5400902 w 5400902"/>
              <a:gd name="connsiteY4" fmla="*/ 1159943 h 1499632"/>
              <a:gd name="connsiteX5" fmla="*/ 5081533 w 5400902"/>
              <a:gd name="connsiteY5" fmla="*/ 1347232 h 1499632"/>
              <a:gd name="connsiteX6" fmla="*/ 553049 w 5400902"/>
              <a:gd name="connsiteY6" fmla="*/ 1499632 h 1499632"/>
              <a:gd name="connsiteX7" fmla="*/ 365760 w 5400902"/>
              <a:gd name="connsiteY7" fmla="*/ 1159943 h 1499632"/>
              <a:gd name="connsiteX8" fmla="*/ 0 w 5400902"/>
              <a:gd name="connsiteY8" fmla="*/ 319369 h 1499632"/>
              <a:gd name="connsiteX0" fmla="*/ 0 w 5400902"/>
              <a:gd name="connsiteY0" fmla="*/ 319369 h 1499632"/>
              <a:gd name="connsiteX1" fmla="*/ 949289 w 5400902"/>
              <a:gd name="connsiteY1" fmla="*/ 50800 h 1499632"/>
              <a:gd name="connsiteX2" fmla="*/ 5101853 w 5400902"/>
              <a:gd name="connsiteY2" fmla="*/ 0 h 1499632"/>
              <a:gd name="connsiteX3" fmla="*/ 5207862 w 5400902"/>
              <a:gd name="connsiteY3" fmla="*/ 502249 h 1499632"/>
              <a:gd name="connsiteX4" fmla="*/ 5400902 w 5400902"/>
              <a:gd name="connsiteY4" fmla="*/ 1159943 h 1499632"/>
              <a:gd name="connsiteX5" fmla="*/ 5081533 w 5400902"/>
              <a:gd name="connsiteY5" fmla="*/ 1347232 h 1499632"/>
              <a:gd name="connsiteX6" fmla="*/ 553049 w 5400902"/>
              <a:gd name="connsiteY6" fmla="*/ 1499632 h 1499632"/>
              <a:gd name="connsiteX7" fmla="*/ 101600 w 5400902"/>
              <a:gd name="connsiteY7" fmla="*/ 1170103 h 1499632"/>
              <a:gd name="connsiteX8" fmla="*/ 0 w 5400902"/>
              <a:gd name="connsiteY8" fmla="*/ 319369 h 1499632"/>
              <a:gd name="connsiteX0" fmla="*/ 0 w 5400902"/>
              <a:gd name="connsiteY0" fmla="*/ 319369 h 1499632"/>
              <a:gd name="connsiteX1" fmla="*/ 473482 w 5400902"/>
              <a:gd name="connsiteY1" fmla="*/ 17257 h 1499632"/>
              <a:gd name="connsiteX2" fmla="*/ 949289 w 5400902"/>
              <a:gd name="connsiteY2" fmla="*/ 50800 h 1499632"/>
              <a:gd name="connsiteX3" fmla="*/ 5101853 w 5400902"/>
              <a:gd name="connsiteY3" fmla="*/ 0 h 1499632"/>
              <a:gd name="connsiteX4" fmla="*/ 5207862 w 5400902"/>
              <a:gd name="connsiteY4" fmla="*/ 502249 h 1499632"/>
              <a:gd name="connsiteX5" fmla="*/ 5400902 w 5400902"/>
              <a:gd name="connsiteY5" fmla="*/ 1159943 h 1499632"/>
              <a:gd name="connsiteX6" fmla="*/ 5081533 w 5400902"/>
              <a:gd name="connsiteY6" fmla="*/ 1347232 h 1499632"/>
              <a:gd name="connsiteX7" fmla="*/ 553049 w 5400902"/>
              <a:gd name="connsiteY7" fmla="*/ 1499632 h 1499632"/>
              <a:gd name="connsiteX8" fmla="*/ 101600 w 5400902"/>
              <a:gd name="connsiteY8" fmla="*/ 1170103 h 1499632"/>
              <a:gd name="connsiteX9" fmla="*/ 0 w 5400902"/>
              <a:gd name="connsiteY9" fmla="*/ 319369 h 1499632"/>
              <a:gd name="connsiteX0" fmla="*/ 0 w 5400902"/>
              <a:gd name="connsiteY0" fmla="*/ 351077 h 1531340"/>
              <a:gd name="connsiteX1" fmla="*/ 473482 w 5400902"/>
              <a:gd name="connsiteY1" fmla="*/ 48965 h 1531340"/>
              <a:gd name="connsiteX2" fmla="*/ 1086494 w 5400902"/>
              <a:gd name="connsiteY2" fmla="*/ 0 h 1531340"/>
              <a:gd name="connsiteX3" fmla="*/ 5101853 w 5400902"/>
              <a:gd name="connsiteY3" fmla="*/ 31708 h 1531340"/>
              <a:gd name="connsiteX4" fmla="*/ 5207862 w 5400902"/>
              <a:gd name="connsiteY4" fmla="*/ 533957 h 1531340"/>
              <a:gd name="connsiteX5" fmla="*/ 5400902 w 5400902"/>
              <a:gd name="connsiteY5" fmla="*/ 1191651 h 1531340"/>
              <a:gd name="connsiteX6" fmla="*/ 5081533 w 5400902"/>
              <a:gd name="connsiteY6" fmla="*/ 1378940 h 1531340"/>
              <a:gd name="connsiteX7" fmla="*/ 553049 w 5400902"/>
              <a:gd name="connsiteY7" fmla="*/ 1531340 h 1531340"/>
              <a:gd name="connsiteX8" fmla="*/ 101600 w 5400902"/>
              <a:gd name="connsiteY8" fmla="*/ 1201811 h 1531340"/>
              <a:gd name="connsiteX9" fmla="*/ 0 w 5400902"/>
              <a:gd name="connsiteY9" fmla="*/ 351077 h 1531340"/>
              <a:gd name="connsiteX0" fmla="*/ 0 w 5400902"/>
              <a:gd name="connsiteY0" fmla="*/ 415896 h 1596159"/>
              <a:gd name="connsiteX1" fmla="*/ 473482 w 5400902"/>
              <a:gd name="connsiteY1" fmla="*/ 113784 h 1596159"/>
              <a:gd name="connsiteX2" fmla="*/ 1086494 w 5400902"/>
              <a:gd name="connsiteY2" fmla="*/ 64819 h 1596159"/>
              <a:gd name="connsiteX3" fmla="*/ 2519090 w 5400902"/>
              <a:gd name="connsiteY3" fmla="*/ 336 h 1596159"/>
              <a:gd name="connsiteX4" fmla="*/ 5101853 w 5400902"/>
              <a:gd name="connsiteY4" fmla="*/ 96527 h 1596159"/>
              <a:gd name="connsiteX5" fmla="*/ 5207862 w 5400902"/>
              <a:gd name="connsiteY5" fmla="*/ 598776 h 1596159"/>
              <a:gd name="connsiteX6" fmla="*/ 5400902 w 5400902"/>
              <a:gd name="connsiteY6" fmla="*/ 1256470 h 1596159"/>
              <a:gd name="connsiteX7" fmla="*/ 5081533 w 5400902"/>
              <a:gd name="connsiteY7" fmla="*/ 1443759 h 1596159"/>
              <a:gd name="connsiteX8" fmla="*/ 553049 w 5400902"/>
              <a:gd name="connsiteY8" fmla="*/ 1596159 h 1596159"/>
              <a:gd name="connsiteX9" fmla="*/ 101600 w 5400902"/>
              <a:gd name="connsiteY9" fmla="*/ 1266630 h 1596159"/>
              <a:gd name="connsiteX10" fmla="*/ 0 w 5400902"/>
              <a:gd name="connsiteY10" fmla="*/ 415896 h 1596159"/>
              <a:gd name="connsiteX0" fmla="*/ 0 w 5400902"/>
              <a:gd name="connsiteY0" fmla="*/ 415896 h 1596159"/>
              <a:gd name="connsiteX1" fmla="*/ 473482 w 5400902"/>
              <a:gd name="connsiteY1" fmla="*/ 113784 h 1596159"/>
              <a:gd name="connsiteX2" fmla="*/ 1086494 w 5400902"/>
              <a:gd name="connsiteY2" fmla="*/ 64819 h 1596159"/>
              <a:gd name="connsiteX3" fmla="*/ 2519090 w 5400902"/>
              <a:gd name="connsiteY3" fmla="*/ 336 h 1596159"/>
              <a:gd name="connsiteX4" fmla="*/ 3492000 w 5400902"/>
              <a:gd name="connsiteY4" fmla="*/ 113784 h 1596159"/>
              <a:gd name="connsiteX5" fmla="*/ 5101853 w 5400902"/>
              <a:gd name="connsiteY5" fmla="*/ 96527 h 1596159"/>
              <a:gd name="connsiteX6" fmla="*/ 5207862 w 5400902"/>
              <a:gd name="connsiteY6" fmla="*/ 598776 h 1596159"/>
              <a:gd name="connsiteX7" fmla="*/ 5400902 w 5400902"/>
              <a:gd name="connsiteY7" fmla="*/ 1256470 h 1596159"/>
              <a:gd name="connsiteX8" fmla="*/ 5081533 w 5400902"/>
              <a:gd name="connsiteY8" fmla="*/ 1443759 h 1596159"/>
              <a:gd name="connsiteX9" fmla="*/ 553049 w 5400902"/>
              <a:gd name="connsiteY9" fmla="*/ 1596159 h 1596159"/>
              <a:gd name="connsiteX10" fmla="*/ 101600 w 5400902"/>
              <a:gd name="connsiteY10" fmla="*/ 1266630 h 1596159"/>
              <a:gd name="connsiteX11" fmla="*/ 0 w 5400902"/>
              <a:gd name="connsiteY11" fmla="*/ 415896 h 1596159"/>
              <a:gd name="connsiteX0" fmla="*/ 0 w 5400902"/>
              <a:gd name="connsiteY0" fmla="*/ 415896 h 1609226"/>
              <a:gd name="connsiteX1" fmla="*/ 473482 w 5400902"/>
              <a:gd name="connsiteY1" fmla="*/ 113784 h 1609226"/>
              <a:gd name="connsiteX2" fmla="*/ 1086494 w 5400902"/>
              <a:gd name="connsiteY2" fmla="*/ 64819 h 1609226"/>
              <a:gd name="connsiteX3" fmla="*/ 2519090 w 5400902"/>
              <a:gd name="connsiteY3" fmla="*/ 336 h 1609226"/>
              <a:gd name="connsiteX4" fmla="*/ 3492000 w 5400902"/>
              <a:gd name="connsiteY4" fmla="*/ 113784 h 1609226"/>
              <a:gd name="connsiteX5" fmla="*/ 5101853 w 5400902"/>
              <a:gd name="connsiteY5" fmla="*/ 96527 h 1609226"/>
              <a:gd name="connsiteX6" fmla="*/ 5207862 w 5400902"/>
              <a:gd name="connsiteY6" fmla="*/ 598776 h 1609226"/>
              <a:gd name="connsiteX7" fmla="*/ 5400902 w 5400902"/>
              <a:gd name="connsiteY7" fmla="*/ 1256470 h 1609226"/>
              <a:gd name="connsiteX8" fmla="*/ 5081533 w 5400902"/>
              <a:gd name="connsiteY8" fmla="*/ 1443759 h 1609226"/>
              <a:gd name="connsiteX9" fmla="*/ 1583599 w 5400902"/>
              <a:gd name="connsiteY9" fmla="*/ 1609226 h 1609226"/>
              <a:gd name="connsiteX10" fmla="*/ 553049 w 5400902"/>
              <a:gd name="connsiteY10" fmla="*/ 1596159 h 1609226"/>
              <a:gd name="connsiteX11" fmla="*/ 101600 w 5400902"/>
              <a:gd name="connsiteY11" fmla="*/ 1266630 h 1609226"/>
              <a:gd name="connsiteX12" fmla="*/ 0 w 5400902"/>
              <a:gd name="connsiteY12" fmla="*/ 415896 h 1609226"/>
              <a:gd name="connsiteX0" fmla="*/ 0 w 5400902"/>
              <a:gd name="connsiteY0" fmla="*/ 433266 h 1626596"/>
              <a:gd name="connsiteX1" fmla="*/ 473482 w 5400902"/>
              <a:gd name="connsiteY1" fmla="*/ 131154 h 1626596"/>
              <a:gd name="connsiteX2" fmla="*/ 1086494 w 5400902"/>
              <a:gd name="connsiteY2" fmla="*/ 82189 h 1626596"/>
              <a:gd name="connsiteX3" fmla="*/ 2519090 w 5400902"/>
              <a:gd name="connsiteY3" fmla="*/ 17706 h 1626596"/>
              <a:gd name="connsiteX4" fmla="*/ 3492001 w 5400902"/>
              <a:gd name="connsiteY4" fmla="*/ 2781 h 1626596"/>
              <a:gd name="connsiteX5" fmla="*/ 5101853 w 5400902"/>
              <a:gd name="connsiteY5" fmla="*/ 113897 h 1626596"/>
              <a:gd name="connsiteX6" fmla="*/ 5207862 w 5400902"/>
              <a:gd name="connsiteY6" fmla="*/ 616146 h 1626596"/>
              <a:gd name="connsiteX7" fmla="*/ 5400902 w 5400902"/>
              <a:gd name="connsiteY7" fmla="*/ 1273840 h 1626596"/>
              <a:gd name="connsiteX8" fmla="*/ 5081533 w 5400902"/>
              <a:gd name="connsiteY8" fmla="*/ 1461129 h 1626596"/>
              <a:gd name="connsiteX9" fmla="*/ 1583599 w 5400902"/>
              <a:gd name="connsiteY9" fmla="*/ 1626596 h 1626596"/>
              <a:gd name="connsiteX10" fmla="*/ 553049 w 5400902"/>
              <a:gd name="connsiteY10" fmla="*/ 1613529 h 1626596"/>
              <a:gd name="connsiteX11" fmla="*/ 101600 w 5400902"/>
              <a:gd name="connsiteY11" fmla="*/ 1284000 h 1626596"/>
              <a:gd name="connsiteX12" fmla="*/ 0 w 5400902"/>
              <a:gd name="connsiteY12" fmla="*/ 433266 h 1626596"/>
              <a:gd name="connsiteX0" fmla="*/ 0 w 5400902"/>
              <a:gd name="connsiteY0" fmla="*/ 433266 h 1626596"/>
              <a:gd name="connsiteX1" fmla="*/ 473482 w 5400902"/>
              <a:gd name="connsiteY1" fmla="*/ 131154 h 1626596"/>
              <a:gd name="connsiteX2" fmla="*/ 1086494 w 5400902"/>
              <a:gd name="connsiteY2" fmla="*/ 82189 h 1626596"/>
              <a:gd name="connsiteX3" fmla="*/ 2519090 w 5400902"/>
              <a:gd name="connsiteY3" fmla="*/ 17706 h 1626596"/>
              <a:gd name="connsiteX4" fmla="*/ 3492001 w 5400902"/>
              <a:gd name="connsiteY4" fmla="*/ 2781 h 1626596"/>
              <a:gd name="connsiteX5" fmla="*/ 5329048 w 5400902"/>
              <a:gd name="connsiteY5" fmla="*/ 223931 h 1626596"/>
              <a:gd name="connsiteX6" fmla="*/ 5207862 w 5400902"/>
              <a:gd name="connsiteY6" fmla="*/ 616146 h 1626596"/>
              <a:gd name="connsiteX7" fmla="*/ 5400902 w 5400902"/>
              <a:gd name="connsiteY7" fmla="*/ 1273840 h 1626596"/>
              <a:gd name="connsiteX8" fmla="*/ 5081533 w 5400902"/>
              <a:gd name="connsiteY8" fmla="*/ 1461129 h 1626596"/>
              <a:gd name="connsiteX9" fmla="*/ 1583599 w 5400902"/>
              <a:gd name="connsiteY9" fmla="*/ 1626596 h 1626596"/>
              <a:gd name="connsiteX10" fmla="*/ 553049 w 5400902"/>
              <a:gd name="connsiteY10" fmla="*/ 1613529 h 1626596"/>
              <a:gd name="connsiteX11" fmla="*/ 101600 w 5400902"/>
              <a:gd name="connsiteY11" fmla="*/ 1284000 h 1626596"/>
              <a:gd name="connsiteX12" fmla="*/ 0 w 5400902"/>
              <a:gd name="connsiteY12" fmla="*/ 433266 h 1626596"/>
              <a:gd name="connsiteX0" fmla="*/ 0 w 5400902"/>
              <a:gd name="connsiteY0" fmla="*/ 433266 h 1626596"/>
              <a:gd name="connsiteX1" fmla="*/ 473482 w 5400902"/>
              <a:gd name="connsiteY1" fmla="*/ 131154 h 1626596"/>
              <a:gd name="connsiteX2" fmla="*/ 1086494 w 5400902"/>
              <a:gd name="connsiteY2" fmla="*/ 82189 h 1626596"/>
              <a:gd name="connsiteX3" fmla="*/ 2519090 w 5400902"/>
              <a:gd name="connsiteY3" fmla="*/ 17706 h 1626596"/>
              <a:gd name="connsiteX4" fmla="*/ 3492001 w 5400902"/>
              <a:gd name="connsiteY4" fmla="*/ 2781 h 1626596"/>
              <a:gd name="connsiteX5" fmla="*/ 5329048 w 5400902"/>
              <a:gd name="connsiteY5" fmla="*/ 223931 h 1626596"/>
              <a:gd name="connsiteX6" fmla="*/ 5207863 w 5400902"/>
              <a:gd name="connsiteY6" fmla="*/ 707843 h 1626596"/>
              <a:gd name="connsiteX7" fmla="*/ 5400902 w 5400902"/>
              <a:gd name="connsiteY7" fmla="*/ 1273840 h 1626596"/>
              <a:gd name="connsiteX8" fmla="*/ 5081533 w 5400902"/>
              <a:gd name="connsiteY8" fmla="*/ 1461129 h 1626596"/>
              <a:gd name="connsiteX9" fmla="*/ 1583599 w 5400902"/>
              <a:gd name="connsiteY9" fmla="*/ 1626596 h 1626596"/>
              <a:gd name="connsiteX10" fmla="*/ 553049 w 5400902"/>
              <a:gd name="connsiteY10" fmla="*/ 1613529 h 1626596"/>
              <a:gd name="connsiteX11" fmla="*/ 101600 w 5400902"/>
              <a:gd name="connsiteY11" fmla="*/ 1284000 h 1626596"/>
              <a:gd name="connsiteX12" fmla="*/ 0 w 5400902"/>
              <a:gd name="connsiteY12" fmla="*/ 433266 h 1626596"/>
              <a:gd name="connsiteX0" fmla="*/ 0 w 5400902"/>
              <a:gd name="connsiteY0" fmla="*/ 433266 h 1659202"/>
              <a:gd name="connsiteX1" fmla="*/ 473482 w 5400902"/>
              <a:gd name="connsiteY1" fmla="*/ 131154 h 1659202"/>
              <a:gd name="connsiteX2" fmla="*/ 1086494 w 5400902"/>
              <a:gd name="connsiteY2" fmla="*/ 82189 h 1659202"/>
              <a:gd name="connsiteX3" fmla="*/ 2519090 w 5400902"/>
              <a:gd name="connsiteY3" fmla="*/ 17706 h 1659202"/>
              <a:gd name="connsiteX4" fmla="*/ 3492001 w 5400902"/>
              <a:gd name="connsiteY4" fmla="*/ 2781 h 1659202"/>
              <a:gd name="connsiteX5" fmla="*/ 5329048 w 5400902"/>
              <a:gd name="connsiteY5" fmla="*/ 223931 h 1659202"/>
              <a:gd name="connsiteX6" fmla="*/ 5207863 w 5400902"/>
              <a:gd name="connsiteY6" fmla="*/ 707843 h 1659202"/>
              <a:gd name="connsiteX7" fmla="*/ 5400902 w 5400902"/>
              <a:gd name="connsiteY7" fmla="*/ 1273840 h 1659202"/>
              <a:gd name="connsiteX8" fmla="*/ 5081533 w 5400902"/>
              <a:gd name="connsiteY8" fmla="*/ 1461129 h 1659202"/>
              <a:gd name="connsiteX9" fmla="*/ 3875459 w 5400902"/>
              <a:gd name="connsiteY9" fmla="*/ 1653224 h 1659202"/>
              <a:gd name="connsiteX10" fmla="*/ 1583599 w 5400902"/>
              <a:gd name="connsiteY10" fmla="*/ 1626596 h 1659202"/>
              <a:gd name="connsiteX11" fmla="*/ 553049 w 5400902"/>
              <a:gd name="connsiteY11" fmla="*/ 1613529 h 1659202"/>
              <a:gd name="connsiteX12" fmla="*/ 101600 w 5400902"/>
              <a:gd name="connsiteY12" fmla="*/ 1284000 h 1659202"/>
              <a:gd name="connsiteX13" fmla="*/ 0 w 5400902"/>
              <a:gd name="connsiteY13" fmla="*/ 433266 h 1659202"/>
              <a:gd name="connsiteX0" fmla="*/ 0 w 5400902"/>
              <a:gd name="connsiteY0" fmla="*/ 433266 h 1653224"/>
              <a:gd name="connsiteX1" fmla="*/ 473482 w 5400902"/>
              <a:gd name="connsiteY1" fmla="*/ 131154 h 1653224"/>
              <a:gd name="connsiteX2" fmla="*/ 1086494 w 5400902"/>
              <a:gd name="connsiteY2" fmla="*/ 82189 h 1653224"/>
              <a:gd name="connsiteX3" fmla="*/ 2519090 w 5400902"/>
              <a:gd name="connsiteY3" fmla="*/ 17706 h 1653224"/>
              <a:gd name="connsiteX4" fmla="*/ 3492001 w 5400902"/>
              <a:gd name="connsiteY4" fmla="*/ 2781 h 1653224"/>
              <a:gd name="connsiteX5" fmla="*/ 5329048 w 5400902"/>
              <a:gd name="connsiteY5" fmla="*/ 223931 h 1653224"/>
              <a:gd name="connsiteX6" fmla="*/ 5207863 w 5400902"/>
              <a:gd name="connsiteY6" fmla="*/ 707843 h 1653224"/>
              <a:gd name="connsiteX7" fmla="*/ 5400902 w 5400902"/>
              <a:gd name="connsiteY7" fmla="*/ 1273840 h 1653224"/>
              <a:gd name="connsiteX8" fmla="*/ 5081533 w 5400902"/>
              <a:gd name="connsiteY8" fmla="*/ 1461129 h 1653224"/>
              <a:gd name="connsiteX9" fmla="*/ 3875459 w 5400902"/>
              <a:gd name="connsiteY9" fmla="*/ 1653224 h 1653224"/>
              <a:gd name="connsiteX10" fmla="*/ 1583599 w 5400902"/>
              <a:gd name="connsiteY10" fmla="*/ 1626596 h 1653224"/>
              <a:gd name="connsiteX11" fmla="*/ 553049 w 5400902"/>
              <a:gd name="connsiteY11" fmla="*/ 1613529 h 1653224"/>
              <a:gd name="connsiteX12" fmla="*/ 101600 w 5400902"/>
              <a:gd name="connsiteY12" fmla="*/ 1284000 h 1653224"/>
              <a:gd name="connsiteX13" fmla="*/ 0 w 5400902"/>
              <a:gd name="connsiteY13" fmla="*/ 433266 h 1653224"/>
              <a:gd name="connsiteX0" fmla="*/ 0 w 5400902"/>
              <a:gd name="connsiteY0" fmla="*/ 433266 h 1828325"/>
              <a:gd name="connsiteX1" fmla="*/ 473482 w 5400902"/>
              <a:gd name="connsiteY1" fmla="*/ 131154 h 1828325"/>
              <a:gd name="connsiteX2" fmla="*/ 1086494 w 5400902"/>
              <a:gd name="connsiteY2" fmla="*/ 82189 h 1828325"/>
              <a:gd name="connsiteX3" fmla="*/ 2519090 w 5400902"/>
              <a:gd name="connsiteY3" fmla="*/ 17706 h 1828325"/>
              <a:gd name="connsiteX4" fmla="*/ 3492001 w 5400902"/>
              <a:gd name="connsiteY4" fmla="*/ 2781 h 1828325"/>
              <a:gd name="connsiteX5" fmla="*/ 5329048 w 5400902"/>
              <a:gd name="connsiteY5" fmla="*/ 223931 h 1828325"/>
              <a:gd name="connsiteX6" fmla="*/ 5207863 w 5400902"/>
              <a:gd name="connsiteY6" fmla="*/ 707843 h 1828325"/>
              <a:gd name="connsiteX7" fmla="*/ 5400902 w 5400902"/>
              <a:gd name="connsiteY7" fmla="*/ 1273840 h 1828325"/>
              <a:gd name="connsiteX8" fmla="*/ 5081533 w 5400902"/>
              <a:gd name="connsiteY8" fmla="*/ 1461129 h 1828325"/>
              <a:gd name="connsiteX9" fmla="*/ 3875459 w 5400902"/>
              <a:gd name="connsiteY9" fmla="*/ 1653224 h 1828325"/>
              <a:gd name="connsiteX10" fmla="*/ 1567371 w 5400902"/>
              <a:gd name="connsiteY10" fmla="*/ 1828325 h 1828325"/>
              <a:gd name="connsiteX11" fmla="*/ 553049 w 5400902"/>
              <a:gd name="connsiteY11" fmla="*/ 1613529 h 1828325"/>
              <a:gd name="connsiteX12" fmla="*/ 101600 w 5400902"/>
              <a:gd name="connsiteY12" fmla="*/ 1284000 h 1828325"/>
              <a:gd name="connsiteX13" fmla="*/ 0 w 5400902"/>
              <a:gd name="connsiteY13" fmla="*/ 433266 h 1828325"/>
              <a:gd name="connsiteX0" fmla="*/ 0 w 5400902"/>
              <a:gd name="connsiteY0" fmla="*/ 433266 h 1828647"/>
              <a:gd name="connsiteX1" fmla="*/ 473482 w 5400902"/>
              <a:gd name="connsiteY1" fmla="*/ 131154 h 1828647"/>
              <a:gd name="connsiteX2" fmla="*/ 1086494 w 5400902"/>
              <a:gd name="connsiteY2" fmla="*/ 82189 h 1828647"/>
              <a:gd name="connsiteX3" fmla="*/ 2519090 w 5400902"/>
              <a:gd name="connsiteY3" fmla="*/ 17706 h 1828647"/>
              <a:gd name="connsiteX4" fmla="*/ 3492001 w 5400902"/>
              <a:gd name="connsiteY4" fmla="*/ 2781 h 1828647"/>
              <a:gd name="connsiteX5" fmla="*/ 5329048 w 5400902"/>
              <a:gd name="connsiteY5" fmla="*/ 223931 h 1828647"/>
              <a:gd name="connsiteX6" fmla="*/ 5207863 w 5400902"/>
              <a:gd name="connsiteY6" fmla="*/ 707843 h 1828647"/>
              <a:gd name="connsiteX7" fmla="*/ 5400902 w 5400902"/>
              <a:gd name="connsiteY7" fmla="*/ 1273840 h 1828647"/>
              <a:gd name="connsiteX8" fmla="*/ 5081533 w 5400902"/>
              <a:gd name="connsiteY8" fmla="*/ 1461129 h 1828647"/>
              <a:gd name="connsiteX9" fmla="*/ 3875459 w 5400902"/>
              <a:gd name="connsiteY9" fmla="*/ 1653224 h 1828647"/>
              <a:gd name="connsiteX10" fmla="*/ 2479840 w 5400902"/>
              <a:gd name="connsiteY10" fmla="*/ 1598207 h 1828647"/>
              <a:gd name="connsiteX11" fmla="*/ 1567371 w 5400902"/>
              <a:gd name="connsiteY11" fmla="*/ 1828325 h 1828647"/>
              <a:gd name="connsiteX12" fmla="*/ 553049 w 5400902"/>
              <a:gd name="connsiteY12" fmla="*/ 1613529 h 1828647"/>
              <a:gd name="connsiteX13" fmla="*/ 101600 w 5400902"/>
              <a:gd name="connsiteY13" fmla="*/ 1284000 h 1828647"/>
              <a:gd name="connsiteX14" fmla="*/ 0 w 5400902"/>
              <a:gd name="connsiteY14" fmla="*/ 433266 h 1828647"/>
              <a:gd name="connsiteX0" fmla="*/ 0 w 5400902"/>
              <a:gd name="connsiteY0" fmla="*/ 433266 h 1828647"/>
              <a:gd name="connsiteX1" fmla="*/ 473482 w 5400902"/>
              <a:gd name="connsiteY1" fmla="*/ 131154 h 1828647"/>
              <a:gd name="connsiteX2" fmla="*/ 1086494 w 5400902"/>
              <a:gd name="connsiteY2" fmla="*/ 82189 h 1828647"/>
              <a:gd name="connsiteX3" fmla="*/ 2519090 w 5400902"/>
              <a:gd name="connsiteY3" fmla="*/ 17706 h 1828647"/>
              <a:gd name="connsiteX4" fmla="*/ 3492001 w 5400902"/>
              <a:gd name="connsiteY4" fmla="*/ 2781 h 1828647"/>
              <a:gd name="connsiteX5" fmla="*/ 5329048 w 5400902"/>
              <a:gd name="connsiteY5" fmla="*/ 223931 h 1828647"/>
              <a:gd name="connsiteX6" fmla="*/ 5207863 w 5400902"/>
              <a:gd name="connsiteY6" fmla="*/ 707843 h 1828647"/>
              <a:gd name="connsiteX7" fmla="*/ 5400902 w 5400902"/>
              <a:gd name="connsiteY7" fmla="*/ 1273840 h 1828647"/>
              <a:gd name="connsiteX8" fmla="*/ 5081533 w 5400902"/>
              <a:gd name="connsiteY8" fmla="*/ 1461129 h 1828647"/>
              <a:gd name="connsiteX9" fmla="*/ 3875459 w 5400902"/>
              <a:gd name="connsiteY9" fmla="*/ 1653224 h 1828647"/>
              <a:gd name="connsiteX10" fmla="*/ 2479840 w 5400902"/>
              <a:gd name="connsiteY10" fmla="*/ 1598207 h 1828647"/>
              <a:gd name="connsiteX11" fmla="*/ 1567371 w 5400902"/>
              <a:gd name="connsiteY11" fmla="*/ 1828325 h 1828647"/>
              <a:gd name="connsiteX12" fmla="*/ 553049 w 5400902"/>
              <a:gd name="connsiteY12" fmla="*/ 1613529 h 1828647"/>
              <a:gd name="connsiteX13" fmla="*/ 101600 w 5400902"/>
              <a:gd name="connsiteY13" fmla="*/ 1284000 h 1828647"/>
              <a:gd name="connsiteX14" fmla="*/ 0 w 5400902"/>
              <a:gd name="connsiteY14" fmla="*/ 433266 h 1828647"/>
              <a:gd name="connsiteX0" fmla="*/ 0 w 5400902"/>
              <a:gd name="connsiteY0" fmla="*/ 433266 h 1828647"/>
              <a:gd name="connsiteX1" fmla="*/ 473482 w 5400902"/>
              <a:gd name="connsiteY1" fmla="*/ 131154 h 1828647"/>
              <a:gd name="connsiteX2" fmla="*/ 1086494 w 5400902"/>
              <a:gd name="connsiteY2" fmla="*/ 82189 h 1828647"/>
              <a:gd name="connsiteX3" fmla="*/ 2519090 w 5400902"/>
              <a:gd name="connsiteY3" fmla="*/ 17706 h 1828647"/>
              <a:gd name="connsiteX4" fmla="*/ 3492001 w 5400902"/>
              <a:gd name="connsiteY4" fmla="*/ 2781 h 1828647"/>
              <a:gd name="connsiteX5" fmla="*/ 5329048 w 5400902"/>
              <a:gd name="connsiteY5" fmla="*/ 223931 h 1828647"/>
              <a:gd name="connsiteX6" fmla="*/ 5207863 w 5400902"/>
              <a:gd name="connsiteY6" fmla="*/ 707843 h 1828647"/>
              <a:gd name="connsiteX7" fmla="*/ 5400902 w 5400902"/>
              <a:gd name="connsiteY7" fmla="*/ 1273840 h 1828647"/>
              <a:gd name="connsiteX8" fmla="*/ 5081533 w 5400902"/>
              <a:gd name="connsiteY8" fmla="*/ 1461129 h 1828647"/>
              <a:gd name="connsiteX9" fmla="*/ 3875459 w 5400902"/>
              <a:gd name="connsiteY9" fmla="*/ 1653224 h 1828647"/>
              <a:gd name="connsiteX10" fmla="*/ 2479840 w 5400902"/>
              <a:gd name="connsiteY10" fmla="*/ 1598207 h 1828647"/>
              <a:gd name="connsiteX11" fmla="*/ 1567371 w 5400902"/>
              <a:gd name="connsiteY11" fmla="*/ 1828325 h 1828647"/>
              <a:gd name="connsiteX12" fmla="*/ 520593 w 5400902"/>
              <a:gd name="connsiteY12" fmla="*/ 1466817 h 1828647"/>
              <a:gd name="connsiteX13" fmla="*/ 101600 w 5400902"/>
              <a:gd name="connsiteY13" fmla="*/ 1284000 h 1828647"/>
              <a:gd name="connsiteX14" fmla="*/ 0 w 5400902"/>
              <a:gd name="connsiteY14" fmla="*/ 433266 h 1828647"/>
              <a:gd name="connsiteX0" fmla="*/ 0 w 5400902"/>
              <a:gd name="connsiteY0" fmla="*/ 433266 h 1828647"/>
              <a:gd name="connsiteX1" fmla="*/ 473482 w 5400902"/>
              <a:gd name="connsiteY1" fmla="*/ 131154 h 1828647"/>
              <a:gd name="connsiteX2" fmla="*/ 1086494 w 5400902"/>
              <a:gd name="connsiteY2" fmla="*/ 82189 h 1828647"/>
              <a:gd name="connsiteX3" fmla="*/ 2519090 w 5400902"/>
              <a:gd name="connsiteY3" fmla="*/ 17706 h 1828647"/>
              <a:gd name="connsiteX4" fmla="*/ 3492001 w 5400902"/>
              <a:gd name="connsiteY4" fmla="*/ 2781 h 1828647"/>
              <a:gd name="connsiteX5" fmla="*/ 5329048 w 5400902"/>
              <a:gd name="connsiteY5" fmla="*/ 223931 h 1828647"/>
              <a:gd name="connsiteX6" fmla="*/ 5207863 w 5400902"/>
              <a:gd name="connsiteY6" fmla="*/ 707843 h 1828647"/>
              <a:gd name="connsiteX7" fmla="*/ 5400902 w 5400902"/>
              <a:gd name="connsiteY7" fmla="*/ 1273840 h 1828647"/>
              <a:gd name="connsiteX8" fmla="*/ 5081533 w 5400902"/>
              <a:gd name="connsiteY8" fmla="*/ 1461129 h 1828647"/>
              <a:gd name="connsiteX9" fmla="*/ 3875459 w 5400902"/>
              <a:gd name="connsiteY9" fmla="*/ 1653224 h 1828647"/>
              <a:gd name="connsiteX10" fmla="*/ 2479840 w 5400902"/>
              <a:gd name="connsiteY10" fmla="*/ 1598207 h 1828647"/>
              <a:gd name="connsiteX11" fmla="*/ 1567371 w 5400902"/>
              <a:gd name="connsiteY11" fmla="*/ 1828325 h 1828647"/>
              <a:gd name="connsiteX12" fmla="*/ 520593 w 5400902"/>
              <a:gd name="connsiteY12" fmla="*/ 1466817 h 1828647"/>
              <a:gd name="connsiteX13" fmla="*/ 150284 w 5400902"/>
              <a:gd name="connsiteY13" fmla="*/ 1118948 h 1828647"/>
              <a:gd name="connsiteX14" fmla="*/ 0 w 5400902"/>
              <a:gd name="connsiteY14" fmla="*/ 433266 h 1828647"/>
              <a:gd name="connsiteX0" fmla="*/ 0 w 5254849"/>
              <a:gd name="connsiteY0" fmla="*/ 396587 h 1828647"/>
              <a:gd name="connsiteX1" fmla="*/ 327429 w 5254849"/>
              <a:gd name="connsiteY1" fmla="*/ 131154 h 1828647"/>
              <a:gd name="connsiteX2" fmla="*/ 940441 w 5254849"/>
              <a:gd name="connsiteY2" fmla="*/ 82189 h 1828647"/>
              <a:gd name="connsiteX3" fmla="*/ 2373037 w 5254849"/>
              <a:gd name="connsiteY3" fmla="*/ 17706 h 1828647"/>
              <a:gd name="connsiteX4" fmla="*/ 3345948 w 5254849"/>
              <a:gd name="connsiteY4" fmla="*/ 2781 h 1828647"/>
              <a:gd name="connsiteX5" fmla="*/ 5182995 w 5254849"/>
              <a:gd name="connsiteY5" fmla="*/ 223931 h 1828647"/>
              <a:gd name="connsiteX6" fmla="*/ 5061810 w 5254849"/>
              <a:gd name="connsiteY6" fmla="*/ 707843 h 1828647"/>
              <a:gd name="connsiteX7" fmla="*/ 5254849 w 5254849"/>
              <a:gd name="connsiteY7" fmla="*/ 1273840 h 1828647"/>
              <a:gd name="connsiteX8" fmla="*/ 4935480 w 5254849"/>
              <a:gd name="connsiteY8" fmla="*/ 1461129 h 1828647"/>
              <a:gd name="connsiteX9" fmla="*/ 3729406 w 5254849"/>
              <a:gd name="connsiteY9" fmla="*/ 1653224 h 1828647"/>
              <a:gd name="connsiteX10" fmla="*/ 2333787 w 5254849"/>
              <a:gd name="connsiteY10" fmla="*/ 1598207 h 1828647"/>
              <a:gd name="connsiteX11" fmla="*/ 1421318 w 5254849"/>
              <a:gd name="connsiteY11" fmla="*/ 1828325 h 1828647"/>
              <a:gd name="connsiteX12" fmla="*/ 374540 w 5254849"/>
              <a:gd name="connsiteY12" fmla="*/ 1466817 h 1828647"/>
              <a:gd name="connsiteX13" fmla="*/ 4231 w 5254849"/>
              <a:gd name="connsiteY13" fmla="*/ 1118948 h 1828647"/>
              <a:gd name="connsiteX14" fmla="*/ 0 w 5254849"/>
              <a:gd name="connsiteY14" fmla="*/ 396587 h 1828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254849" h="1828647">
                <a:moveTo>
                  <a:pt x="0" y="396587"/>
                </a:moveTo>
                <a:cubicBezTo>
                  <a:pt x="70296" y="221635"/>
                  <a:pt x="169214" y="175915"/>
                  <a:pt x="327429" y="131154"/>
                </a:cubicBezTo>
                <a:cubicBezTo>
                  <a:pt x="485644" y="86393"/>
                  <a:pt x="597428" y="87346"/>
                  <a:pt x="940441" y="82189"/>
                </a:cubicBezTo>
                <a:cubicBezTo>
                  <a:pt x="1422131" y="88197"/>
                  <a:pt x="1891347" y="11698"/>
                  <a:pt x="2373037" y="17706"/>
                </a:cubicBezTo>
                <a:cubicBezTo>
                  <a:pt x="2701498" y="31458"/>
                  <a:pt x="3017487" y="-10971"/>
                  <a:pt x="3345948" y="2781"/>
                </a:cubicBezTo>
                <a:lnTo>
                  <a:pt x="5182995" y="223931"/>
                </a:lnTo>
                <a:cubicBezTo>
                  <a:pt x="5286432" y="223931"/>
                  <a:pt x="5224370" y="624726"/>
                  <a:pt x="5061810" y="707843"/>
                </a:cubicBezTo>
                <a:lnTo>
                  <a:pt x="5254849" y="1273840"/>
                </a:lnTo>
                <a:cubicBezTo>
                  <a:pt x="5254849" y="1377277"/>
                  <a:pt x="5038917" y="1461129"/>
                  <a:pt x="4935480" y="1461129"/>
                </a:cubicBezTo>
                <a:cubicBezTo>
                  <a:pt x="4700172" y="1493795"/>
                  <a:pt x="4312395" y="1625646"/>
                  <a:pt x="3729406" y="1653224"/>
                </a:cubicBezTo>
                <a:cubicBezTo>
                  <a:pt x="3339066" y="1688296"/>
                  <a:pt x="2750923" y="1734077"/>
                  <a:pt x="2333787" y="1598207"/>
                </a:cubicBezTo>
                <a:cubicBezTo>
                  <a:pt x="1949106" y="1627390"/>
                  <a:pt x="1785725" y="1837997"/>
                  <a:pt x="1421318" y="1828325"/>
                </a:cubicBezTo>
                <a:lnTo>
                  <a:pt x="374540" y="1466817"/>
                </a:lnTo>
                <a:cubicBezTo>
                  <a:pt x="271103" y="1466817"/>
                  <a:pt x="4231" y="1222385"/>
                  <a:pt x="4231" y="1118948"/>
                </a:cubicBezTo>
                <a:cubicBezTo>
                  <a:pt x="2821" y="878161"/>
                  <a:pt x="1410" y="637374"/>
                  <a:pt x="0" y="396587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rgbClr val="F2665B"/>
            </a:solidFill>
            <a:prstDash val="dash"/>
          </a:ln>
        </p:spPr>
        <p:txBody>
          <a:bodyPr wrap="square" lIns="274320" tIns="274320" rIns="182880" bIns="274320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Lập</a:t>
            </a:r>
            <a:r>
              <a:rPr kumimoji="0" lang="en-US" altLang="ko-KR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ko-KR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bảng</a:t>
            </a:r>
            <a:r>
              <a:rPr kumimoji="0" lang="en-US" altLang="ko-KR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ko-KR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nhân</a:t>
            </a:r>
            <a:r>
              <a:rPr kumimoji="0" lang="en-US" altLang="ko-KR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3</a:t>
            </a:r>
            <a:endParaRPr kumimoji="0" lang="ko-KR" alt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54" name="그림 62">
            <a:extLst>
              <a:ext uri="{FF2B5EF4-FFF2-40B4-BE49-F238E27FC236}">
                <a16:creationId xmlns:a16="http://schemas.microsoft.com/office/drawing/2014/main" id="{7272613C-7636-41AA-8343-0FB74E1424D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4656" y="462190"/>
            <a:ext cx="1081096" cy="1027645"/>
          </a:xfrm>
          <a:prstGeom prst="rect">
            <a:avLst/>
          </a:prstGeom>
        </p:spPr>
      </p:pic>
      <p:sp>
        <p:nvSpPr>
          <p:cNvPr id="29" name="직사각형 38">
            <a:extLst>
              <a:ext uri="{FF2B5EF4-FFF2-40B4-BE49-F238E27FC236}">
                <a16:creationId xmlns:a16="http://schemas.microsoft.com/office/drawing/2014/main" id="{EBC8FCEF-47DE-451B-90AF-178B4347C3B7}"/>
              </a:ext>
            </a:extLst>
          </p:cNvPr>
          <p:cNvSpPr/>
          <p:nvPr/>
        </p:nvSpPr>
        <p:spPr>
          <a:xfrm>
            <a:off x="7372026" y="141390"/>
            <a:ext cx="3819646" cy="6557059"/>
          </a:xfrm>
          <a:prstGeom prst="rect">
            <a:avLst/>
          </a:prstGeom>
          <a:solidFill>
            <a:srgbClr val="ACDFC9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3657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t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solidFill>
                    <a:srgbClr val="F2665B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VN-SAF" panose="02040603050506020204" pitchFamily="18" charset="0"/>
                <a:ea typeface="Cambria" panose="02040503050406030204" pitchFamily="18" charset="0"/>
                <a:cs typeface="+mn-cs"/>
              </a:rPr>
              <a:t>Bảng</a:t>
            </a:r>
            <a:r>
              <a:rPr kumimoji="0" lang="en-US" sz="3600" b="1" i="0" u="none" strike="noStrike" kern="1200" cap="none" spc="0" normalizeH="0" baseline="0" noProof="0" dirty="0">
                <a:ln>
                  <a:solidFill>
                    <a:srgbClr val="F2665B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VN-SAF" panose="0204060305050602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solidFill>
                    <a:srgbClr val="F2665B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VN-SAF" panose="02040603050506020204" pitchFamily="18" charset="0"/>
                <a:ea typeface="Cambria" panose="02040503050406030204" pitchFamily="18" charset="0"/>
                <a:cs typeface="+mn-cs"/>
              </a:rPr>
              <a:t>nhân</a:t>
            </a:r>
            <a:r>
              <a:rPr kumimoji="0" lang="en-US" sz="3600" b="1" i="0" u="none" strike="noStrike" kern="1200" cap="none" spc="0" normalizeH="0" baseline="0" noProof="0" dirty="0">
                <a:ln>
                  <a:solidFill>
                    <a:srgbClr val="F2665B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VN-SAF" panose="02040603050506020204" pitchFamily="18" charset="0"/>
                <a:ea typeface="Cambria" panose="02040503050406030204" pitchFamily="18" charset="0"/>
                <a:cs typeface="+mn-cs"/>
              </a:rPr>
              <a:t> 3</a:t>
            </a:r>
          </a:p>
          <a:p>
            <a:pPr marL="0" marR="0" lvl="0" indent="0" algn="just" defTabSz="914400" rtl="0" eaLnBrk="1" fontAlgn="t" latinLnBrk="1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Light" panose="020B0604020202020204" charset="0"/>
                <a:cs typeface="+mn-cs"/>
              </a:rPr>
              <a:t>	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 x 1    = 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</a:t>
            </a:r>
          </a:p>
          <a:p>
            <a:pPr marL="0" marR="0" lvl="0" indent="0" algn="just" defTabSz="914400" rtl="0" eaLnBrk="1" fontAlgn="t" latinLnBrk="1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	3 x 2    = 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6</a:t>
            </a:r>
          </a:p>
          <a:p>
            <a:pPr marL="0" marR="0" lvl="0" indent="0" algn="just" defTabSz="914400" rtl="0" eaLnBrk="1" fontAlgn="t" latinLnBrk="1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	3 x 3    = ?</a:t>
            </a:r>
          </a:p>
          <a:p>
            <a:pPr marL="0" marR="0" lvl="0" indent="0" algn="just" defTabSz="914400" rtl="0" eaLnBrk="1" fontAlgn="t" latinLnBrk="1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	3 x 4    = ?</a:t>
            </a:r>
          </a:p>
          <a:p>
            <a:pPr marL="0" marR="0" lvl="0" indent="0" algn="just" defTabSz="914400" rtl="0" eaLnBrk="1" fontAlgn="t" latinLnBrk="1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	3 x 5    = ?</a:t>
            </a:r>
          </a:p>
          <a:p>
            <a:pPr marL="0" marR="0" lvl="0" indent="0" algn="just" defTabSz="914400" rtl="0" eaLnBrk="1" fontAlgn="t" latinLnBrk="1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	3 x 6    = ?</a:t>
            </a:r>
          </a:p>
          <a:p>
            <a:pPr marL="0" marR="0" lvl="0" indent="0" algn="just" defTabSz="914400" rtl="0" eaLnBrk="1" fontAlgn="t" latinLnBrk="1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	3 x 7    = ?</a:t>
            </a:r>
          </a:p>
          <a:p>
            <a:pPr marL="0" marR="0" lvl="0" indent="0" algn="just" defTabSz="914400" rtl="0" eaLnBrk="1" fontAlgn="t" latinLnBrk="1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	3 x 8    = ?</a:t>
            </a:r>
          </a:p>
          <a:p>
            <a:pPr marL="0" marR="0" lvl="0" indent="0" algn="just" defTabSz="914400" rtl="0" eaLnBrk="1" fontAlgn="t" latinLnBrk="1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	3 x 9    = ?</a:t>
            </a:r>
          </a:p>
          <a:p>
            <a:pPr marL="0" marR="0" lvl="0" indent="0" algn="just" defTabSz="914400" rtl="0" eaLnBrk="1" fontAlgn="t" latinLnBrk="1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	3 x 10  = 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30</a:t>
            </a:r>
          </a:p>
        </p:txBody>
      </p:sp>
      <p:sp>
        <p:nvSpPr>
          <p:cNvPr id="45" name="직사각형 38">
            <a:extLst>
              <a:ext uri="{FF2B5EF4-FFF2-40B4-BE49-F238E27FC236}">
                <a16:creationId xmlns:a16="http://schemas.microsoft.com/office/drawing/2014/main" id="{EBC8FCEF-47DE-451B-90AF-178B4347C3B7}"/>
              </a:ext>
            </a:extLst>
          </p:cNvPr>
          <p:cNvSpPr/>
          <p:nvPr/>
        </p:nvSpPr>
        <p:spPr>
          <a:xfrm>
            <a:off x="7369770" y="141389"/>
            <a:ext cx="3819646" cy="6557059"/>
          </a:xfrm>
          <a:prstGeom prst="rect">
            <a:avLst/>
          </a:prstGeom>
          <a:solidFill>
            <a:srgbClr val="ACDFC9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3657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t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solidFill>
                    <a:srgbClr val="F2665B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VN-SAF" panose="02040603050506020204" pitchFamily="18" charset="0"/>
                <a:ea typeface="Cambria" panose="02040503050406030204" pitchFamily="18" charset="0"/>
                <a:cs typeface="+mn-cs"/>
              </a:rPr>
              <a:t>Bảng</a:t>
            </a:r>
            <a:r>
              <a:rPr kumimoji="0" lang="en-US" sz="3600" b="1" i="0" u="none" strike="noStrike" kern="1200" cap="none" spc="0" normalizeH="0" baseline="0" noProof="0" dirty="0">
                <a:ln>
                  <a:solidFill>
                    <a:srgbClr val="F2665B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VN-SAF" panose="0204060305050602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solidFill>
                    <a:srgbClr val="F2665B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VN-SAF" panose="02040603050506020204" pitchFamily="18" charset="0"/>
                <a:ea typeface="Cambria" panose="02040503050406030204" pitchFamily="18" charset="0"/>
                <a:cs typeface="+mn-cs"/>
              </a:rPr>
              <a:t>nhân</a:t>
            </a:r>
            <a:r>
              <a:rPr kumimoji="0" lang="en-US" sz="3600" b="1" i="0" u="none" strike="noStrike" kern="1200" cap="none" spc="0" normalizeH="0" baseline="0" noProof="0" dirty="0">
                <a:ln>
                  <a:solidFill>
                    <a:srgbClr val="F2665B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VN-SAF" panose="02040603050506020204" pitchFamily="18" charset="0"/>
                <a:ea typeface="Cambria" panose="02040503050406030204" pitchFamily="18" charset="0"/>
                <a:cs typeface="+mn-cs"/>
              </a:rPr>
              <a:t> 3</a:t>
            </a:r>
          </a:p>
          <a:p>
            <a:pPr marL="0" marR="0" lvl="0" indent="0" algn="just" defTabSz="914400" rtl="0" eaLnBrk="1" fontAlgn="t" latinLnBrk="1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Light" panose="020B0604020202020204" charset="0"/>
                <a:cs typeface="+mn-cs"/>
              </a:rPr>
              <a:t>	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 x 1    = 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</a:t>
            </a:r>
          </a:p>
          <a:p>
            <a:pPr marL="0" marR="0" lvl="0" indent="0" algn="just" defTabSz="914400" rtl="0" eaLnBrk="1" fontAlgn="t" latinLnBrk="1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	3 x 2    = 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6</a:t>
            </a:r>
          </a:p>
          <a:p>
            <a:pPr marL="0" marR="0" lvl="0" indent="0" algn="just" defTabSz="914400" rtl="0" eaLnBrk="1" fontAlgn="t" latinLnBrk="1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	3 x 3    = 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9</a:t>
            </a:r>
          </a:p>
          <a:p>
            <a:pPr marL="0" marR="0" lvl="0" indent="0" algn="just" defTabSz="914400" rtl="0" eaLnBrk="1" fontAlgn="t" latinLnBrk="1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	3 x 4    = 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12</a:t>
            </a:r>
          </a:p>
          <a:p>
            <a:pPr marL="0" marR="0" lvl="0" indent="0" algn="just" defTabSz="914400" rtl="0" eaLnBrk="1" fontAlgn="t" latinLnBrk="1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	3 x 5    = 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15</a:t>
            </a:r>
          </a:p>
          <a:p>
            <a:pPr marL="0" marR="0" lvl="0" indent="0" algn="just" defTabSz="914400" rtl="0" eaLnBrk="1" fontAlgn="t" latinLnBrk="1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	3 x 6    = 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18</a:t>
            </a:r>
          </a:p>
          <a:p>
            <a:pPr marL="0" marR="0" lvl="0" indent="0" algn="just" defTabSz="914400" rtl="0" eaLnBrk="1" fontAlgn="t" latinLnBrk="1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	3 x 7    = 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21</a:t>
            </a:r>
          </a:p>
          <a:p>
            <a:pPr marL="0" marR="0" lvl="0" indent="0" algn="just" defTabSz="914400" rtl="0" eaLnBrk="1" fontAlgn="t" latinLnBrk="1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	3 x 8    = 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24</a:t>
            </a:r>
          </a:p>
          <a:p>
            <a:pPr marL="0" marR="0" lvl="0" indent="0" algn="just" defTabSz="914400" rtl="0" eaLnBrk="1" fontAlgn="t" latinLnBrk="1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	3 x 9    = 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27</a:t>
            </a:r>
          </a:p>
          <a:p>
            <a:pPr marL="914400" marR="0" lvl="2" indent="0" algn="just" defTabSz="914400" rtl="0" eaLnBrk="1" fontAlgn="t" latinLnBrk="1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 x 10  = 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30</a:t>
            </a:r>
          </a:p>
        </p:txBody>
      </p:sp>
    </p:spTree>
    <p:extLst>
      <p:ext uri="{BB962C8B-B14F-4D97-AF65-F5344CB8AC3E}">
        <p14:creationId xmlns:p14="http://schemas.microsoft.com/office/powerpoint/2010/main" val="14621411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8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8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 tmFilter="0,0; .5, 1; 1, 1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2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2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2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2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200" tmFilter="0,0; .5, 1; 1, 1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0" grpId="0" animBg="1"/>
      <p:bldP spid="30" grpId="1" animBg="1"/>
      <p:bldP spid="31" grpId="0" animBg="1"/>
      <p:bldP spid="31" grpId="1" animBg="1"/>
      <p:bldP spid="32" grpId="0" animBg="1"/>
      <p:bldP spid="34" grpId="0" animBg="1"/>
      <p:bldP spid="3" grpId="0"/>
      <p:bldP spid="3" grpId="1"/>
      <p:bldP spid="35" grpId="0"/>
      <p:bldP spid="35" grpId="1"/>
      <p:bldP spid="36" grpId="0"/>
      <p:bldP spid="4" grpId="0" animBg="1"/>
      <p:bldP spid="38" grpId="0"/>
      <p:bldP spid="40" grpId="0" animBg="1"/>
      <p:bldP spid="41" grpId="0"/>
      <p:bldP spid="42" grpId="0"/>
      <p:bldP spid="43" grpId="0" animBg="1"/>
      <p:bldP spid="43" grpId="1" animBg="1"/>
      <p:bldP spid="39" grpId="0" animBg="1"/>
      <p:bldP spid="44" grpId="0" animBg="1"/>
      <p:bldP spid="29" grpId="0" animBg="1"/>
      <p:bldP spid="29" grpId="1" animBg="1"/>
      <p:bldP spid="4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138" y="2085348"/>
            <a:ext cx="7260965" cy="2444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175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>
            <a:extLst>
              <a:ext uri="{FF2B5EF4-FFF2-40B4-BE49-F238E27FC236}">
                <a16:creationId xmlns:a16="http://schemas.microsoft.com/office/drawing/2014/main" id="{75F84F6A-05DF-4F70-A0CF-C751A5284C16}"/>
              </a:ext>
            </a:extLst>
          </p:cNvPr>
          <p:cNvGrpSpPr/>
          <p:nvPr/>
        </p:nvGrpSpPr>
        <p:grpSpPr>
          <a:xfrm>
            <a:off x="5408687" y="4006976"/>
            <a:ext cx="1027384" cy="1170074"/>
            <a:chOff x="6830083" y="5571172"/>
            <a:chExt cx="342900" cy="390525"/>
          </a:xfrm>
          <a:solidFill>
            <a:srgbClr val="660066"/>
          </a:solidFill>
        </p:grpSpPr>
        <p:sp>
          <p:nvSpPr>
            <p:cNvPr id="5" name="자유형: 도형 4">
              <a:extLst>
                <a:ext uri="{FF2B5EF4-FFF2-40B4-BE49-F238E27FC236}">
                  <a16:creationId xmlns:a16="http://schemas.microsoft.com/office/drawing/2014/main" id="{F681D18E-5640-43A2-81C7-2D7C281A3BB2}"/>
                </a:ext>
              </a:extLst>
            </p:cNvPr>
            <p:cNvSpPr/>
            <p:nvPr/>
          </p:nvSpPr>
          <p:spPr>
            <a:xfrm>
              <a:off x="6830083" y="5571172"/>
              <a:ext cx="342900" cy="390525"/>
            </a:xfrm>
            <a:custGeom>
              <a:avLst/>
              <a:gdLst>
                <a:gd name="connsiteX0" fmla="*/ 329375 w 342900"/>
                <a:gd name="connsiteY0" fmla="*/ 318802 h 390525"/>
                <a:gd name="connsiteX1" fmla="*/ 307181 w 342900"/>
                <a:gd name="connsiteY1" fmla="*/ 318802 h 390525"/>
                <a:gd name="connsiteX2" fmla="*/ 340423 w 342900"/>
                <a:gd name="connsiteY2" fmla="*/ 218885 h 390525"/>
                <a:gd name="connsiteX3" fmla="*/ 204121 w 342900"/>
                <a:gd name="connsiteY3" fmla="*/ 54388 h 390525"/>
                <a:gd name="connsiteX4" fmla="*/ 207169 w 342900"/>
                <a:gd name="connsiteY4" fmla="*/ 40481 h 390525"/>
                <a:gd name="connsiteX5" fmla="*/ 173831 w 342900"/>
                <a:gd name="connsiteY5" fmla="*/ 7144 h 390525"/>
                <a:gd name="connsiteX6" fmla="*/ 140494 w 342900"/>
                <a:gd name="connsiteY6" fmla="*/ 40481 h 390525"/>
                <a:gd name="connsiteX7" fmla="*/ 143542 w 342900"/>
                <a:gd name="connsiteY7" fmla="*/ 54388 h 390525"/>
                <a:gd name="connsiteX8" fmla="*/ 7239 w 342900"/>
                <a:gd name="connsiteY8" fmla="*/ 218885 h 390525"/>
                <a:gd name="connsiteX9" fmla="*/ 40481 w 342900"/>
                <a:gd name="connsiteY9" fmla="*/ 318802 h 390525"/>
                <a:gd name="connsiteX10" fmla="*/ 18288 w 342900"/>
                <a:gd name="connsiteY10" fmla="*/ 318802 h 390525"/>
                <a:gd name="connsiteX11" fmla="*/ 7144 w 342900"/>
                <a:gd name="connsiteY11" fmla="*/ 329946 h 390525"/>
                <a:gd name="connsiteX12" fmla="*/ 23336 w 342900"/>
                <a:gd name="connsiteY12" fmla="*/ 369475 h 390525"/>
                <a:gd name="connsiteX13" fmla="*/ 62675 w 342900"/>
                <a:gd name="connsiteY13" fmla="*/ 386239 h 390525"/>
                <a:gd name="connsiteX14" fmla="*/ 284702 w 342900"/>
                <a:gd name="connsiteY14" fmla="*/ 386239 h 390525"/>
                <a:gd name="connsiteX15" fmla="*/ 324040 w 342900"/>
                <a:gd name="connsiteY15" fmla="*/ 369475 h 390525"/>
                <a:gd name="connsiteX16" fmla="*/ 340233 w 342900"/>
                <a:gd name="connsiteY16" fmla="*/ 329946 h 390525"/>
                <a:gd name="connsiteX17" fmla="*/ 329375 w 342900"/>
                <a:gd name="connsiteY17" fmla="*/ 318802 h 390525"/>
                <a:gd name="connsiteX18" fmla="*/ 162782 w 342900"/>
                <a:gd name="connsiteY18" fmla="*/ 40481 h 390525"/>
                <a:gd name="connsiteX19" fmla="*/ 173927 w 342900"/>
                <a:gd name="connsiteY19" fmla="*/ 29337 h 390525"/>
                <a:gd name="connsiteX20" fmla="*/ 185071 w 342900"/>
                <a:gd name="connsiteY20" fmla="*/ 40481 h 390525"/>
                <a:gd name="connsiteX21" fmla="*/ 173927 w 342900"/>
                <a:gd name="connsiteY21" fmla="*/ 51626 h 390525"/>
                <a:gd name="connsiteX22" fmla="*/ 162782 w 342900"/>
                <a:gd name="connsiteY22" fmla="*/ 40481 h 390525"/>
                <a:gd name="connsiteX23" fmla="*/ 29623 w 342900"/>
                <a:gd name="connsiteY23" fmla="*/ 218885 h 390525"/>
                <a:gd name="connsiteX24" fmla="*/ 173927 w 342900"/>
                <a:gd name="connsiteY24" fmla="*/ 73819 h 390525"/>
                <a:gd name="connsiteX25" fmla="*/ 318230 w 342900"/>
                <a:gd name="connsiteY25" fmla="*/ 218885 h 390525"/>
                <a:gd name="connsiteX26" fmla="*/ 278035 w 342900"/>
                <a:gd name="connsiteY26" fmla="*/ 318802 h 390525"/>
                <a:gd name="connsiteX27" fmla="*/ 244030 w 342900"/>
                <a:gd name="connsiteY27" fmla="*/ 318802 h 390525"/>
                <a:gd name="connsiteX28" fmla="*/ 296037 w 342900"/>
                <a:gd name="connsiteY28" fmla="*/ 218885 h 390525"/>
                <a:gd name="connsiteX29" fmla="*/ 173927 w 342900"/>
                <a:gd name="connsiteY29" fmla="*/ 96774 h 390525"/>
                <a:gd name="connsiteX30" fmla="*/ 51816 w 342900"/>
                <a:gd name="connsiteY30" fmla="*/ 218885 h 390525"/>
                <a:gd name="connsiteX31" fmla="*/ 103822 w 342900"/>
                <a:gd name="connsiteY31" fmla="*/ 318802 h 390525"/>
                <a:gd name="connsiteX32" fmla="*/ 69818 w 342900"/>
                <a:gd name="connsiteY32" fmla="*/ 318802 h 390525"/>
                <a:gd name="connsiteX33" fmla="*/ 29623 w 342900"/>
                <a:gd name="connsiteY33" fmla="*/ 218885 h 390525"/>
                <a:gd name="connsiteX34" fmla="*/ 119348 w 342900"/>
                <a:gd name="connsiteY34" fmla="*/ 273844 h 390525"/>
                <a:gd name="connsiteX35" fmla="*/ 103632 w 342900"/>
                <a:gd name="connsiteY35" fmla="*/ 273844 h 390525"/>
                <a:gd name="connsiteX36" fmla="*/ 96298 w 342900"/>
                <a:gd name="connsiteY36" fmla="*/ 281178 h 390525"/>
                <a:gd name="connsiteX37" fmla="*/ 75057 w 342900"/>
                <a:gd name="connsiteY37" fmla="*/ 229933 h 390525"/>
                <a:gd name="connsiteX38" fmla="*/ 85249 w 342900"/>
                <a:gd name="connsiteY38" fmla="*/ 229933 h 390525"/>
                <a:gd name="connsiteX39" fmla="*/ 96584 w 342900"/>
                <a:gd name="connsiteY39" fmla="*/ 220123 h 390525"/>
                <a:gd name="connsiteX40" fmla="*/ 85534 w 342900"/>
                <a:gd name="connsiteY40" fmla="*/ 207741 h 390525"/>
                <a:gd name="connsiteX41" fmla="*/ 75057 w 342900"/>
                <a:gd name="connsiteY41" fmla="*/ 207741 h 390525"/>
                <a:gd name="connsiteX42" fmla="*/ 96298 w 342900"/>
                <a:gd name="connsiteY42" fmla="*/ 156496 h 390525"/>
                <a:gd name="connsiteX43" fmla="*/ 103632 w 342900"/>
                <a:gd name="connsiteY43" fmla="*/ 163830 h 390525"/>
                <a:gd name="connsiteX44" fmla="*/ 119348 w 342900"/>
                <a:gd name="connsiteY44" fmla="*/ 163830 h 390525"/>
                <a:gd name="connsiteX45" fmla="*/ 119348 w 342900"/>
                <a:gd name="connsiteY45" fmla="*/ 148114 h 390525"/>
                <a:gd name="connsiteX46" fmla="*/ 112014 w 342900"/>
                <a:gd name="connsiteY46" fmla="*/ 140779 h 390525"/>
                <a:gd name="connsiteX47" fmla="*/ 163259 w 342900"/>
                <a:gd name="connsiteY47" fmla="*/ 119539 h 390525"/>
                <a:gd name="connsiteX48" fmla="*/ 163259 w 342900"/>
                <a:gd name="connsiteY48" fmla="*/ 129730 h 390525"/>
                <a:gd name="connsiteX49" fmla="*/ 173069 w 342900"/>
                <a:gd name="connsiteY49" fmla="*/ 141065 h 390525"/>
                <a:gd name="connsiteX50" fmla="*/ 185451 w 342900"/>
                <a:gd name="connsiteY50" fmla="*/ 130016 h 390525"/>
                <a:gd name="connsiteX51" fmla="*/ 185451 w 342900"/>
                <a:gd name="connsiteY51" fmla="*/ 119539 h 390525"/>
                <a:gd name="connsiteX52" fmla="*/ 236696 w 342900"/>
                <a:gd name="connsiteY52" fmla="*/ 140779 h 390525"/>
                <a:gd name="connsiteX53" fmla="*/ 229362 w 342900"/>
                <a:gd name="connsiteY53" fmla="*/ 148114 h 390525"/>
                <a:gd name="connsiteX54" fmla="*/ 229362 w 342900"/>
                <a:gd name="connsiteY54" fmla="*/ 163830 h 390525"/>
                <a:gd name="connsiteX55" fmla="*/ 245078 w 342900"/>
                <a:gd name="connsiteY55" fmla="*/ 163830 h 390525"/>
                <a:gd name="connsiteX56" fmla="*/ 252413 w 342900"/>
                <a:gd name="connsiteY56" fmla="*/ 156496 h 390525"/>
                <a:gd name="connsiteX57" fmla="*/ 273653 w 342900"/>
                <a:gd name="connsiteY57" fmla="*/ 207741 h 390525"/>
                <a:gd name="connsiteX58" fmla="*/ 263461 w 342900"/>
                <a:gd name="connsiteY58" fmla="*/ 207741 h 390525"/>
                <a:gd name="connsiteX59" fmla="*/ 252126 w 342900"/>
                <a:gd name="connsiteY59" fmla="*/ 217551 h 390525"/>
                <a:gd name="connsiteX60" fmla="*/ 263176 w 342900"/>
                <a:gd name="connsiteY60" fmla="*/ 229933 h 390525"/>
                <a:gd name="connsiteX61" fmla="*/ 273653 w 342900"/>
                <a:gd name="connsiteY61" fmla="*/ 229933 h 390525"/>
                <a:gd name="connsiteX62" fmla="*/ 252413 w 342900"/>
                <a:gd name="connsiteY62" fmla="*/ 281178 h 390525"/>
                <a:gd name="connsiteX63" fmla="*/ 245078 w 342900"/>
                <a:gd name="connsiteY63" fmla="*/ 273844 h 390525"/>
                <a:gd name="connsiteX64" fmla="*/ 229362 w 342900"/>
                <a:gd name="connsiteY64" fmla="*/ 273844 h 390525"/>
                <a:gd name="connsiteX65" fmla="*/ 229362 w 342900"/>
                <a:gd name="connsiteY65" fmla="*/ 289560 h 390525"/>
                <a:gd name="connsiteX66" fmla="*/ 236696 w 342900"/>
                <a:gd name="connsiteY66" fmla="*/ 296894 h 390525"/>
                <a:gd name="connsiteX67" fmla="*/ 185451 w 342900"/>
                <a:gd name="connsiteY67" fmla="*/ 318135 h 390525"/>
                <a:gd name="connsiteX68" fmla="*/ 185451 w 342900"/>
                <a:gd name="connsiteY68" fmla="*/ 307943 h 390525"/>
                <a:gd name="connsiteX69" fmla="*/ 175641 w 342900"/>
                <a:gd name="connsiteY69" fmla="*/ 296608 h 390525"/>
                <a:gd name="connsiteX70" fmla="*/ 163259 w 342900"/>
                <a:gd name="connsiteY70" fmla="*/ 307658 h 390525"/>
                <a:gd name="connsiteX71" fmla="*/ 163259 w 342900"/>
                <a:gd name="connsiteY71" fmla="*/ 318135 h 390525"/>
                <a:gd name="connsiteX72" fmla="*/ 112014 w 342900"/>
                <a:gd name="connsiteY72" fmla="*/ 296894 h 390525"/>
                <a:gd name="connsiteX73" fmla="*/ 119348 w 342900"/>
                <a:gd name="connsiteY73" fmla="*/ 289560 h 390525"/>
                <a:gd name="connsiteX74" fmla="*/ 119348 w 342900"/>
                <a:gd name="connsiteY74" fmla="*/ 273844 h 390525"/>
                <a:gd name="connsiteX75" fmla="*/ 284226 w 342900"/>
                <a:gd name="connsiteY75" fmla="*/ 363950 h 390525"/>
                <a:gd name="connsiteX76" fmla="*/ 63627 w 342900"/>
                <a:gd name="connsiteY76" fmla="*/ 363950 h 390525"/>
                <a:gd name="connsiteX77" fmla="*/ 32385 w 342900"/>
                <a:gd name="connsiteY77" fmla="*/ 340995 h 390525"/>
                <a:gd name="connsiteX78" fmla="*/ 315373 w 342900"/>
                <a:gd name="connsiteY78" fmla="*/ 340995 h 390525"/>
                <a:gd name="connsiteX79" fmla="*/ 284226 w 342900"/>
                <a:gd name="connsiteY79" fmla="*/ 363950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342900" h="390525">
                  <a:moveTo>
                    <a:pt x="329375" y="318802"/>
                  </a:moveTo>
                  <a:lnTo>
                    <a:pt x="307181" y="318802"/>
                  </a:lnTo>
                  <a:cubicBezTo>
                    <a:pt x="328803" y="290131"/>
                    <a:pt x="340423" y="255460"/>
                    <a:pt x="340423" y="218885"/>
                  </a:cubicBezTo>
                  <a:cubicBezTo>
                    <a:pt x="340423" y="137065"/>
                    <a:pt x="281559" y="68771"/>
                    <a:pt x="204121" y="54388"/>
                  </a:cubicBezTo>
                  <a:cubicBezTo>
                    <a:pt x="206026" y="50197"/>
                    <a:pt x="207169" y="45434"/>
                    <a:pt x="207169" y="40481"/>
                  </a:cubicBezTo>
                  <a:cubicBezTo>
                    <a:pt x="207169" y="22098"/>
                    <a:pt x="192214" y="7144"/>
                    <a:pt x="173831" y="7144"/>
                  </a:cubicBezTo>
                  <a:cubicBezTo>
                    <a:pt x="155448" y="7144"/>
                    <a:pt x="140494" y="22098"/>
                    <a:pt x="140494" y="40481"/>
                  </a:cubicBezTo>
                  <a:cubicBezTo>
                    <a:pt x="140494" y="45434"/>
                    <a:pt x="141637" y="50102"/>
                    <a:pt x="143542" y="54388"/>
                  </a:cubicBezTo>
                  <a:cubicBezTo>
                    <a:pt x="66104" y="68771"/>
                    <a:pt x="7239" y="137065"/>
                    <a:pt x="7239" y="218885"/>
                  </a:cubicBezTo>
                  <a:cubicBezTo>
                    <a:pt x="7239" y="255460"/>
                    <a:pt x="18955" y="290131"/>
                    <a:pt x="40481" y="318802"/>
                  </a:cubicBezTo>
                  <a:lnTo>
                    <a:pt x="18288" y="318802"/>
                  </a:lnTo>
                  <a:cubicBezTo>
                    <a:pt x="12192" y="318802"/>
                    <a:pt x="7144" y="323755"/>
                    <a:pt x="7144" y="329946"/>
                  </a:cubicBezTo>
                  <a:cubicBezTo>
                    <a:pt x="7144" y="344805"/>
                    <a:pt x="12859" y="358807"/>
                    <a:pt x="23336" y="369475"/>
                  </a:cubicBezTo>
                  <a:cubicBezTo>
                    <a:pt x="33909" y="380238"/>
                    <a:pt x="47815" y="386239"/>
                    <a:pt x="62675" y="386239"/>
                  </a:cubicBezTo>
                  <a:lnTo>
                    <a:pt x="284702" y="386239"/>
                  </a:lnTo>
                  <a:cubicBezTo>
                    <a:pt x="299561" y="386239"/>
                    <a:pt x="313468" y="380333"/>
                    <a:pt x="324040" y="369475"/>
                  </a:cubicBezTo>
                  <a:cubicBezTo>
                    <a:pt x="334423" y="358807"/>
                    <a:pt x="340233" y="344805"/>
                    <a:pt x="340233" y="329946"/>
                  </a:cubicBezTo>
                  <a:cubicBezTo>
                    <a:pt x="340423" y="323755"/>
                    <a:pt x="335470" y="318802"/>
                    <a:pt x="329375" y="318802"/>
                  </a:cubicBezTo>
                  <a:close/>
                  <a:moveTo>
                    <a:pt x="162782" y="40481"/>
                  </a:moveTo>
                  <a:cubicBezTo>
                    <a:pt x="162782" y="34385"/>
                    <a:pt x="167735" y="29337"/>
                    <a:pt x="173927" y="29337"/>
                  </a:cubicBezTo>
                  <a:cubicBezTo>
                    <a:pt x="180022" y="29337"/>
                    <a:pt x="185071" y="34290"/>
                    <a:pt x="185071" y="40481"/>
                  </a:cubicBezTo>
                  <a:cubicBezTo>
                    <a:pt x="185071" y="46577"/>
                    <a:pt x="180118" y="51626"/>
                    <a:pt x="173927" y="51626"/>
                  </a:cubicBezTo>
                  <a:cubicBezTo>
                    <a:pt x="167830" y="51626"/>
                    <a:pt x="162782" y="46577"/>
                    <a:pt x="162782" y="40481"/>
                  </a:cubicBezTo>
                  <a:close/>
                  <a:moveTo>
                    <a:pt x="29623" y="218885"/>
                  </a:moveTo>
                  <a:cubicBezTo>
                    <a:pt x="29623" y="138875"/>
                    <a:pt x="94392" y="73819"/>
                    <a:pt x="173927" y="73819"/>
                  </a:cubicBezTo>
                  <a:cubicBezTo>
                    <a:pt x="253460" y="73819"/>
                    <a:pt x="318230" y="138875"/>
                    <a:pt x="318230" y="218885"/>
                  </a:cubicBezTo>
                  <a:cubicBezTo>
                    <a:pt x="318230" y="256508"/>
                    <a:pt x="303943" y="291846"/>
                    <a:pt x="278035" y="318802"/>
                  </a:cubicBezTo>
                  <a:lnTo>
                    <a:pt x="244030" y="318802"/>
                  </a:lnTo>
                  <a:cubicBezTo>
                    <a:pt x="276510" y="295942"/>
                    <a:pt x="296037" y="258985"/>
                    <a:pt x="296037" y="218885"/>
                  </a:cubicBezTo>
                  <a:cubicBezTo>
                    <a:pt x="296037" y="151543"/>
                    <a:pt x="241268" y="96774"/>
                    <a:pt x="173927" y="96774"/>
                  </a:cubicBezTo>
                  <a:cubicBezTo>
                    <a:pt x="106585" y="96774"/>
                    <a:pt x="51816" y="151543"/>
                    <a:pt x="51816" y="218885"/>
                  </a:cubicBezTo>
                  <a:cubicBezTo>
                    <a:pt x="51816" y="258890"/>
                    <a:pt x="71342" y="295942"/>
                    <a:pt x="103822" y="318802"/>
                  </a:cubicBezTo>
                  <a:lnTo>
                    <a:pt x="69818" y="318802"/>
                  </a:lnTo>
                  <a:cubicBezTo>
                    <a:pt x="43815" y="291751"/>
                    <a:pt x="29623" y="256508"/>
                    <a:pt x="29623" y="218885"/>
                  </a:cubicBezTo>
                  <a:close/>
                  <a:moveTo>
                    <a:pt x="119348" y="273844"/>
                  </a:moveTo>
                  <a:cubicBezTo>
                    <a:pt x="114967" y="269558"/>
                    <a:pt x="108013" y="269558"/>
                    <a:pt x="103632" y="273844"/>
                  </a:cubicBezTo>
                  <a:lnTo>
                    <a:pt x="96298" y="281178"/>
                  </a:lnTo>
                  <a:cubicBezTo>
                    <a:pt x="84772" y="266795"/>
                    <a:pt x="77152" y="249174"/>
                    <a:pt x="75057" y="229933"/>
                  </a:cubicBezTo>
                  <a:lnTo>
                    <a:pt x="85249" y="229933"/>
                  </a:lnTo>
                  <a:cubicBezTo>
                    <a:pt x="90964" y="229933"/>
                    <a:pt x="95917" y="225742"/>
                    <a:pt x="96584" y="220123"/>
                  </a:cubicBezTo>
                  <a:cubicBezTo>
                    <a:pt x="97345" y="213455"/>
                    <a:pt x="92107" y="207741"/>
                    <a:pt x="85534" y="207741"/>
                  </a:cubicBezTo>
                  <a:lnTo>
                    <a:pt x="75057" y="207741"/>
                  </a:lnTo>
                  <a:cubicBezTo>
                    <a:pt x="77152" y="188500"/>
                    <a:pt x="84772" y="170879"/>
                    <a:pt x="96298" y="156496"/>
                  </a:cubicBezTo>
                  <a:lnTo>
                    <a:pt x="103632" y="163830"/>
                  </a:lnTo>
                  <a:cubicBezTo>
                    <a:pt x="108013" y="168116"/>
                    <a:pt x="114967" y="168212"/>
                    <a:pt x="119348" y="163830"/>
                  </a:cubicBezTo>
                  <a:cubicBezTo>
                    <a:pt x="123730" y="159449"/>
                    <a:pt x="123634" y="152495"/>
                    <a:pt x="119348" y="148114"/>
                  </a:cubicBezTo>
                  <a:lnTo>
                    <a:pt x="112014" y="140779"/>
                  </a:lnTo>
                  <a:cubicBezTo>
                    <a:pt x="126396" y="129254"/>
                    <a:pt x="144018" y="121634"/>
                    <a:pt x="163259" y="119539"/>
                  </a:cubicBezTo>
                  <a:lnTo>
                    <a:pt x="163259" y="129730"/>
                  </a:lnTo>
                  <a:cubicBezTo>
                    <a:pt x="163259" y="135446"/>
                    <a:pt x="167450" y="140399"/>
                    <a:pt x="173069" y="141065"/>
                  </a:cubicBezTo>
                  <a:cubicBezTo>
                    <a:pt x="179737" y="141827"/>
                    <a:pt x="185451" y="136588"/>
                    <a:pt x="185451" y="130016"/>
                  </a:cubicBezTo>
                  <a:lnTo>
                    <a:pt x="185451" y="119539"/>
                  </a:lnTo>
                  <a:cubicBezTo>
                    <a:pt x="204692" y="121634"/>
                    <a:pt x="222313" y="129254"/>
                    <a:pt x="236696" y="140779"/>
                  </a:cubicBezTo>
                  <a:lnTo>
                    <a:pt x="229362" y="148114"/>
                  </a:lnTo>
                  <a:cubicBezTo>
                    <a:pt x="225076" y="152495"/>
                    <a:pt x="224980" y="159449"/>
                    <a:pt x="229362" y="163830"/>
                  </a:cubicBezTo>
                  <a:cubicBezTo>
                    <a:pt x="233743" y="168116"/>
                    <a:pt x="240696" y="168116"/>
                    <a:pt x="245078" y="163830"/>
                  </a:cubicBezTo>
                  <a:lnTo>
                    <a:pt x="252413" y="156496"/>
                  </a:lnTo>
                  <a:cubicBezTo>
                    <a:pt x="263937" y="170879"/>
                    <a:pt x="271558" y="188500"/>
                    <a:pt x="273653" y="207741"/>
                  </a:cubicBezTo>
                  <a:lnTo>
                    <a:pt x="263461" y="207741"/>
                  </a:lnTo>
                  <a:cubicBezTo>
                    <a:pt x="257746" y="207741"/>
                    <a:pt x="252793" y="211932"/>
                    <a:pt x="252126" y="217551"/>
                  </a:cubicBezTo>
                  <a:cubicBezTo>
                    <a:pt x="251365" y="224219"/>
                    <a:pt x="256604" y="229933"/>
                    <a:pt x="263176" y="229933"/>
                  </a:cubicBezTo>
                  <a:lnTo>
                    <a:pt x="273653" y="229933"/>
                  </a:lnTo>
                  <a:cubicBezTo>
                    <a:pt x="271558" y="249174"/>
                    <a:pt x="263937" y="266795"/>
                    <a:pt x="252413" y="281178"/>
                  </a:cubicBezTo>
                  <a:lnTo>
                    <a:pt x="245078" y="273844"/>
                  </a:lnTo>
                  <a:cubicBezTo>
                    <a:pt x="240696" y="269558"/>
                    <a:pt x="233743" y="269558"/>
                    <a:pt x="229362" y="273844"/>
                  </a:cubicBezTo>
                  <a:cubicBezTo>
                    <a:pt x="224980" y="278225"/>
                    <a:pt x="225076" y="285179"/>
                    <a:pt x="229362" y="289560"/>
                  </a:cubicBezTo>
                  <a:lnTo>
                    <a:pt x="236696" y="296894"/>
                  </a:lnTo>
                  <a:cubicBezTo>
                    <a:pt x="222313" y="308420"/>
                    <a:pt x="204692" y="316040"/>
                    <a:pt x="185451" y="318135"/>
                  </a:cubicBezTo>
                  <a:lnTo>
                    <a:pt x="185451" y="307943"/>
                  </a:lnTo>
                  <a:cubicBezTo>
                    <a:pt x="185451" y="302228"/>
                    <a:pt x="181260" y="297275"/>
                    <a:pt x="175641" y="296608"/>
                  </a:cubicBezTo>
                  <a:cubicBezTo>
                    <a:pt x="168973" y="295847"/>
                    <a:pt x="163259" y="301085"/>
                    <a:pt x="163259" y="307658"/>
                  </a:cubicBezTo>
                  <a:lnTo>
                    <a:pt x="163259" y="318135"/>
                  </a:lnTo>
                  <a:cubicBezTo>
                    <a:pt x="144018" y="316040"/>
                    <a:pt x="126396" y="308420"/>
                    <a:pt x="112014" y="296894"/>
                  </a:cubicBezTo>
                  <a:lnTo>
                    <a:pt x="119348" y="289560"/>
                  </a:lnTo>
                  <a:cubicBezTo>
                    <a:pt x="123634" y="285179"/>
                    <a:pt x="123634" y="278130"/>
                    <a:pt x="119348" y="273844"/>
                  </a:cubicBezTo>
                  <a:close/>
                  <a:moveTo>
                    <a:pt x="284226" y="363950"/>
                  </a:moveTo>
                  <a:lnTo>
                    <a:pt x="63627" y="363950"/>
                  </a:lnTo>
                  <a:cubicBezTo>
                    <a:pt x="49435" y="363950"/>
                    <a:pt x="37052" y="354140"/>
                    <a:pt x="32385" y="340995"/>
                  </a:cubicBezTo>
                  <a:lnTo>
                    <a:pt x="315373" y="340995"/>
                  </a:lnTo>
                  <a:cubicBezTo>
                    <a:pt x="310801" y="354044"/>
                    <a:pt x="298418" y="363950"/>
                    <a:pt x="284226" y="363950"/>
                  </a:cubicBezTo>
                  <a:close/>
                </a:path>
              </a:pathLst>
            </a:custGeom>
            <a:grpFill/>
            <a:ln w="9525" cap="flat">
              <a:solidFill>
                <a:srgbClr val="660066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cs typeface="+mn-cs"/>
              </a:endParaRPr>
            </a:p>
          </p:txBody>
        </p:sp>
        <p:sp>
          <p:nvSpPr>
            <p:cNvPr id="6" name="자유형: 도형 5">
              <a:extLst>
                <a:ext uri="{FF2B5EF4-FFF2-40B4-BE49-F238E27FC236}">
                  <a16:creationId xmlns:a16="http://schemas.microsoft.com/office/drawing/2014/main" id="{83A13074-8864-46BD-91AA-C81C43820B76}"/>
                </a:ext>
              </a:extLst>
            </p:cNvPr>
            <p:cNvSpPr/>
            <p:nvPr/>
          </p:nvSpPr>
          <p:spPr>
            <a:xfrm>
              <a:off x="6986102" y="5727308"/>
              <a:ext cx="76200" cy="76200"/>
            </a:xfrm>
            <a:custGeom>
              <a:avLst/>
              <a:gdLst>
                <a:gd name="connsiteX0" fmla="*/ 18288 w 76200"/>
                <a:gd name="connsiteY0" fmla="*/ 73797 h 76200"/>
                <a:gd name="connsiteX1" fmla="*/ 62389 w 76200"/>
                <a:gd name="connsiteY1" fmla="*/ 73797 h 76200"/>
                <a:gd name="connsiteX2" fmla="*/ 73723 w 76200"/>
                <a:gd name="connsiteY2" fmla="*/ 63987 h 76200"/>
                <a:gd name="connsiteX3" fmla="*/ 62674 w 76200"/>
                <a:gd name="connsiteY3" fmla="*/ 51604 h 76200"/>
                <a:gd name="connsiteX4" fmla="*/ 29337 w 76200"/>
                <a:gd name="connsiteY4" fmla="*/ 51604 h 76200"/>
                <a:gd name="connsiteX5" fmla="*/ 29337 w 76200"/>
                <a:gd name="connsiteY5" fmla="*/ 18552 h 76200"/>
                <a:gd name="connsiteX6" fmla="*/ 19526 w 76200"/>
                <a:gd name="connsiteY6" fmla="*/ 7218 h 76200"/>
                <a:gd name="connsiteX7" fmla="*/ 7144 w 76200"/>
                <a:gd name="connsiteY7" fmla="*/ 18267 h 76200"/>
                <a:gd name="connsiteX8" fmla="*/ 7144 w 76200"/>
                <a:gd name="connsiteY8" fmla="*/ 62653 h 76200"/>
                <a:gd name="connsiteX9" fmla="*/ 18288 w 76200"/>
                <a:gd name="connsiteY9" fmla="*/ 73797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200" h="76200">
                  <a:moveTo>
                    <a:pt x="18288" y="73797"/>
                  </a:moveTo>
                  <a:lnTo>
                    <a:pt x="62389" y="73797"/>
                  </a:lnTo>
                  <a:cubicBezTo>
                    <a:pt x="68103" y="73797"/>
                    <a:pt x="73057" y="69606"/>
                    <a:pt x="73723" y="63987"/>
                  </a:cubicBezTo>
                  <a:cubicBezTo>
                    <a:pt x="74486" y="57319"/>
                    <a:pt x="69246" y="51604"/>
                    <a:pt x="62674" y="51604"/>
                  </a:cubicBezTo>
                  <a:lnTo>
                    <a:pt x="29337" y="51604"/>
                  </a:lnTo>
                  <a:lnTo>
                    <a:pt x="29337" y="18552"/>
                  </a:lnTo>
                  <a:cubicBezTo>
                    <a:pt x="29337" y="12838"/>
                    <a:pt x="25146" y="7884"/>
                    <a:pt x="19526" y="7218"/>
                  </a:cubicBezTo>
                  <a:cubicBezTo>
                    <a:pt x="12859" y="6456"/>
                    <a:pt x="7144" y="11694"/>
                    <a:pt x="7144" y="18267"/>
                  </a:cubicBezTo>
                  <a:lnTo>
                    <a:pt x="7144" y="62653"/>
                  </a:lnTo>
                  <a:cubicBezTo>
                    <a:pt x="7144" y="68845"/>
                    <a:pt x="12096" y="73797"/>
                    <a:pt x="18288" y="73797"/>
                  </a:cubicBezTo>
                  <a:close/>
                </a:path>
              </a:pathLst>
            </a:custGeom>
            <a:grpFill/>
            <a:ln w="9525" cap="flat">
              <a:solidFill>
                <a:srgbClr val="660066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cs typeface="+mn-cs"/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896" y="1854847"/>
            <a:ext cx="6834208" cy="2145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8775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C9D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그림 9">
            <a:extLst>
              <a:ext uri="{FF2B5EF4-FFF2-40B4-BE49-F238E27FC236}">
                <a16:creationId xmlns:a16="http://schemas.microsoft.com/office/drawing/2014/main" id="{C45569A2-2AA3-4734-A8A7-304A304B11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직사각형 40">
            <a:extLst>
              <a:ext uri="{FF2B5EF4-FFF2-40B4-BE49-F238E27FC236}">
                <a16:creationId xmlns:a16="http://schemas.microsoft.com/office/drawing/2014/main" id="{17B54B5E-1597-4EF1-8CAC-51CF37DB407A}"/>
              </a:ext>
            </a:extLst>
          </p:cNvPr>
          <p:cNvSpPr/>
          <p:nvPr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85875" y="1283639"/>
            <a:ext cx="9620250" cy="1866900"/>
          </a:xfrm>
          <a:prstGeom prst="rect">
            <a:avLst/>
          </a:prstGeom>
          <a:solidFill>
            <a:schemeClr val="accent2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ahoma"/>
              </a:rPr>
              <a:t>2 x 7 = ?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 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70091" y="4011590"/>
            <a:ext cx="7451819" cy="1245308"/>
          </a:xfrm>
          <a:prstGeom prst="rect">
            <a:avLst/>
          </a:prstGeom>
          <a:solidFill>
            <a:srgbClr val="ACDFC9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14</a:t>
            </a:r>
            <a:endParaRPr kumimoji="0" lang="vi-VN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9958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C9D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9">
            <a:extLst>
              <a:ext uri="{FF2B5EF4-FFF2-40B4-BE49-F238E27FC236}">
                <a16:creationId xmlns:a16="http://schemas.microsoft.com/office/drawing/2014/main" id="{C45569A2-2AA3-4734-A8A7-304A304B11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직사각형 40">
            <a:extLst>
              <a:ext uri="{FF2B5EF4-FFF2-40B4-BE49-F238E27FC236}">
                <a16:creationId xmlns:a16="http://schemas.microsoft.com/office/drawing/2014/main" id="{17B54B5E-1597-4EF1-8CAC-51CF37DB407A}"/>
              </a:ext>
            </a:extLst>
          </p:cNvPr>
          <p:cNvSpPr/>
          <p:nvPr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285875" y="1283639"/>
            <a:ext cx="9620250" cy="1866900"/>
          </a:xfrm>
          <a:prstGeom prst="rect">
            <a:avLst/>
          </a:prstGeom>
          <a:solidFill>
            <a:schemeClr val="accent2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ahoma"/>
              </a:rPr>
              <a:t>20 : 5 = ?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 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370091" y="4011590"/>
            <a:ext cx="7451819" cy="1245308"/>
          </a:xfrm>
          <a:prstGeom prst="rect">
            <a:avLst/>
          </a:prstGeom>
          <a:solidFill>
            <a:srgbClr val="ACDFC9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4</a:t>
            </a:r>
            <a:endParaRPr kumimoji="0" lang="vi-VN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5673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C9D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9">
            <a:extLst>
              <a:ext uri="{FF2B5EF4-FFF2-40B4-BE49-F238E27FC236}">
                <a16:creationId xmlns:a16="http://schemas.microsoft.com/office/drawing/2014/main" id="{C45569A2-2AA3-4734-A8A7-304A304B11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직사각형 40">
            <a:extLst>
              <a:ext uri="{FF2B5EF4-FFF2-40B4-BE49-F238E27FC236}">
                <a16:creationId xmlns:a16="http://schemas.microsoft.com/office/drawing/2014/main" id="{17B54B5E-1597-4EF1-8CAC-51CF37DB407A}"/>
              </a:ext>
            </a:extLst>
          </p:cNvPr>
          <p:cNvSpPr/>
          <p:nvPr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285875" y="1283639"/>
            <a:ext cx="9620250" cy="1866900"/>
          </a:xfrm>
          <a:prstGeom prst="rect">
            <a:avLst/>
          </a:prstGeom>
          <a:solidFill>
            <a:schemeClr val="accent2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ahoma"/>
              </a:rPr>
              <a:t>5 x 3 = ?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 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370091" y="4011590"/>
            <a:ext cx="7451819" cy="1245308"/>
          </a:xfrm>
          <a:prstGeom prst="rect">
            <a:avLst/>
          </a:prstGeom>
          <a:solidFill>
            <a:srgbClr val="ACDFC9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15</a:t>
            </a:r>
            <a:endParaRPr kumimoji="0" lang="vi-VN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2368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C9D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9">
            <a:extLst>
              <a:ext uri="{FF2B5EF4-FFF2-40B4-BE49-F238E27FC236}">
                <a16:creationId xmlns:a16="http://schemas.microsoft.com/office/drawing/2014/main" id="{C45569A2-2AA3-4734-A8A7-304A304B11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직사각형 40">
            <a:extLst>
              <a:ext uri="{FF2B5EF4-FFF2-40B4-BE49-F238E27FC236}">
                <a16:creationId xmlns:a16="http://schemas.microsoft.com/office/drawing/2014/main" id="{17B54B5E-1597-4EF1-8CAC-51CF37DB407A}"/>
              </a:ext>
            </a:extLst>
          </p:cNvPr>
          <p:cNvSpPr/>
          <p:nvPr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285875" y="1283639"/>
            <a:ext cx="9620250" cy="1866900"/>
          </a:xfrm>
          <a:prstGeom prst="rect">
            <a:avLst/>
          </a:prstGeom>
          <a:solidFill>
            <a:schemeClr val="accent2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ahoma"/>
              </a:rPr>
              <a:t>5 x 7 = ?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 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370091" y="4011590"/>
            <a:ext cx="7451819" cy="1245308"/>
          </a:xfrm>
          <a:prstGeom prst="rect">
            <a:avLst/>
          </a:prstGeom>
          <a:solidFill>
            <a:srgbClr val="ACDFC9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35</a:t>
            </a:r>
            <a:endParaRPr kumimoji="0" lang="vi-VN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8127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C9D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9">
            <a:extLst>
              <a:ext uri="{FF2B5EF4-FFF2-40B4-BE49-F238E27FC236}">
                <a16:creationId xmlns:a16="http://schemas.microsoft.com/office/drawing/2014/main" id="{C45569A2-2AA3-4734-A8A7-304A304B11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직사각형 40">
            <a:extLst>
              <a:ext uri="{FF2B5EF4-FFF2-40B4-BE49-F238E27FC236}">
                <a16:creationId xmlns:a16="http://schemas.microsoft.com/office/drawing/2014/main" id="{17B54B5E-1597-4EF1-8CAC-51CF37DB407A}"/>
              </a:ext>
            </a:extLst>
          </p:cNvPr>
          <p:cNvSpPr/>
          <p:nvPr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285875" y="1283639"/>
            <a:ext cx="9620250" cy="1866900"/>
          </a:xfrm>
          <a:prstGeom prst="rect">
            <a:avLst/>
          </a:prstGeom>
          <a:solidFill>
            <a:schemeClr val="accent2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ahoma"/>
              </a:rPr>
              <a:t>10 : 2 = ?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 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370091" y="4011590"/>
            <a:ext cx="7451819" cy="1245308"/>
          </a:xfrm>
          <a:prstGeom prst="rect">
            <a:avLst/>
          </a:prstGeom>
          <a:solidFill>
            <a:srgbClr val="ACDFC9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5</a:t>
            </a:r>
            <a:endParaRPr kumimoji="0" lang="vi-VN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9415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CDF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9">
            <a:extLst>
              <a:ext uri="{FF2B5EF4-FFF2-40B4-BE49-F238E27FC236}">
                <a16:creationId xmlns:a16="http://schemas.microsoft.com/office/drawing/2014/main" id="{C45569A2-2AA3-4734-A8A7-304A304B11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직사각형 40">
            <a:extLst>
              <a:ext uri="{FF2B5EF4-FFF2-40B4-BE49-F238E27FC236}">
                <a16:creationId xmlns:a16="http://schemas.microsoft.com/office/drawing/2014/main" id="{17B54B5E-1597-4EF1-8CAC-51CF37DB407A}"/>
              </a:ext>
            </a:extLst>
          </p:cNvPr>
          <p:cNvSpPr/>
          <p:nvPr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85875" y="1283639"/>
            <a:ext cx="9620250" cy="1866900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2 x 9 = ?</a:t>
            </a:r>
            <a:endParaRPr kumimoji="0" lang="vi-VN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70091" y="4011590"/>
            <a:ext cx="7451819" cy="1245308"/>
          </a:xfrm>
          <a:prstGeom prst="rect">
            <a:avLst/>
          </a:prstGeom>
          <a:solidFill>
            <a:srgbClr val="ACDFC9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18</a:t>
            </a:r>
            <a:endParaRPr kumimoji="0" lang="vi-VN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1259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CDF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9">
            <a:extLst>
              <a:ext uri="{FF2B5EF4-FFF2-40B4-BE49-F238E27FC236}">
                <a16:creationId xmlns:a16="http://schemas.microsoft.com/office/drawing/2014/main" id="{C45569A2-2AA3-4734-A8A7-304A304B11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직사각형 40">
            <a:extLst>
              <a:ext uri="{FF2B5EF4-FFF2-40B4-BE49-F238E27FC236}">
                <a16:creationId xmlns:a16="http://schemas.microsoft.com/office/drawing/2014/main" id="{17B54B5E-1597-4EF1-8CAC-51CF37DB407A}"/>
              </a:ext>
            </a:extLst>
          </p:cNvPr>
          <p:cNvSpPr/>
          <p:nvPr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285875" y="1283639"/>
            <a:ext cx="9620250" cy="1866900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25 : 5 = ?</a:t>
            </a:r>
            <a:endParaRPr kumimoji="0" lang="vi-VN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370091" y="4011590"/>
            <a:ext cx="7451819" cy="1245308"/>
          </a:xfrm>
          <a:prstGeom prst="rect">
            <a:avLst/>
          </a:prstGeom>
          <a:solidFill>
            <a:srgbClr val="ACDFC9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5</a:t>
            </a:r>
            <a:endParaRPr kumimoji="0" lang="vi-VN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4914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617273939"/>
</p:tagLst>
</file>

<file path=ppt/theme/theme1.xml><?xml version="1.0" encoding="utf-8"?>
<a:theme xmlns:a="http://schemas.openxmlformats.org/drawingml/2006/main" name="PPTMON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Rammetto One - Poppins Light">
      <a:majorFont>
        <a:latin typeface="Rammetto One"/>
        <a:ea typeface="Arial Unicode MS"/>
        <a:cs typeface=""/>
      </a:majorFont>
      <a:minorFont>
        <a:latin typeface="Poppins Light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2665B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400" dirty="0" smtClean="0">
            <a:solidFill>
              <a:schemeClr val="bg1"/>
            </a:solidFill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264</Words>
  <Application>Microsoft Office PowerPoint</Application>
  <PresentationFormat>Widescreen</PresentationFormat>
  <Paragraphs>63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#9Slide07 HoneyCream</vt:lpstr>
      <vt:lpstr>Arial</vt:lpstr>
      <vt:lpstr>Calibri</vt:lpstr>
      <vt:lpstr>Cambria</vt:lpstr>
      <vt:lpstr>Poppins Light</vt:lpstr>
      <vt:lpstr>Rammetto One</vt:lpstr>
      <vt:lpstr>SVN-Riesling</vt:lpstr>
      <vt:lpstr>SVN-SAF</vt:lpstr>
      <vt:lpstr>Tahoma</vt:lpstr>
      <vt:lpstr>PPTMON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Laptop T&amp;T</dc:creator>
  <cp:lastModifiedBy>Cao Nam</cp:lastModifiedBy>
  <cp:revision>9</cp:revision>
  <dcterms:created xsi:type="dcterms:W3CDTF">2022-07-16T09:50:32Z</dcterms:created>
  <dcterms:modified xsi:type="dcterms:W3CDTF">2025-09-14T10:05:06Z</dcterms:modified>
</cp:coreProperties>
</file>