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4" r:id="rId1"/>
  </p:sldMasterIdLst>
  <p:notesMasterIdLst>
    <p:notesMasterId r:id="rId11"/>
  </p:notesMasterIdLst>
  <p:sldIdLst>
    <p:sldId id="312" r:id="rId2"/>
    <p:sldId id="303" r:id="rId3"/>
    <p:sldId id="305" r:id="rId4"/>
    <p:sldId id="304" r:id="rId5"/>
    <p:sldId id="311" r:id="rId6"/>
    <p:sldId id="276" r:id="rId7"/>
    <p:sldId id="322" r:id="rId8"/>
    <p:sldId id="325" r:id="rId9"/>
    <p:sldId id="323" r:id="rId10"/>
  </p:sldIdLst>
  <p:sldSz cx="9144000" cy="5143500" type="screen16x9"/>
  <p:notesSz cx="6858000" cy="9144000"/>
  <p:embeddedFontLst>
    <p:embeddedFont>
      <p:font typeface="#9Slide04 SFU Belle" panose="020B0604020202020204" charset="0"/>
      <p:regular r:id="rId12"/>
    </p:embeddedFont>
    <p:embeddedFont>
      <p:font typeface="#9Slide05 Aphrodite Pro" panose="020B0604020202020204" charset="0"/>
      <p:regular r:id="rId13"/>
    </p:embeddedFont>
    <p:embeddedFont>
      <p:font typeface="#9Slide05 SVNSnell Roundhand Sc" panose="020B0604020202020204" charset="0"/>
      <p:regular r:id="rId14"/>
      <p:bold r:id="rId15"/>
    </p:embeddedFont>
    <p:embeddedFont>
      <p:font typeface="#9Slide07 Altus" panose="020B0604020202020204" charset="0"/>
      <p:regular r:id="rId16"/>
    </p:embeddedFont>
    <p:embeddedFont>
      <p:font typeface="#9Slide07 Cadena" panose="020B0604020202020204" charset="0"/>
      <p:bold r:id="rId17"/>
    </p:embeddedFont>
    <p:embeddedFont>
      <p:font typeface="#9Slide07 HoneyCream" panose="020B0604020202020204" charset="0"/>
      <p:regular r:id="rId18"/>
    </p:embeddedFont>
    <p:embeddedFont>
      <p:font typeface="Alef" panose="00000500000000000000" pitchFamily="2" charset="-79"/>
      <p:regular r:id="rId19"/>
      <p:bold r:id="rId20"/>
    </p:embeddedFont>
    <p:embeddedFont>
      <p:font typeface="Bowlby One SC" panose="020B0604020202020204" charset="0"/>
      <p:regular r:id="rId21"/>
    </p:embeddedFont>
    <p:embeddedFont>
      <p:font typeface="Dosis" pitchFamily="2" charset="0"/>
      <p:regular r:id="rId22"/>
      <p:bold r:id="rId23"/>
    </p:embeddedFont>
    <p:embeddedFont>
      <p:font typeface="Lora" pitchFamily="2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acifico" panose="00000500000000000000" pitchFamily="2" charset="0"/>
      <p:regular r:id="rId32"/>
    </p:embeddedFont>
    <p:embeddedFont>
      <p:font typeface="Patrick Hand" panose="00000500000000000000" pitchFamily="2" charset="0"/>
      <p:regular r:id="rId33"/>
    </p:embeddedFont>
    <p:embeddedFont>
      <p:font typeface="Quicksand Medium" panose="020B0604020202020204" charset="0"/>
      <p:regular r:id="rId34"/>
      <p:bold r:id="rId35"/>
    </p:embeddedFont>
    <p:embeddedFont>
      <p:font typeface="UTM Avo" panose="02040603050506020204" pitchFamily="18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3659"/>
    <a:srgbClr val="FF6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73C599-8D46-4B3E-B19C-0EB3E955F342}">
  <a:tblStyle styleId="{3273C599-8D46-4B3E-B19C-0EB3E955F3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7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font" Target="fonts/font28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10" name="Google Shape;10;p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4343450" y="1472350"/>
            <a:ext cx="4041000" cy="18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4434500" y="3305450"/>
            <a:ext cx="3858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0" name="Google Shape;30;p2"/>
          <p:cNvGrpSpPr/>
          <p:nvPr/>
        </p:nvGrpSpPr>
        <p:grpSpPr>
          <a:xfrm>
            <a:off x="427291" y="3302054"/>
            <a:ext cx="427309" cy="735372"/>
            <a:chOff x="1075250" y="4381550"/>
            <a:chExt cx="314175" cy="540675"/>
          </a:xfrm>
        </p:grpSpPr>
        <p:sp>
          <p:nvSpPr>
            <p:cNvPr id="31" name="Google Shape;31;p2"/>
            <p:cNvSpPr/>
            <p:nvPr/>
          </p:nvSpPr>
          <p:spPr>
            <a:xfrm>
              <a:off x="1152000" y="4535075"/>
              <a:ext cx="105700" cy="55000"/>
            </a:xfrm>
            <a:custGeom>
              <a:avLst/>
              <a:gdLst/>
              <a:ahLst/>
              <a:cxnLst/>
              <a:rect l="l" t="t" r="r" b="b"/>
              <a:pathLst>
                <a:path w="4228" h="2200" extrusionOk="0">
                  <a:moveTo>
                    <a:pt x="3318" y="1"/>
                  </a:moveTo>
                  <a:lnTo>
                    <a:pt x="3242" y="20"/>
                  </a:lnTo>
                  <a:lnTo>
                    <a:pt x="3204" y="58"/>
                  </a:lnTo>
                  <a:lnTo>
                    <a:pt x="3166" y="133"/>
                  </a:lnTo>
                  <a:lnTo>
                    <a:pt x="3147" y="190"/>
                  </a:lnTo>
                  <a:lnTo>
                    <a:pt x="3166" y="247"/>
                  </a:lnTo>
                  <a:lnTo>
                    <a:pt x="3204" y="304"/>
                  </a:lnTo>
                  <a:lnTo>
                    <a:pt x="3242" y="361"/>
                  </a:lnTo>
                  <a:lnTo>
                    <a:pt x="3318" y="361"/>
                  </a:lnTo>
                  <a:lnTo>
                    <a:pt x="3488" y="437"/>
                  </a:lnTo>
                  <a:lnTo>
                    <a:pt x="3621" y="493"/>
                  </a:lnTo>
                  <a:lnTo>
                    <a:pt x="3697" y="569"/>
                  </a:lnTo>
                  <a:lnTo>
                    <a:pt x="3754" y="645"/>
                  </a:lnTo>
                  <a:lnTo>
                    <a:pt x="3754" y="740"/>
                  </a:lnTo>
                  <a:lnTo>
                    <a:pt x="3716" y="816"/>
                  </a:lnTo>
                  <a:lnTo>
                    <a:pt x="3640" y="910"/>
                  </a:lnTo>
                  <a:lnTo>
                    <a:pt x="3507" y="1005"/>
                  </a:lnTo>
                  <a:lnTo>
                    <a:pt x="3356" y="1138"/>
                  </a:lnTo>
                  <a:lnTo>
                    <a:pt x="3185" y="1233"/>
                  </a:lnTo>
                  <a:lnTo>
                    <a:pt x="3014" y="1327"/>
                  </a:lnTo>
                  <a:lnTo>
                    <a:pt x="2825" y="1403"/>
                  </a:lnTo>
                  <a:lnTo>
                    <a:pt x="2597" y="1479"/>
                  </a:lnTo>
                  <a:lnTo>
                    <a:pt x="2332" y="1555"/>
                  </a:lnTo>
                  <a:lnTo>
                    <a:pt x="1839" y="1688"/>
                  </a:lnTo>
                  <a:lnTo>
                    <a:pt x="1441" y="1763"/>
                  </a:lnTo>
                  <a:lnTo>
                    <a:pt x="1024" y="1820"/>
                  </a:lnTo>
                  <a:lnTo>
                    <a:pt x="930" y="1839"/>
                  </a:lnTo>
                  <a:lnTo>
                    <a:pt x="854" y="1858"/>
                  </a:lnTo>
                  <a:lnTo>
                    <a:pt x="778" y="1839"/>
                  </a:lnTo>
                  <a:lnTo>
                    <a:pt x="721" y="1820"/>
                  </a:lnTo>
                  <a:lnTo>
                    <a:pt x="664" y="1801"/>
                  </a:lnTo>
                  <a:lnTo>
                    <a:pt x="626" y="1744"/>
                  </a:lnTo>
                  <a:lnTo>
                    <a:pt x="588" y="1707"/>
                  </a:lnTo>
                  <a:lnTo>
                    <a:pt x="550" y="1631"/>
                  </a:lnTo>
                  <a:lnTo>
                    <a:pt x="494" y="1460"/>
                  </a:lnTo>
                  <a:lnTo>
                    <a:pt x="588" y="1365"/>
                  </a:lnTo>
                  <a:lnTo>
                    <a:pt x="683" y="1271"/>
                  </a:lnTo>
                  <a:lnTo>
                    <a:pt x="911" y="1100"/>
                  </a:lnTo>
                  <a:lnTo>
                    <a:pt x="1138" y="967"/>
                  </a:lnTo>
                  <a:lnTo>
                    <a:pt x="1384" y="854"/>
                  </a:lnTo>
                  <a:lnTo>
                    <a:pt x="1422" y="816"/>
                  </a:lnTo>
                  <a:lnTo>
                    <a:pt x="1460" y="759"/>
                  </a:lnTo>
                  <a:lnTo>
                    <a:pt x="1460" y="721"/>
                  </a:lnTo>
                  <a:lnTo>
                    <a:pt x="1460" y="664"/>
                  </a:lnTo>
                  <a:lnTo>
                    <a:pt x="1422" y="607"/>
                  </a:lnTo>
                  <a:lnTo>
                    <a:pt x="1384" y="569"/>
                  </a:lnTo>
                  <a:lnTo>
                    <a:pt x="1328" y="531"/>
                  </a:lnTo>
                  <a:lnTo>
                    <a:pt x="1271" y="531"/>
                  </a:lnTo>
                  <a:lnTo>
                    <a:pt x="1195" y="550"/>
                  </a:lnTo>
                  <a:lnTo>
                    <a:pt x="1005" y="626"/>
                  </a:lnTo>
                  <a:lnTo>
                    <a:pt x="816" y="740"/>
                  </a:lnTo>
                  <a:lnTo>
                    <a:pt x="626" y="854"/>
                  </a:lnTo>
                  <a:lnTo>
                    <a:pt x="456" y="986"/>
                  </a:lnTo>
                  <a:lnTo>
                    <a:pt x="304" y="1138"/>
                  </a:lnTo>
                  <a:lnTo>
                    <a:pt x="171" y="1308"/>
                  </a:lnTo>
                  <a:lnTo>
                    <a:pt x="77" y="1498"/>
                  </a:lnTo>
                  <a:lnTo>
                    <a:pt x="20" y="1707"/>
                  </a:lnTo>
                  <a:lnTo>
                    <a:pt x="1" y="1763"/>
                  </a:lnTo>
                  <a:lnTo>
                    <a:pt x="20" y="1839"/>
                  </a:lnTo>
                  <a:lnTo>
                    <a:pt x="39" y="1896"/>
                  </a:lnTo>
                  <a:lnTo>
                    <a:pt x="58" y="1934"/>
                  </a:lnTo>
                  <a:lnTo>
                    <a:pt x="134" y="2029"/>
                  </a:lnTo>
                  <a:lnTo>
                    <a:pt x="247" y="2086"/>
                  </a:lnTo>
                  <a:lnTo>
                    <a:pt x="380" y="2123"/>
                  </a:lnTo>
                  <a:lnTo>
                    <a:pt x="513" y="2161"/>
                  </a:lnTo>
                  <a:lnTo>
                    <a:pt x="740" y="2180"/>
                  </a:lnTo>
                  <a:lnTo>
                    <a:pt x="911" y="2199"/>
                  </a:lnTo>
                  <a:lnTo>
                    <a:pt x="1384" y="2161"/>
                  </a:lnTo>
                  <a:lnTo>
                    <a:pt x="1631" y="2142"/>
                  </a:lnTo>
                  <a:lnTo>
                    <a:pt x="1896" y="2105"/>
                  </a:lnTo>
                  <a:lnTo>
                    <a:pt x="2143" y="2048"/>
                  </a:lnTo>
                  <a:lnTo>
                    <a:pt x="2408" y="1972"/>
                  </a:lnTo>
                  <a:lnTo>
                    <a:pt x="2654" y="1896"/>
                  </a:lnTo>
                  <a:lnTo>
                    <a:pt x="2901" y="1801"/>
                  </a:lnTo>
                  <a:lnTo>
                    <a:pt x="3147" y="1688"/>
                  </a:lnTo>
                  <a:lnTo>
                    <a:pt x="3356" y="1555"/>
                  </a:lnTo>
                  <a:lnTo>
                    <a:pt x="3564" y="1403"/>
                  </a:lnTo>
                  <a:lnTo>
                    <a:pt x="3754" y="1252"/>
                  </a:lnTo>
                  <a:lnTo>
                    <a:pt x="3905" y="1062"/>
                  </a:lnTo>
                  <a:lnTo>
                    <a:pt x="4038" y="873"/>
                  </a:lnTo>
                  <a:lnTo>
                    <a:pt x="4152" y="664"/>
                  </a:lnTo>
                  <a:lnTo>
                    <a:pt x="4208" y="418"/>
                  </a:lnTo>
                  <a:lnTo>
                    <a:pt x="4227" y="361"/>
                  </a:lnTo>
                  <a:lnTo>
                    <a:pt x="4208" y="304"/>
                  </a:lnTo>
                  <a:lnTo>
                    <a:pt x="4171" y="266"/>
                  </a:lnTo>
                  <a:lnTo>
                    <a:pt x="4133" y="228"/>
                  </a:lnTo>
                  <a:lnTo>
                    <a:pt x="3943" y="114"/>
                  </a:lnTo>
                  <a:lnTo>
                    <a:pt x="3754" y="58"/>
                  </a:lnTo>
                  <a:lnTo>
                    <a:pt x="3564" y="20"/>
                  </a:lnTo>
                  <a:lnTo>
                    <a:pt x="3356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152000" y="4535075"/>
              <a:ext cx="105700" cy="55000"/>
            </a:xfrm>
            <a:custGeom>
              <a:avLst/>
              <a:gdLst/>
              <a:ahLst/>
              <a:cxnLst/>
              <a:rect l="l" t="t" r="r" b="b"/>
              <a:pathLst>
                <a:path w="4228" h="2200" fill="none" extrusionOk="0">
                  <a:moveTo>
                    <a:pt x="3356" y="1"/>
                  </a:moveTo>
                  <a:lnTo>
                    <a:pt x="3356" y="1"/>
                  </a:lnTo>
                  <a:lnTo>
                    <a:pt x="3318" y="1"/>
                  </a:lnTo>
                  <a:lnTo>
                    <a:pt x="3318" y="1"/>
                  </a:lnTo>
                  <a:lnTo>
                    <a:pt x="3242" y="20"/>
                  </a:lnTo>
                  <a:lnTo>
                    <a:pt x="3204" y="58"/>
                  </a:lnTo>
                  <a:lnTo>
                    <a:pt x="3166" y="133"/>
                  </a:lnTo>
                  <a:lnTo>
                    <a:pt x="3147" y="190"/>
                  </a:lnTo>
                  <a:lnTo>
                    <a:pt x="3166" y="247"/>
                  </a:lnTo>
                  <a:lnTo>
                    <a:pt x="3204" y="304"/>
                  </a:lnTo>
                  <a:lnTo>
                    <a:pt x="3242" y="361"/>
                  </a:lnTo>
                  <a:lnTo>
                    <a:pt x="3318" y="361"/>
                  </a:lnTo>
                  <a:lnTo>
                    <a:pt x="3318" y="361"/>
                  </a:lnTo>
                  <a:lnTo>
                    <a:pt x="3318" y="361"/>
                  </a:lnTo>
                  <a:lnTo>
                    <a:pt x="3318" y="361"/>
                  </a:lnTo>
                  <a:lnTo>
                    <a:pt x="3488" y="437"/>
                  </a:lnTo>
                  <a:lnTo>
                    <a:pt x="3621" y="493"/>
                  </a:lnTo>
                  <a:lnTo>
                    <a:pt x="3697" y="569"/>
                  </a:lnTo>
                  <a:lnTo>
                    <a:pt x="3754" y="645"/>
                  </a:lnTo>
                  <a:lnTo>
                    <a:pt x="3754" y="740"/>
                  </a:lnTo>
                  <a:lnTo>
                    <a:pt x="3716" y="816"/>
                  </a:lnTo>
                  <a:lnTo>
                    <a:pt x="3640" y="910"/>
                  </a:lnTo>
                  <a:lnTo>
                    <a:pt x="3507" y="1005"/>
                  </a:lnTo>
                  <a:lnTo>
                    <a:pt x="3507" y="1005"/>
                  </a:lnTo>
                  <a:lnTo>
                    <a:pt x="3356" y="1138"/>
                  </a:lnTo>
                  <a:lnTo>
                    <a:pt x="3185" y="1233"/>
                  </a:lnTo>
                  <a:lnTo>
                    <a:pt x="3014" y="1327"/>
                  </a:lnTo>
                  <a:lnTo>
                    <a:pt x="2825" y="1403"/>
                  </a:lnTo>
                  <a:lnTo>
                    <a:pt x="2825" y="1403"/>
                  </a:lnTo>
                  <a:lnTo>
                    <a:pt x="2597" y="1479"/>
                  </a:lnTo>
                  <a:lnTo>
                    <a:pt x="2332" y="1555"/>
                  </a:lnTo>
                  <a:lnTo>
                    <a:pt x="1839" y="1688"/>
                  </a:lnTo>
                  <a:lnTo>
                    <a:pt x="1839" y="1688"/>
                  </a:lnTo>
                  <a:lnTo>
                    <a:pt x="1441" y="1763"/>
                  </a:lnTo>
                  <a:lnTo>
                    <a:pt x="1024" y="1820"/>
                  </a:lnTo>
                  <a:lnTo>
                    <a:pt x="1024" y="1820"/>
                  </a:lnTo>
                  <a:lnTo>
                    <a:pt x="930" y="1839"/>
                  </a:lnTo>
                  <a:lnTo>
                    <a:pt x="854" y="1858"/>
                  </a:lnTo>
                  <a:lnTo>
                    <a:pt x="854" y="1858"/>
                  </a:lnTo>
                  <a:lnTo>
                    <a:pt x="778" y="1839"/>
                  </a:lnTo>
                  <a:lnTo>
                    <a:pt x="721" y="1820"/>
                  </a:lnTo>
                  <a:lnTo>
                    <a:pt x="664" y="1801"/>
                  </a:lnTo>
                  <a:lnTo>
                    <a:pt x="626" y="1744"/>
                  </a:lnTo>
                  <a:lnTo>
                    <a:pt x="588" y="1707"/>
                  </a:lnTo>
                  <a:lnTo>
                    <a:pt x="550" y="1631"/>
                  </a:lnTo>
                  <a:lnTo>
                    <a:pt x="494" y="1460"/>
                  </a:lnTo>
                  <a:lnTo>
                    <a:pt x="494" y="1460"/>
                  </a:lnTo>
                  <a:lnTo>
                    <a:pt x="588" y="1365"/>
                  </a:lnTo>
                  <a:lnTo>
                    <a:pt x="683" y="1271"/>
                  </a:lnTo>
                  <a:lnTo>
                    <a:pt x="911" y="1100"/>
                  </a:lnTo>
                  <a:lnTo>
                    <a:pt x="1138" y="967"/>
                  </a:lnTo>
                  <a:lnTo>
                    <a:pt x="1384" y="854"/>
                  </a:lnTo>
                  <a:lnTo>
                    <a:pt x="1384" y="854"/>
                  </a:lnTo>
                  <a:lnTo>
                    <a:pt x="1422" y="816"/>
                  </a:lnTo>
                  <a:lnTo>
                    <a:pt x="1460" y="759"/>
                  </a:lnTo>
                  <a:lnTo>
                    <a:pt x="1460" y="721"/>
                  </a:lnTo>
                  <a:lnTo>
                    <a:pt x="1460" y="664"/>
                  </a:lnTo>
                  <a:lnTo>
                    <a:pt x="1422" y="607"/>
                  </a:lnTo>
                  <a:lnTo>
                    <a:pt x="1384" y="569"/>
                  </a:lnTo>
                  <a:lnTo>
                    <a:pt x="1328" y="531"/>
                  </a:lnTo>
                  <a:lnTo>
                    <a:pt x="1271" y="531"/>
                  </a:lnTo>
                  <a:lnTo>
                    <a:pt x="1271" y="531"/>
                  </a:lnTo>
                  <a:lnTo>
                    <a:pt x="1195" y="550"/>
                  </a:lnTo>
                  <a:lnTo>
                    <a:pt x="1195" y="550"/>
                  </a:lnTo>
                  <a:lnTo>
                    <a:pt x="1005" y="626"/>
                  </a:lnTo>
                  <a:lnTo>
                    <a:pt x="816" y="740"/>
                  </a:lnTo>
                  <a:lnTo>
                    <a:pt x="626" y="854"/>
                  </a:lnTo>
                  <a:lnTo>
                    <a:pt x="456" y="986"/>
                  </a:lnTo>
                  <a:lnTo>
                    <a:pt x="304" y="1138"/>
                  </a:lnTo>
                  <a:lnTo>
                    <a:pt x="171" y="1308"/>
                  </a:lnTo>
                  <a:lnTo>
                    <a:pt x="77" y="1498"/>
                  </a:lnTo>
                  <a:lnTo>
                    <a:pt x="20" y="1707"/>
                  </a:lnTo>
                  <a:lnTo>
                    <a:pt x="20" y="1707"/>
                  </a:lnTo>
                  <a:lnTo>
                    <a:pt x="1" y="1763"/>
                  </a:lnTo>
                  <a:lnTo>
                    <a:pt x="20" y="1839"/>
                  </a:lnTo>
                  <a:lnTo>
                    <a:pt x="39" y="1896"/>
                  </a:lnTo>
                  <a:lnTo>
                    <a:pt x="58" y="1934"/>
                  </a:lnTo>
                  <a:lnTo>
                    <a:pt x="134" y="2029"/>
                  </a:lnTo>
                  <a:lnTo>
                    <a:pt x="247" y="2086"/>
                  </a:lnTo>
                  <a:lnTo>
                    <a:pt x="380" y="2123"/>
                  </a:lnTo>
                  <a:lnTo>
                    <a:pt x="513" y="2161"/>
                  </a:lnTo>
                  <a:lnTo>
                    <a:pt x="740" y="2180"/>
                  </a:lnTo>
                  <a:lnTo>
                    <a:pt x="740" y="2180"/>
                  </a:lnTo>
                  <a:lnTo>
                    <a:pt x="911" y="2199"/>
                  </a:lnTo>
                  <a:lnTo>
                    <a:pt x="911" y="2199"/>
                  </a:lnTo>
                  <a:lnTo>
                    <a:pt x="1384" y="2161"/>
                  </a:lnTo>
                  <a:lnTo>
                    <a:pt x="1631" y="2142"/>
                  </a:lnTo>
                  <a:lnTo>
                    <a:pt x="1896" y="2105"/>
                  </a:lnTo>
                  <a:lnTo>
                    <a:pt x="2143" y="2048"/>
                  </a:lnTo>
                  <a:lnTo>
                    <a:pt x="2408" y="1972"/>
                  </a:lnTo>
                  <a:lnTo>
                    <a:pt x="2654" y="1896"/>
                  </a:lnTo>
                  <a:lnTo>
                    <a:pt x="2901" y="1801"/>
                  </a:lnTo>
                  <a:lnTo>
                    <a:pt x="3147" y="1688"/>
                  </a:lnTo>
                  <a:lnTo>
                    <a:pt x="3356" y="1555"/>
                  </a:lnTo>
                  <a:lnTo>
                    <a:pt x="3564" y="1403"/>
                  </a:lnTo>
                  <a:lnTo>
                    <a:pt x="3754" y="1252"/>
                  </a:lnTo>
                  <a:lnTo>
                    <a:pt x="3905" y="1062"/>
                  </a:lnTo>
                  <a:lnTo>
                    <a:pt x="4038" y="873"/>
                  </a:lnTo>
                  <a:lnTo>
                    <a:pt x="4152" y="664"/>
                  </a:lnTo>
                  <a:lnTo>
                    <a:pt x="4208" y="418"/>
                  </a:lnTo>
                  <a:lnTo>
                    <a:pt x="4208" y="418"/>
                  </a:lnTo>
                  <a:lnTo>
                    <a:pt x="4227" y="361"/>
                  </a:lnTo>
                  <a:lnTo>
                    <a:pt x="4208" y="304"/>
                  </a:lnTo>
                  <a:lnTo>
                    <a:pt x="4171" y="266"/>
                  </a:lnTo>
                  <a:lnTo>
                    <a:pt x="4133" y="228"/>
                  </a:lnTo>
                  <a:lnTo>
                    <a:pt x="4133" y="228"/>
                  </a:lnTo>
                  <a:lnTo>
                    <a:pt x="3943" y="114"/>
                  </a:lnTo>
                  <a:lnTo>
                    <a:pt x="3754" y="58"/>
                  </a:lnTo>
                  <a:lnTo>
                    <a:pt x="3564" y="20"/>
                  </a:lnTo>
                  <a:lnTo>
                    <a:pt x="3356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190875" y="4381550"/>
              <a:ext cx="45975" cy="183400"/>
            </a:xfrm>
            <a:custGeom>
              <a:avLst/>
              <a:gdLst/>
              <a:ahLst/>
              <a:cxnLst/>
              <a:rect l="l" t="t" r="r" b="b"/>
              <a:pathLst>
                <a:path w="1839" h="7336" extrusionOk="0">
                  <a:moveTo>
                    <a:pt x="872" y="1"/>
                  </a:moveTo>
                  <a:lnTo>
                    <a:pt x="796" y="20"/>
                  </a:lnTo>
                  <a:lnTo>
                    <a:pt x="739" y="58"/>
                  </a:lnTo>
                  <a:lnTo>
                    <a:pt x="720" y="114"/>
                  </a:lnTo>
                  <a:lnTo>
                    <a:pt x="701" y="171"/>
                  </a:lnTo>
                  <a:lnTo>
                    <a:pt x="720" y="247"/>
                  </a:lnTo>
                  <a:lnTo>
                    <a:pt x="739" y="304"/>
                  </a:lnTo>
                  <a:lnTo>
                    <a:pt x="796" y="342"/>
                  </a:lnTo>
                  <a:lnTo>
                    <a:pt x="872" y="361"/>
                  </a:lnTo>
                  <a:lnTo>
                    <a:pt x="1024" y="380"/>
                  </a:lnTo>
                  <a:lnTo>
                    <a:pt x="1137" y="399"/>
                  </a:lnTo>
                  <a:lnTo>
                    <a:pt x="1251" y="456"/>
                  </a:lnTo>
                  <a:lnTo>
                    <a:pt x="1327" y="513"/>
                  </a:lnTo>
                  <a:lnTo>
                    <a:pt x="1384" y="588"/>
                  </a:lnTo>
                  <a:lnTo>
                    <a:pt x="1440" y="683"/>
                  </a:lnTo>
                  <a:lnTo>
                    <a:pt x="1478" y="778"/>
                  </a:lnTo>
                  <a:lnTo>
                    <a:pt x="1497" y="873"/>
                  </a:lnTo>
                  <a:lnTo>
                    <a:pt x="1516" y="1100"/>
                  </a:lnTo>
                  <a:lnTo>
                    <a:pt x="1497" y="1328"/>
                  </a:lnTo>
                  <a:lnTo>
                    <a:pt x="1478" y="1744"/>
                  </a:lnTo>
                  <a:lnTo>
                    <a:pt x="1459" y="2616"/>
                  </a:lnTo>
                  <a:lnTo>
                    <a:pt x="1422" y="3488"/>
                  </a:lnTo>
                  <a:lnTo>
                    <a:pt x="1384" y="4171"/>
                  </a:lnTo>
                  <a:lnTo>
                    <a:pt x="1346" y="4853"/>
                  </a:lnTo>
                  <a:lnTo>
                    <a:pt x="1289" y="5554"/>
                  </a:lnTo>
                  <a:lnTo>
                    <a:pt x="1251" y="5895"/>
                  </a:lnTo>
                  <a:lnTo>
                    <a:pt x="1251" y="6066"/>
                  </a:lnTo>
                  <a:lnTo>
                    <a:pt x="1213" y="6236"/>
                  </a:lnTo>
                  <a:lnTo>
                    <a:pt x="1156" y="6369"/>
                  </a:lnTo>
                  <a:lnTo>
                    <a:pt x="1080" y="6502"/>
                  </a:lnTo>
                  <a:lnTo>
                    <a:pt x="967" y="6616"/>
                  </a:lnTo>
                  <a:lnTo>
                    <a:pt x="834" y="6710"/>
                  </a:lnTo>
                  <a:lnTo>
                    <a:pt x="663" y="6786"/>
                  </a:lnTo>
                  <a:lnTo>
                    <a:pt x="474" y="6843"/>
                  </a:lnTo>
                  <a:lnTo>
                    <a:pt x="417" y="6691"/>
                  </a:lnTo>
                  <a:lnTo>
                    <a:pt x="379" y="6521"/>
                  </a:lnTo>
                  <a:lnTo>
                    <a:pt x="341" y="6331"/>
                  </a:lnTo>
                  <a:lnTo>
                    <a:pt x="322" y="6142"/>
                  </a:lnTo>
                  <a:lnTo>
                    <a:pt x="303" y="5763"/>
                  </a:lnTo>
                  <a:lnTo>
                    <a:pt x="322" y="5365"/>
                  </a:lnTo>
                  <a:lnTo>
                    <a:pt x="360" y="4967"/>
                  </a:lnTo>
                  <a:lnTo>
                    <a:pt x="398" y="4569"/>
                  </a:lnTo>
                  <a:lnTo>
                    <a:pt x="436" y="4189"/>
                  </a:lnTo>
                  <a:lnTo>
                    <a:pt x="474" y="3848"/>
                  </a:lnTo>
                  <a:lnTo>
                    <a:pt x="644" y="475"/>
                  </a:lnTo>
                  <a:lnTo>
                    <a:pt x="625" y="399"/>
                  </a:lnTo>
                  <a:lnTo>
                    <a:pt x="588" y="342"/>
                  </a:lnTo>
                  <a:lnTo>
                    <a:pt x="531" y="323"/>
                  </a:lnTo>
                  <a:lnTo>
                    <a:pt x="474" y="304"/>
                  </a:lnTo>
                  <a:lnTo>
                    <a:pt x="398" y="323"/>
                  </a:lnTo>
                  <a:lnTo>
                    <a:pt x="341" y="342"/>
                  </a:lnTo>
                  <a:lnTo>
                    <a:pt x="303" y="399"/>
                  </a:lnTo>
                  <a:lnTo>
                    <a:pt x="284" y="475"/>
                  </a:lnTo>
                  <a:lnTo>
                    <a:pt x="95" y="4189"/>
                  </a:lnTo>
                  <a:lnTo>
                    <a:pt x="38" y="4948"/>
                  </a:lnTo>
                  <a:lnTo>
                    <a:pt x="19" y="5327"/>
                  </a:lnTo>
                  <a:lnTo>
                    <a:pt x="0" y="5706"/>
                  </a:lnTo>
                  <a:lnTo>
                    <a:pt x="0" y="6085"/>
                  </a:lnTo>
                  <a:lnTo>
                    <a:pt x="38" y="6464"/>
                  </a:lnTo>
                  <a:lnTo>
                    <a:pt x="114" y="6843"/>
                  </a:lnTo>
                  <a:lnTo>
                    <a:pt x="171" y="7014"/>
                  </a:lnTo>
                  <a:lnTo>
                    <a:pt x="227" y="7203"/>
                  </a:lnTo>
                  <a:lnTo>
                    <a:pt x="265" y="7241"/>
                  </a:lnTo>
                  <a:lnTo>
                    <a:pt x="303" y="7298"/>
                  </a:lnTo>
                  <a:lnTo>
                    <a:pt x="341" y="7317"/>
                  </a:lnTo>
                  <a:lnTo>
                    <a:pt x="417" y="7336"/>
                  </a:lnTo>
                  <a:lnTo>
                    <a:pt x="531" y="7336"/>
                  </a:lnTo>
                  <a:lnTo>
                    <a:pt x="701" y="7317"/>
                  </a:lnTo>
                  <a:lnTo>
                    <a:pt x="853" y="7279"/>
                  </a:lnTo>
                  <a:lnTo>
                    <a:pt x="967" y="7241"/>
                  </a:lnTo>
                  <a:lnTo>
                    <a:pt x="1080" y="7165"/>
                  </a:lnTo>
                  <a:lnTo>
                    <a:pt x="1194" y="7070"/>
                  </a:lnTo>
                  <a:lnTo>
                    <a:pt x="1270" y="6957"/>
                  </a:lnTo>
                  <a:lnTo>
                    <a:pt x="1346" y="6843"/>
                  </a:lnTo>
                  <a:lnTo>
                    <a:pt x="1403" y="6729"/>
                  </a:lnTo>
                  <a:lnTo>
                    <a:pt x="1497" y="6445"/>
                  </a:lnTo>
                  <a:lnTo>
                    <a:pt x="1573" y="6142"/>
                  </a:lnTo>
                  <a:lnTo>
                    <a:pt x="1611" y="5838"/>
                  </a:lnTo>
                  <a:lnTo>
                    <a:pt x="1630" y="5554"/>
                  </a:lnTo>
                  <a:lnTo>
                    <a:pt x="1744" y="4265"/>
                  </a:lnTo>
                  <a:lnTo>
                    <a:pt x="1801" y="2958"/>
                  </a:lnTo>
                  <a:lnTo>
                    <a:pt x="1838" y="1669"/>
                  </a:lnTo>
                  <a:lnTo>
                    <a:pt x="1838" y="380"/>
                  </a:lnTo>
                  <a:lnTo>
                    <a:pt x="1801" y="285"/>
                  </a:lnTo>
                  <a:lnTo>
                    <a:pt x="1782" y="247"/>
                  </a:lnTo>
                  <a:lnTo>
                    <a:pt x="1744" y="209"/>
                  </a:lnTo>
                  <a:lnTo>
                    <a:pt x="1535" y="114"/>
                  </a:lnTo>
                  <a:lnTo>
                    <a:pt x="1327" y="58"/>
                  </a:lnTo>
                  <a:lnTo>
                    <a:pt x="1118" y="20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90875" y="4381550"/>
              <a:ext cx="45975" cy="183400"/>
            </a:xfrm>
            <a:custGeom>
              <a:avLst/>
              <a:gdLst/>
              <a:ahLst/>
              <a:cxnLst/>
              <a:rect l="l" t="t" r="r" b="b"/>
              <a:pathLst>
                <a:path w="1839" h="7336" fill="none" extrusionOk="0">
                  <a:moveTo>
                    <a:pt x="872" y="1"/>
                  </a:moveTo>
                  <a:lnTo>
                    <a:pt x="872" y="1"/>
                  </a:lnTo>
                  <a:lnTo>
                    <a:pt x="796" y="20"/>
                  </a:lnTo>
                  <a:lnTo>
                    <a:pt x="739" y="58"/>
                  </a:lnTo>
                  <a:lnTo>
                    <a:pt x="720" y="114"/>
                  </a:lnTo>
                  <a:lnTo>
                    <a:pt x="701" y="171"/>
                  </a:lnTo>
                  <a:lnTo>
                    <a:pt x="720" y="247"/>
                  </a:lnTo>
                  <a:lnTo>
                    <a:pt x="739" y="304"/>
                  </a:lnTo>
                  <a:lnTo>
                    <a:pt x="796" y="342"/>
                  </a:lnTo>
                  <a:lnTo>
                    <a:pt x="872" y="361"/>
                  </a:lnTo>
                  <a:lnTo>
                    <a:pt x="872" y="361"/>
                  </a:lnTo>
                  <a:lnTo>
                    <a:pt x="1024" y="380"/>
                  </a:lnTo>
                  <a:lnTo>
                    <a:pt x="1137" y="399"/>
                  </a:lnTo>
                  <a:lnTo>
                    <a:pt x="1251" y="456"/>
                  </a:lnTo>
                  <a:lnTo>
                    <a:pt x="1327" y="513"/>
                  </a:lnTo>
                  <a:lnTo>
                    <a:pt x="1384" y="588"/>
                  </a:lnTo>
                  <a:lnTo>
                    <a:pt x="1440" y="683"/>
                  </a:lnTo>
                  <a:lnTo>
                    <a:pt x="1478" y="778"/>
                  </a:lnTo>
                  <a:lnTo>
                    <a:pt x="1497" y="873"/>
                  </a:lnTo>
                  <a:lnTo>
                    <a:pt x="1516" y="1100"/>
                  </a:lnTo>
                  <a:lnTo>
                    <a:pt x="1497" y="1328"/>
                  </a:lnTo>
                  <a:lnTo>
                    <a:pt x="1478" y="1744"/>
                  </a:lnTo>
                  <a:lnTo>
                    <a:pt x="1478" y="1744"/>
                  </a:lnTo>
                  <a:lnTo>
                    <a:pt x="1459" y="2616"/>
                  </a:lnTo>
                  <a:lnTo>
                    <a:pt x="1422" y="3488"/>
                  </a:lnTo>
                  <a:lnTo>
                    <a:pt x="1422" y="3488"/>
                  </a:lnTo>
                  <a:lnTo>
                    <a:pt x="1384" y="4171"/>
                  </a:lnTo>
                  <a:lnTo>
                    <a:pt x="1346" y="4853"/>
                  </a:lnTo>
                  <a:lnTo>
                    <a:pt x="1346" y="4853"/>
                  </a:lnTo>
                  <a:lnTo>
                    <a:pt x="1289" y="5554"/>
                  </a:lnTo>
                  <a:lnTo>
                    <a:pt x="1289" y="5554"/>
                  </a:lnTo>
                  <a:lnTo>
                    <a:pt x="1251" y="5895"/>
                  </a:lnTo>
                  <a:lnTo>
                    <a:pt x="1251" y="5895"/>
                  </a:lnTo>
                  <a:lnTo>
                    <a:pt x="1251" y="6066"/>
                  </a:lnTo>
                  <a:lnTo>
                    <a:pt x="1213" y="6236"/>
                  </a:lnTo>
                  <a:lnTo>
                    <a:pt x="1156" y="6369"/>
                  </a:lnTo>
                  <a:lnTo>
                    <a:pt x="1080" y="6502"/>
                  </a:lnTo>
                  <a:lnTo>
                    <a:pt x="967" y="6616"/>
                  </a:lnTo>
                  <a:lnTo>
                    <a:pt x="834" y="6710"/>
                  </a:lnTo>
                  <a:lnTo>
                    <a:pt x="663" y="6786"/>
                  </a:lnTo>
                  <a:lnTo>
                    <a:pt x="474" y="6843"/>
                  </a:lnTo>
                  <a:lnTo>
                    <a:pt x="474" y="6843"/>
                  </a:lnTo>
                  <a:lnTo>
                    <a:pt x="417" y="6691"/>
                  </a:lnTo>
                  <a:lnTo>
                    <a:pt x="379" y="6521"/>
                  </a:lnTo>
                  <a:lnTo>
                    <a:pt x="341" y="6331"/>
                  </a:lnTo>
                  <a:lnTo>
                    <a:pt x="322" y="6142"/>
                  </a:lnTo>
                  <a:lnTo>
                    <a:pt x="303" y="5763"/>
                  </a:lnTo>
                  <a:lnTo>
                    <a:pt x="322" y="5365"/>
                  </a:lnTo>
                  <a:lnTo>
                    <a:pt x="360" y="4967"/>
                  </a:lnTo>
                  <a:lnTo>
                    <a:pt x="398" y="4569"/>
                  </a:lnTo>
                  <a:lnTo>
                    <a:pt x="436" y="4189"/>
                  </a:lnTo>
                  <a:lnTo>
                    <a:pt x="474" y="3848"/>
                  </a:lnTo>
                  <a:lnTo>
                    <a:pt x="474" y="3848"/>
                  </a:lnTo>
                  <a:lnTo>
                    <a:pt x="644" y="475"/>
                  </a:lnTo>
                  <a:lnTo>
                    <a:pt x="644" y="475"/>
                  </a:lnTo>
                  <a:lnTo>
                    <a:pt x="625" y="399"/>
                  </a:lnTo>
                  <a:lnTo>
                    <a:pt x="588" y="342"/>
                  </a:lnTo>
                  <a:lnTo>
                    <a:pt x="531" y="323"/>
                  </a:lnTo>
                  <a:lnTo>
                    <a:pt x="474" y="304"/>
                  </a:lnTo>
                  <a:lnTo>
                    <a:pt x="474" y="304"/>
                  </a:lnTo>
                  <a:lnTo>
                    <a:pt x="398" y="323"/>
                  </a:lnTo>
                  <a:lnTo>
                    <a:pt x="341" y="342"/>
                  </a:lnTo>
                  <a:lnTo>
                    <a:pt x="303" y="399"/>
                  </a:lnTo>
                  <a:lnTo>
                    <a:pt x="284" y="475"/>
                  </a:lnTo>
                  <a:lnTo>
                    <a:pt x="284" y="475"/>
                  </a:lnTo>
                  <a:lnTo>
                    <a:pt x="95" y="4189"/>
                  </a:lnTo>
                  <a:lnTo>
                    <a:pt x="95" y="4189"/>
                  </a:lnTo>
                  <a:lnTo>
                    <a:pt x="38" y="4948"/>
                  </a:lnTo>
                  <a:lnTo>
                    <a:pt x="19" y="5327"/>
                  </a:lnTo>
                  <a:lnTo>
                    <a:pt x="0" y="5706"/>
                  </a:lnTo>
                  <a:lnTo>
                    <a:pt x="0" y="6085"/>
                  </a:lnTo>
                  <a:lnTo>
                    <a:pt x="38" y="6464"/>
                  </a:lnTo>
                  <a:lnTo>
                    <a:pt x="114" y="6843"/>
                  </a:lnTo>
                  <a:lnTo>
                    <a:pt x="171" y="7014"/>
                  </a:lnTo>
                  <a:lnTo>
                    <a:pt x="227" y="7203"/>
                  </a:lnTo>
                  <a:lnTo>
                    <a:pt x="227" y="7203"/>
                  </a:lnTo>
                  <a:lnTo>
                    <a:pt x="265" y="7241"/>
                  </a:lnTo>
                  <a:lnTo>
                    <a:pt x="303" y="7298"/>
                  </a:lnTo>
                  <a:lnTo>
                    <a:pt x="341" y="7317"/>
                  </a:lnTo>
                  <a:lnTo>
                    <a:pt x="417" y="7336"/>
                  </a:lnTo>
                  <a:lnTo>
                    <a:pt x="417" y="7336"/>
                  </a:lnTo>
                  <a:lnTo>
                    <a:pt x="531" y="7336"/>
                  </a:lnTo>
                  <a:lnTo>
                    <a:pt x="531" y="7336"/>
                  </a:lnTo>
                  <a:lnTo>
                    <a:pt x="701" y="7317"/>
                  </a:lnTo>
                  <a:lnTo>
                    <a:pt x="853" y="7279"/>
                  </a:lnTo>
                  <a:lnTo>
                    <a:pt x="967" y="7241"/>
                  </a:lnTo>
                  <a:lnTo>
                    <a:pt x="1080" y="7165"/>
                  </a:lnTo>
                  <a:lnTo>
                    <a:pt x="1194" y="7070"/>
                  </a:lnTo>
                  <a:lnTo>
                    <a:pt x="1270" y="6957"/>
                  </a:lnTo>
                  <a:lnTo>
                    <a:pt x="1346" y="6843"/>
                  </a:lnTo>
                  <a:lnTo>
                    <a:pt x="1403" y="6729"/>
                  </a:lnTo>
                  <a:lnTo>
                    <a:pt x="1497" y="6445"/>
                  </a:lnTo>
                  <a:lnTo>
                    <a:pt x="1573" y="6142"/>
                  </a:lnTo>
                  <a:lnTo>
                    <a:pt x="1611" y="5838"/>
                  </a:lnTo>
                  <a:lnTo>
                    <a:pt x="1630" y="5554"/>
                  </a:lnTo>
                  <a:lnTo>
                    <a:pt x="1630" y="5554"/>
                  </a:lnTo>
                  <a:lnTo>
                    <a:pt x="1744" y="4265"/>
                  </a:lnTo>
                  <a:lnTo>
                    <a:pt x="1801" y="2958"/>
                  </a:lnTo>
                  <a:lnTo>
                    <a:pt x="1838" y="1669"/>
                  </a:lnTo>
                  <a:lnTo>
                    <a:pt x="1838" y="380"/>
                  </a:lnTo>
                  <a:lnTo>
                    <a:pt x="1838" y="380"/>
                  </a:lnTo>
                  <a:lnTo>
                    <a:pt x="1801" y="285"/>
                  </a:lnTo>
                  <a:lnTo>
                    <a:pt x="1782" y="247"/>
                  </a:lnTo>
                  <a:lnTo>
                    <a:pt x="1744" y="209"/>
                  </a:lnTo>
                  <a:lnTo>
                    <a:pt x="1744" y="209"/>
                  </a:lnTo>
                  <a:lnTo>
                    <a:pt x="1535" y="114"/>
                  </a:lnTo>
                  <a:lnTo>
                    <a:pt x="1327" y="58"/>
                  </a:lnTo>
                  <a:lnTo>
                    <a:pt x="1118" y="20"/>
                  </a:lnTo>
                  <a:lnTo>
                    <a:pt x="872" y="1"/>
                  </a:lnTo>
                  <a:lnTo>
                    <a:pt x="872" y="1"/>
                  </a:lnTo>
                  <a:lnTo>
                    <a:pt x="872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75250" y="4518500"/>
              <a:ext cx="314175" cy="403725"/>
            </a:xfrm>
            <a:custGeom>
              <a:avLst/>
              <a:gdLst/>
              <a:ahLst/>
              <a:cxnLst/>
              <a:rect l="l" t="t" r="r" b="b"/>
              <a:pathLst>
                <a:path w="12567" h="16149" extrusionOk="0">
                  <a:moveTo>
                    <a:pt x="8662" y="0"/>
                  </a:moveTo>
                  <a:lnTo>
                    <a:pt x="8359" y="19"/>
                  </a:lnTo>
                  <a:lnTo>
                    <a:pt x="7752" y="76"/>
                  </a:lnTo>
                  <a:lnTo>
                    <a:pt x="7241" y="152"/>
                  </a:lnTo>
                  <a:lnTo>
                    <a:pt x="6880" y="209"/>
                  </a:lnTo>
                  <a:lnTo>
                    <a:pt x="6824" y="247"/>
                  </a:lnTo>
                  <a:lnTo>
                    <a:pt x="6786" y="285"/>
                  </a:lnTo>
                  <a:lnTo>
                    <a:pt x="6767" y="341"/>
                  </a:lnTo>
                  <a:lnTo>
                    <a:pt x="6767" y="398"/>
                  </a:lnTo>
                  <a:lnTo>
                    <a:pt x="6786" y="474"/>
                  </a:lnTo>
                  <a:lnTo>
                    <a:pt x="6824" y="512"/>
                  </a:lnTo>
                  <a:lnTo>
                    <a:pt x="6880" y="550"/>
                  </a:lnTo>
                  <a:lnTo>
                    <a:pt x="6937" y="569"/>
                  </a:lnTo>
                  <a:lnTo>
                    <a:pt x="6975" y="550"/>
                  </a:lnTo>
                  <a:lnTo>
                    <a:pt x="7449" y="474"/>
                  </a:lnTo>
                  <a:lnTo>
                    <a:pt x="7904" y="417"/>
                  </a:lnTo>
                  <a:lnTo>
                    <a:pt x="8378" y="379"/>
                  </a:lnTo>
                  <a:lnTo>
                    <a:pt x="8833" y="360"/>
                  </a:lnTo>
                  <a:lnTo>
                    <a:pt x="9250" y="379"/>
                  </a:lnTo>
                  <a:lnTo>
                    <a:pt x="9591" y="398"/>
                  </a:lnTo>
                  <a:lnTo>
                    <a:pt x="9799" y="493"/>
                  </a:lnTo>
                  <a:lnTo>
                    <a:pt x="9970" y="569"/>
                  </a:lnTo>
                  <a:lnTo>
                    <a:pt x="10065" y="664"/>
                  </a:lnTo>
                  <a:lnTo>
                    <a:pt x="10103" y="721"/>
                  </a:lnTo>
                  <a:lnTo>
                    <a:pt x="10122" y="777"/>
                  </a:lnTo>
                  <a:lnTo>
                    <a:pt x="10122" y="815"/>
                  </a:lnTo>
                  <a:lnTo>
                    <a:pt x="10122" y="872"/>
                  </a:lnTo>
                  <a:lnTo>
                    <a:pt x="10084" y="986"/>
                  </a:lnTo>
                  <a:lnTo>
                    <a:pt x="9970" y="1100"/>
                  </a:lnTo>
                  <a:lnTo>
                    <a:pt x="9818" y="1232"/>
                  </a:lnTo>
                  <a:lnTo>
                    <a:pt x="9705" y="1346"/>
                  </a:lnTo>
                  <a:lnTo>
                    <a:pt x="9572" y="1460"/>
                  </a:lnTo>
                  <a:lnTo>
                    <a:pt x="9307" y="1668"/>
                  </a:lnTo>
                  <a:lnTo>
                    <a:pt x="9022" y="1839"/>
                  </a:lnTo>
                  <a:lnTo>
                    <a:pt x="8719" y="2009"/>
                  </a:lnTo>
                  <a:lnTo>
                    <a:pt x="8245" y="2256"/>
                  </a:lnTo>
                  <a:lnTo>
                    <a:pt x="7752" y="2502"/>
                  </a:lnTo>
                  <a:lnTo>
                    <a:pt x="7260" y="2711"/>
                  </a:lnTo>
                  <a:lnTo>
                    <a:pt x="6748" y="2919"/>
                  </a:lnTo>
                  <a:lnTo>
                    <a:pt x="6236" y="3090"/>
                  </a:lnTo>
                  <a:lnTo>
                    <a:pt x="5724" y="3241"/>
                  </a:lnTo>
                  <a:lnTo>
                    <a:pt x="5194" y="3393"/>
                  </a:lnTo>
                  <a:lnTo>
                    <a:pt x="4663" y="3526"/>
                  </a:lnTo>
                  <a:lnTo>
                    <a:pt x="4132" y="3620"/>
                  </a:lnTo>
                  <a:lnTo>
                    <a:pt x="3602" y="3715"/>
                  </a:lnTo>
                  <a:lnTo>
                    <a:pt x="3071" y="3772"/>
                  </a:lnTo>
                  <a:lnTo>
                    <a:pt x="2540" y="3829"/>
                  </a:lnTo>
                  <a:lnTo>
                    <a:pt x="2066" y="3848"/>
                  </a:lnTo>
                  <a:lnTo>
                    <a:pt x="1592" y="3867"/>
                  </a:lnTo>
                  <a:lnTo>
                    <a:pt x="1574" y="3867"/>
                  </a:lnTo>
                  <a:lnTo>
                    <a:pt x="1384" y="3848"/>
                  </a:lnTo>
                  <a:lnTo>
                    <a:pt x="1175" y="3829"/>
                  </a:lnTo>
                  <a:lnTo>
                    <a:pt x="967" y="3772"/>
                  </a:lnTo>
                  <a:lnTo>
                    <a:pt x="777" y="3696"/>
                  </a:lnTo>
                  <a:lnTo>
                    <a:pt x="702" y="3658"/>
                  </a:lnTo>
                  <a:lnTo>
                    <a:pt x="645" y="3601"/>
                  </a:lnTo>
                  <a:lnTo>
                    <a:pt x="607" y="3545"/>
                  </a:lnTo>
                  <a:lnTo>
                    <a:pt x="588" y="3469"/>
                  </a:lnTo>
                  <a:lnTo>
                    <a:pt x="588" y="3393"/>
                  </a:lnTo>
                  <a:lnTo>
                    <a:pt x="607" y="3298"/>
                  </a:lnTo>
                  <a:lnTo>
                    <a:pt x="683" y="3203"/>
                  </a:lnTo>
                  <a:lnTo>
                    <a:pt x="759" y="3109"/>
                  </a:lnTo>
                  <a:lnTo>
                    <a:pt x="1157" y="2768"/>
                  </a:lnTo>
                  <a:lnTo>
                    <a:pt x="1555" y="2445"/>
                  </a:lnTo>
                  <a:lnTo>
                    <a:pt x="1972" y="2142"/>
                  </a:lnTo>
                  <a:lnTo>
                    <a:pt x="2407" y="1877"/>
                  </a:lnTo>
                  <a:lnTo>
                    <a:pt x="2881" y="1649"/>
                  </a:lnTo>
                  <a:lnTo>
                    <a:pt x="3336" y="1441"/>
                  </a:lnTo>
                  <a:lnTo>
                    <a:pt x="3829" y="1251"/>
                  </a:lnTo>
                  <a:lnTo>
                    <a:pt x="4303" y="1081"/>
                  </a:lnTo>
                  <a:lnTo>
                    <a:pt x="4379" y="1043"/>
                  </a:lnTo>
                  <a:lnTo>
                    <a:pt x="4417" y="1005"/>
                  </a:lnTo>
                  <a:lnTo>
                    <a:pt x="4435" y="948"/>
                  </a:lnTo>
                  <a:lnTo>
                    <a:pt x="4435" y="891"/>
                  </a:lnTo>
                  <a:lnTo>
                    <a:pt x="4417" y="815"/>
                  </a:lnTo>
                  <a:lnTo>
                    <a:pt x="4379" y="777"/>
                  </a:lnTo>
                  <a:lnTo>
                    <a:pt x="4322" y="740"/>
                  </a:lnTo>
                  <a:lnTo>
                    <a:pt x="4265" y="721"/>
                  </a:lnTo>
                  <a:lnTo>
                    <a:pt x="4208" y="740"/>
                  </a:lnTo>
                  <a:lnTo>
                    <a:pt x="3867" y="853"/>
                  </a:lnTo>
                  <a:lnTo>
                    <a:pt x="3545" y="967"/>
                  </a:lnTo>
                  <a:lnTo>
                    <a:pt x="3204" y="1100"/>
                  </a:lnTo>
                  <a:lnTo>
                    <a:pt x="2881" y="1251"/>
                  </a:lnTo>
                  <a:lnTo>
                    <a:pt x="2559" y="1403"/>
                  </a:lnTo>
                  <a:lnTo>
                    <a:pt x="2256" y="1573"/>
                  </a:lnTo>
                  <a:lnTo>
                    <a:pt x="1953" y="1763"/>
                  </a:lnTo>
                  <a:lnTo>
                    <a:pt x="1649" y="1953"/>
                  </a:lnTo>
                  <a:lnTo>
                    <a:pt x="1175" y="2256"/>
                  </a:lnTo>
                  <a:lnTo>
                    <a:pt x="910" y="2445"/>
                  </a:lnTo>
                  <a:lnTo>
                    <a:pt x="626" y="2654"/>
                  </a:lnTo>
                  <a:lnTo>
                    <a:pt x="379" y="2881"/>
                  </a:lnTo>
                  <a:lnTo>
                    <a:pt x="285" y="3014"/>
                  </a:lnTo>
                  <a:lnTo>
                    <a:pt x="190" y="3128"/>
                  </a:lnTo>
                  <a:lnTo>
                    <a:pt x="114" y="3260"/>
                  </a:lnTo>
                  <a:lnTo>
                    <a:pt x="38" y="3374"/>
                  </a:lnTo>
                  <a:lnTo>
                    <a:pt x="19" y="3507"/>
                  </a:lnTo>
                  <a:lnTo>
                    <a:pt x="0" y="3639"/>
                  </a:lnTo>
                  <a:lnTo>
                    <a:pt x="0" y="3734"/>
                  </a:lnTo>
                  <a:lnTo>
                    <a:pt x="19" y="3810"/>
                  </a:lnTo>
                  <a:lnTo>
                    <a:pt x="57" y="3886"/>
                  </a:lnTo>
                  <a:lnTo>
                    <a:pt x="95" y="3943"/>
                  </a:lnTo>
                  <a:lnTo>
                    <a:pt x="133" y="4000"/>
                  </a:lnTo>
                  <a:lnTo>
                    <a:pt x="190" y="4037"/>
                  </a:lnTo>
                  <a:lnTo>
                    <a:pt x="323" y="4113"/>
                  </a:lnTo>
                  <a:lnTo>
                    <a:pt x="436" y="4416"/>
                  </a:lnTo>
                  <a:lnTo>
                    <a:pt x="588" y="4720"/>
                  </a:lnTo>
                  <a:lnTo>
                    <a:pt x="721" y="5004"/>
                  </a:lnTo>
                  <a:lnTo>
                    <a:pt x="891" y="5288"/>
                  </a:lnTo>
                  <a:lnTo>
                    <a:pt x="948" y="5345"/>
                  </a:lnTo>
                  <a:lnTo>
                    <a:pt x="1024" y="5383"/>
                  </a:lnTo>
                  <a:lnTo>
                    <a:pt x="1119" y="5402"/>
                  </a:lnTo>
                  <a:lnTo>
                    <a:pt x="1213" y="5402"/>
                  </a:lnTo>
                  <a:lnTo>
                    <a:pt x="1460" y="5383"/>
                  </a:lnTo>
                  <a:lnTo>
                    <a:pt x="3393" y="9269"/>
                  </a:lnTo>
                  <a:lnTo>
                    <a:pt x="3829" y="10140"/>
                  </a:lnTo>
                  <a:lnTo>
                    <a:pt x="4246" y="10993"/>
                  </a:lnTo>
                  <a:lnTo>
                    <a:pt x="4360" y="11278"/>
                  </a:lnTo>
                  <a:lnTo>
                    <a:pt x="4473" y="11581"/>
                  </a:lnTo>
                  <a:lnTo>
                    <a:pt x="4644" y="12187"/>
                  </a:lnTo>
                  <a:lnTo>
                    <a:pt x="4815" y="12794"/>
                  </a:lnTo>
                  <a:lnTo>
                    <a:pt x="4985" y="13400"/>
                  </a:lnTo>
                  <a:lnTo>
                    <a:pt x="5118" y="13780"/>
                  </a:lnTo>
                  <a:lnTo>
                    <a:pt x="5288" y="14140"/>
                  </a:lnTo>
                  <a:lnTo>
                    <a:pt x="5478" y="14500"/>
                  </a:lnTo>
                  <a:lnTo>
                    <a:pt x="5686" y="14841"/>
                  </a:lnTo>
                  <a:lnTo>
                    <a:pt x="5914" y="15163"/>
                  </a:lnTo>
                  <a:lnTo>
                    <a:pt x="6179" y="15485"/>
                  </a:lnTo>
                  <a:lnTo>
                    <a:pt x="6445" y="15770"/>
                  </a:lnTo>
                  <a:lnTo>
                    <a:pt x="6729" y="16054"/>
                  </a:lnTo>
                  <a:lnTo>
                    <a:pt x="6805" y="16092"/>
                  </a:lnTo>
                  <a:lnTo>
                    <a:pt x="6880" y="16130"/>
                  </a:lnTo>
                  <a:lnTo>
                    <a:pt x="6994" y="16149"/>
                  </a:lnTo>
                  <a:lnTo>
                    <a:pt x="7316" y="16149"/>
                  </a:lnTo>
                  <a:lnTo>
                    <a:pt x="7525" y="16111"/>
                  </a:lnTo>
                  <a:lnTo>
                    <a:pt x="7866" y="16073"/>
                  </a:lnTo>
                  <a:lnTo>
                    <a:pt x="8378" y="16035"/>
                  </a:lnTo>
                  <a:lnTo>
                    <a:pt x="8890" y="15959"/>
                  </a:lnTo>
                  <a:lnTo>
                    <a:pt x="9382" y="15864"/>
                  </a:lnTo>
                  <a:lnTo>
                    <a:pt x="9894" y="15751"/>
                  </a:lnTo>
                  <a:lnTo>
                    <a:pt x="10595" y="15599"/>
                  </a:lnTo>
                  <a:lnTo>
                    <a:pt x="10974" y="15485"/>
                  </a:lnTo>
                  <a:lnTo>
                    <a:pt x="11353" y="15353"/>
                  </a:lnTo>
                  <a:lnTo>
                    <a:pt x="11524" y="15277"/>
                  </a:lnTo>
                  <a:lnTo>
                    <a:pt x="11695" y="15182"/>
                  </a:lnTo>
                  <a:lnTo>
                    <a:pt x="11846" y="15087"/>
                  </a:lnTo>
                  <a:lnTo>
                    <a:pt x="11998" y="14974"/>
                  </a:lnTo>
                  <a:lnTo>
                    <a:pt x="12131" y="14860"/>
                  </a:lnTo>
                  <a:lnTo>
                    <a:pt x="12263" y="14727"/>
                  </a:lnTo>
                  <a:lnTo>
                    <a:pt x="12358" y="14576"/>
                  </a:lnTo>
                  <a:lnTo>
                    <a:pt x="12453" y="14424"/>
                  </a:lnTo>
                  <a:lnTo>
                    <a:pt x="12510" y="14272"/>
                  </a:lnTo>
                  <a:lnTo>
                    <a:pt x="12529" y="14102"/>
                  </a:lnTo>
                  <a:lnTo>
                    <a:pt x="12548" y="13931"/>
                  </a:lnTo>
                  <a:lnTo>
                    <a:pt x="12567" y="13761"/>
                  </a:lnTo>
                  <a:lnTo>
                    <a:pt x="12548" y="13400"/>
                  </a:lnTo>
                  <a:lnTo>
                    <a:pt x="12548" y="13078"/>
                  </a:lnTo>
                  <a:lnTo>
                    <a:pt x="12548" y="12472"/>
                  </a:lnTo>
                  <a:lnTo>
                    <a:pt x="12510" y="11884"/>
                  </a:lnTo>
                  <a:lnTo>
                    <a:pt x="12434" y="10690"/>
                  </a:lnTo>
                  <a:lnTo>
                    <a:pt x="12320" y="9629"/>
                  </a:lnTo>
                  <a:lnTo>
                    <a:pt x="12187" y="8567"/>
                  </a:lnTo>
                  <a:lnTo>
                    <a:pt x="11998" y="7506"/>
                  </a:lnTo>
                  <a:lnTo>
                    <a:pt x="11808" y="6445"/>
                  </a:lnTo>
                  <a:lnTo>
                    <a:pt x="11353" y="4341"/>
                  </a:lnTo>
                  <a:lnTo>
                    <a:pt x="10918" y="2237"/>
                  </a:lnTo>
                  <a:lnTo>
                    <a:pt x="10899" y="2180"/>
                  </a:lnTo>
                  <a:lnTo>
                    <a:pt x="10861" y="2142"/>
                  </a:lnTo>
                  <a:lnTo>
                    <a:pt x="10804" y="2104"/>
                  </a:lnTo>
                  <a:lnTo>
                    <a:pt x="10766" y="2104"/>
                  </a:lnTo>
                  <a:lnTo>
                    <a:pt x="10690" y="2123"/>
                  </a:lnTo>
                  <a:lnTo>
                    <a:pt x="10614" y="2161"/>
                  </a:lnTo>
                  <a:lnTo>
                    <a:pt x="10576" y="2237"/>
                  </a:lnTo>
                  <a:lnTo>
                    <a:pt x="10557" y="2275"/>
                  </a:lnTo>
                  <a:lnTo>
                    <a:pt x="10576" y="2332"/>
                  </a:lnTo>
                  <a:lnTo>
                    <a:pt x="11335" y="5990"/>
                  </a:lnTo>
                  <a:lnTo>
                    <a:pt x="11505" y="6899"/>
                  </a:lnTo>
                  <a:lnTo>
                    <a:pt x="11676" y="7828"/>
                  </a:lnTo>
                  <a:lnTo>
                    <a:pt x="11827" y="8757"/>
                  </a:lnTo>
                  <a:lnTo>
                    <a:pt x="11960" y="9667"/>
                  </a:lnTo>
                  <a:lnTo>
                    <a:pt x="12074" y="10520"/>
                  </a:lnTo>
                  <a:lnTo>
                    <a:pt x="12131" y="11372"/>
                  </a:lnTo>
                  <a:lnTo>
                    <a:pt x="12168" y="12225"/>
                  </a:lnTo>
                  <a:lnTo>
                    <a:pt x="12187" y="13078"/>
                  </a:lnTo>
                  <a:lnTo>
                    <a:pt x="12187" y="13761"/>
                  </a:lnTo>
                  <a:lnTo>
                    <a:pt x="12168" y="13931"/>
                  </a:lnTo>
                  <a:lnTo>
                    <a:pt x="12150" y="14064"/>
                  </a:lnTo>
                  <a:lnTo>
                    <a:pt x="12131" y="14197"/>
                  </a:lnTo>
                  <a:lnTo>
                    <a:pt x="12093" y="14310"/>
                  </a:lnTo>
                  <a:lnTo>
                    <a:pt x="12036" y="14405"/>
                  </a:lnTo>
                  <a:lnTo>
                    <a:pt x="11998" y="14500"/>
                  </a:lnTo>
                  <a:lnTo>
                    <a:pt x="11922" y="14576"/>
                  </a:lnTo>
                  <a:lnTo>
                    <a:pt x="11865" y="14651"/>
                  </a:lnTo>
                  <a:lnTo>
                    <a:pt x="11695" y="14765"/>
                  </a:lnTo>
                  <a:lnTo>
                    <a:pt x="11505" y="14860"/>
                  </a:lnTo>
                  <a:lnTo>
                    <a:pt x="11088" y="15030"/>
                  </a:lnTo>
                  <a:lnTo>
                    <a:pt x="10614" y="15182"/>
                  </a:lnTo>
                  <a:lnTo>
                    <a:pt x="10122" y="15334"/>
                  </a:lnTo>
                  <a:lnTo>
                    <a:pt x="9629" y="15447"/>
                  </a:lnTo>
                  <a:lnTo>
                    <a:pt x="9136" y="15561"/>
                  </a:lnTo>
                  <a:lnTo>
                    <a:pt x="8662" y="15637"/>
                  </a:lnTo>
                  <a:lnTo>
                    <a:pt x="8169" y="15694"/>
                  </a:lnTo>
                  <a:lnTo>
                    <a:pt x="7677" y="15732"/>
                  </a:lnTo>
                  <a:lnTo>
                    <a:pt x="7184" y="15751"/>
                  </a:lnTo>
                  <a:lnTo>
                    <a:pt x="7165" y="15751"/>
                  </a:lnTo>
                  <a:lnTo>
                    <a:pt x="7070" y="15732"/>
                  </a:lnTo>
                  <a:lnTo>
                    <a:pt x="6975" y="15713"/>
                  </a:lnTo>
                  <a:lnTo>
                    <a:pt x="6880" y="15675"/>
                  </a:lnTo>
                  <a:lnTo>
                    <a:pt x="6786" y="15618"/>
                  </a:lnTo>
                  <a:lnTo>
                    <a:pt x="6596" y="15466"/>
                  </a:lnTo>
                  <a:lnTo>
                    <a:pt x="6426" y="15277"/>
                  </a:lnTo>
                  <a:lnTo>
                    <a:pt x="6274" y="15087"/>
                  </a:lnTo>
                  <a:lnTo>
                    <a:pt x="6141" y="14898"/>
                  </a:lnTo>
                  <a:lnTo>
                    <a:pt x="5914" y="14538"/>
                  </a:lnTo>
                  <a:lnTo>
                    <a:pt x="5705" y="14178"/>
                  </a:lnTo>
                  <a:lnTo>
                    <a:pt x="5516" y="13798"/>
                  </a:lnTo>
                  <a:lnTo>
                    <a:pt x="5383" y="13419"/>
                  </a:lnTo>
                  <a:lnTo>
                    <a:pt x="5250" y="13021"/>
                  </a:lnTo>
                  <a:lnTo>
                    <a:pt x="5023" y="12206"/>
                  </a:lnTo>
                  <a:lnTo>
                    <a:pt x="4909" y="11808"/>
                  </a:lnTo>
                  <a:lnTo>
                    <a:pt x="4796" y="11410"/>
                  </a:lnTo>
                  <a:lnTo>
                    <a:pt x="4796" y="11410"/>
                  </a:lnTo>
                  <a:lnTo>
                    <a:pt x="5307" y="11752"/>
                  </a:lnTo>
                  <a:lnTo>
                    <a:pt x="5819" y="12131"/>
                  </a:lnTo>
                  <a:lnTo>
                    <a:pt x="6331" y="12510"/>
                  </a:lnTo>
                  <a:lnTo>
                    <a:pt x="6862" y="12870"/>
                  </a:lnTo>
                  <a:lnTo>
                    <a:pt x="7127" y="13040"/>
                  </a:lnTo>
                  <a:lnTo>
                    <a:pt x="7392" y="13192"/>
                  </a:lnTo>
                  <a:lnTo>
                    <a:pt x="7677" y="13325"/>
                  </a:lnTo>
                  <a:lnTo>
                    <a:pt x="7942" y="13457"/>
                  </a:lnTo>
                  <a:lnTo>
                    <a:pt x="8245" y="13552"/>
                  </a:lnTo>
                  <a:lnTo>
                    <a:pt x="8529" y="13628"/>
                  </a:lnTo>
                  <a:lnTo>
                    <a:pt x="8833" y="13666"/>
                  </a:lnTo>
                  <a:lnTo>
                    <a:pt x="9136" y="13685"/>
                  </a:lnTo>
                  <a:lnTo>
                    <a:pt x="9344" y="13685"/>
                  </a:lnTo>
                  <a:lnTo>
                    <a:pt x="9553" y="13666"/>
                  </a:lnTo>
                  <a:lnTo>
                    <a:pt x="9761" y="13609"/>
                  </a:lnTo>
                  <a:lnTo>
                    <a:pt x="9989" y="13571"/>
                  </a:lnTo>
                  <a:lnTo>
                    <a:pt x="10046" y="13533"/>
                  </a:lnTo>
                  <a:lnTo>
                    <a:pt x="10084" y="13476"/>
                  </a:lnTo>
                  <a:lnTo>
                    <a:pt x="10103" y="13419"/>
                  </a:lnTo>
                  <a:lnTo>
                    <a:pt x="10103" y="13363"/>
                  </a:lnTo>
                  <a:lnTo>
                    <a:pt x="10084" y="13306"/>
                  </a:lnTo>
                  <a:lnTo>
                    <a:pt x="10046" y="13249"/>
                  </a:lnTo>
                  <a:lnTo>
                    <a:pt x="10008" y="13230"/>
                  </a:lnTo>
                  <a:lnTo>
                    <a:pt x="9951" y="13211"/>
                  </a:lnTo>
                  <a:lnTo>
                    <a:pt x="9894" y="13211"/>
                  </a:lnTo>
                  <a:lnTo>
                    <a:pt x="9686" y="13268"/>
                  </a:lnTo>
                  <a:lnTo>
                    <a:pt x="9496" y="13306"/>
                  </a:lnTo>
                  <a:lnTo>
                    <a:pt x="9307" y="13325"/>
                  </a:lnTo>
                  <a:lnTo>
                    <a:pt x="9117" y="13325"/>
                  </a:lnTo>
                  <a:lnTo>
                    <a:pt x="8814" y="13306"/>
                  </a:lnTo>
                  <a:lnTo>
                    <a:pt x="8529" y="13268"/>
                  </a:lnTo>
                  <a:lnTo>
                    <a:pt x="8245" y="13192"/>
                  </a:lnTo>
                  <a:lnTo>
                    <a:pt x="7961" y="13078"/>
                  </a:lnTo>
                  <a:lnTo>
                    <a:pt x="7677" y="12965"/>
                  </a:lnTo>
                  <a:lnTo>
                    <a:pt x="7411" y="12813"/>
                  </a:lnTo>
                  <a:lnTo>
                    <a:pt x="7146" y="12642"/>
                  </a:lnTo>
                  <a:lnTo>
                    <a:pt x="6880" y="12472"/>
                  </a:lnTo>
                  <a:lnTo>
                    <a:pt x="6369" y="12112"/>
                  </a:lnTo>
                  <a:lnTo>
                    <a:pt x="5857" y="11733"/>
                  </a:lnTo>
                  <a:lnTo>
                    <a:pt x="5364" y="11353"/>
                  </a:lnTo>
                  <a:lnTo>
                    <a:pt x="5099" y="11183"/>
                  </a:lnTo>
                  <a:lnTo>
                    <a:pt x="4852" y="11031"/>
                  </a:lnTo>
                  <a:lnTo>
                    <a:pt x="4815" y="11012"/>
                  </a:lnTo>
                  <a:lnTo>
                    <a:pt x="4701" y="11012"/>
                  </a:lnTo>
                  <a:lnTo>
                    <a:pt x="4663" y="11050"/>
                  </a:lnTo>
                  <a:lnTo>
                    <a:pt x="4454" y="10538"/>
                  </a:lnTo>
                  <a:lnTo>
                    <a:pt x="4227" y="10027"/>
                  </a:lnTo>
                  <a:lnTo>
                    <a:pt x="3753" y="9022"/>
                  </a:lnTo>
                  <a:lnTo>
                    <a:pt x="3241" y="8018"/>
                  </a:lnTo>
                  <a:lnTo>
                    <a:pt x="2711" y="7032"/>
                  </a:lnTo>
                  <a:lnTo>
                    <a:pt x="3033" y="7316"/>
                  </a:lnTo>
                  <a:lnTo>
                    <a:pt x="3374" y="7582"/>
                  </a:lnTo>
                  <a:lnTo>
                    <a:pt x="3696" y="7847"/>
                  </a:lnTo>
                  <a:lnTo>
                    <a:pt x="4056" y="8093"/>
                  </a:lnTo>
                  <a:lnTo>
                    <a:pt x="4398" y="8340"/>
                  </a:lnTo>
                  <a:lnTo>
                    <a:pt x="4758" y="8567"/>
                  </a:lnTo>
                  <a:lnTo>
                    <a:pt x="5118" y="8795"/>
                  </a:lnTo>
                  <a:lnTo>
                    <a:pt x="5497" y="8984"/>
                  </a:lnTo>
                  <a:lnTo>
                    <a:pt x="5876" y="9193"/>
                  </a:lnTo>
                  <a:lnTo>
                    <a:pt x="6255" y="9363"/>
                  </a:lnTo>
                  <a:lnTo>
                    <a:pt x="6634" y="9534"/>
                  </a:lnTo>
                  <a:lnTo>
                    <a:pt x="7032" y="9705"/>
                  </a:lnTo>
                  <a:lnTo>
                    <a:pt x="7430" y="9837"/>
                  </a:lnTo>
                  <a:lnTo>
                    <a:pt x="7847" y="9970"/>
                  </a:lnTo>
                  <a:lnTo>
                    <a:pt x="8264" y="10103"/>
                  </a:lnTo>
                  <a:lnTo>
                    <a:pt x="8681" y="10216"/>
                  </a:lnTo>
                  <a:lnTo>
                    <a:pt x="8719" y="10216"/>
                  </a:lnTo>
                  <a:lnTo>
                    <a:pt x="8776" y="10197"/>
                  </a:lnTo>
                  <a:lnTo>
                    <a:pt x="8833" y="10159"/>
                  </a:lnTo>
                  <a:lnTo>
                    <a:pt x="8871" y="10122"/>
                  </a:lnTo>
                  <a:lnTo>
                    <a:pt x="8890" y="10065"/>
                  </a:lnTo>
                  <a:lnTo>
                    <a:pt x="8890" y="9989"/>
                  </a:lnTo>
                  <a:lnTo>
                    <a:pt x="8871" y="9932"/>
                  </a:lnTo>
                  <a:lnTo>
                    <a:pt x="8833" y="9894"/>
                  </a:lnTo>
                  <a:lnTo>
                    <a:pt x="8776" y="9856"/>
                  </a:lnTo>
                  <a:lnTo>
                    <a:pt x="8359" y="9761"/>
                  </a:lnTo>
                  <a:lnTo>
                    <a:pt x="7942" y="9629"/>
                  </a:lnTo>
                  <a:lnTo>
                    <a:pt x="7525" y="9496"/>
                  </a:lnTo>
                  <a:lnTo>
                    <a:pt x="7127" y="9344"/>
                  </a:lnTo>
                  <a:lnTo>
                    <a:pt x="6729" y="9193"/>
                  </a:lnTo>
                  <a:lnTo>
                    <a:pt x="6350" y="9022"/>
                  </a:lnTo>
                  <a:lnTo>
                    <a:pt x="5952" y="8833"/>
                  </a:lnTo>
                  <a:lnTo>
                    <a:pt x="5592" y="8643"/>
                  </a:lnTo>
                  <a:lnTo>
                    <a:pt x="5213" y="8435"/>
                  </a:lnTo>
                  <a:lnTo>
                    <a:pt x="4852" y="8207"/>
                  </a:lnTo>
                  <a:lnTo>
                    <a:pt x="4492" y="7980"/>
                  </a:lnTo>
                  <a:lnTo>
                    <a:pt x="4151" y="7733"/>
                  </a:lnTo>
                  <a:lnTo>
                    <a:pt x="3810" y="7468"/>
                  </a:lnTo>
                  <a:lnTo>
                    <a:pt x="3469" y="7203"/>
                  </a:lnTo>
                  <a:lnTo>
                    <a:pt x="3147" y="6937"/>
                  </a:lnTo>
                  <a:lnTo>
                    <a:pt x="2824" y="6634"/>
                  </a:lnTo>
                  <a:lnTo>
                    <a:pt x="2768" y="6596"/>
                  </a:lnTo>
                  <a:lnTo>
                    <a:pt x="2654" y="6596"/>
                  </a:lnTo>
                  <a:lnTo>
                    <a:pt x="2597" y="6615"/>
                  </a:lnTo>
                  <a:lnTo>
                    <a:pt x="2559" y="6653"/>
                  </a:lnTo>
                  <a:lnTo>
                    <a:pt x="2540" y="6691"/>
                  </a:lnTo>
                  <a:lnTo>
                    <a:pt x="1858" y="5364"/>
                  </a:lnTo>
                  <a:lnTo>
                    <a:pt x="2275" y="5345"/>
                  </a:lnTo>
                  <a:lnTo>
                    <a:pt x="2711" y="5307"/>
                  </a:lnTo>
                  <a:lnTo>
                    <a:pt x="3147" y="5269"/>
                  </a:lnTo>
                  <a:lnTo>
                    <a:pt x="3583" y="5213"/>
                  </a:lnTo>
                  <a:lnTo>
                    <a:pt x="4435" y="5061"/>
                  </a:lnTo>
                  <a:lnTo>
                    <a:pt x="5269" y="4871"/>
                  </a:lnTo>
                  <a:lnTo>
                    <a:pt x="5326" y="4909"/>
                  </a:lnTo>
                  <a:lnTo>
                    <a:pt x="5592" y="5118"/>
                  </a:lnTo>
                  <a:lnTo>
                    <a:pt x="5876" y="5307"/>
                  </a:lnTo>
                  <a:lnTo>
                    <a:pt x="6160" y="5497"/>
                  </a:lnTo>
                  <a:lnTo>
                    <a:pt x="6445" y="5667"/>
                  </a:lnTo>
                  <a:lnTo>
                    <a:pt x="6729" y="5819"/>
                  </a:lnTo>
                  <a:lnTo>
                    <a:pt x="7032" y="5971"/>
                  </a:lnTo>
                  <a:lnTo>
                    <a:pt x="7335" y="6103"/>
                  </a:lnTo>
                  <a:lnTo>
                    <a:pt x="7658" y="6217"/>
                  </a:lnTo>
                  <a:lnTo>
                    <a:pt x="7961" y="6331"/>
                  </a:lnTo>
                  <a:lnTo>
                    <a:pt x="8283" y="6426"/>
                  </a:lnTo>
                  <a:lnTo>
                    <a:pt x="8605" y="6501"/>
                  </a:lnTo>
                  <a:lnTo>
                    <a:pt x="8927" y="6577"/>
                  </a:lnTo>
                  <a:lnTo>
                    <a:pt x="9250" y="6634"/>
                  </a:lnTo>
                  <a:lnTo>
                    <a:pt x="9591" y="6691"/>
                  </a:lnTo>
                  <a:lnTo>
                    <a:pt x="9932" y="6729"/>
                  </a:lnTo>
                  <a:lnTo>
                    <a:pt x="10273" y="6748"/>
                  </a:lnTo>
                  <a:lnTo>
                    <a:pt x="10349" y="6729"/>
                  </a:lnTo>
                  <a:lnTo>
                    <a:pt x="10406" y="6691"/>
                  </a:lnTo>
                  <a:lnTo>
                    <a:pt x="10425" y="6634"/>
                  </a:lnTo>
                  <a:lnTo>
                    <a:pt x="10444" y="6577"/>
                  </a:lnTo>
                  <a:lnTo>
                    <a:pt x="10425" y="6501"/>
                  </a:lnTo>
                  <a:lnTo>
                    <a:pt x="10406" y="6445"/>
                  </a:lnTo>
                  <a:lnTo>
                    <a:pt x="10349" y="6407"/>
                  </a:lnTo>
                  <a:lnTo>
                    <a:pt x="10273" y="6388"/>
                  </a:lnTo>
                  <a:lnTo>
                    <a:pt x="9951" y="6369"/>
                  </a:lnTo>
                  <a:lnTo>
                    <a:pt x="9648" y="6331"/>
                  </a:lnTo>
                  <a:lnTo>
                    <a:pt x="9344" y="6293"/>
                  </a:lnTo>
                  <a:lnTo>
                    <a:pt x="9041" y="6236"/>
                  </a:lnTo>
                  <a:lnTo>
                    <a:pt x="8738" y="6179"/>
                  </a:lnTo>
                  <a:lnTo>
                    <a:pt x="8435" y="6103"/>
                  </a:lnTo>
                  <a:lnTo>
                    <a:pt x="8150" y="6009"/>
                  </a:lnTo>
                  <a:lnTo>
                    <a:pt x="7866" y="5914"/>
                  </a:lnTo>
                  <a:lnTo>
                    <a:pt x="7582" y="5819"/>
                  </a:lnTo>
                  <a:lnTo>
                    <a:pt x="7297" y="5686"/>
                  </a:lnTo>
                  <a:lnTo>
                    <a:pt x="7013" y="5554"/>
                  </a:lnTo>
                  <a:lnTo>
                    <a:pt x="6748" y="5421"/>
                  </a:lnTo>
                  <a:lnTo>
                    <a:pt x="6482" y="5269"/>
                  </a:lnTo>
                  <a:lnTo>
                    <a:pt x="6217" y="5118"/>
                  </a:lnTo>
                  <a:lnTo>
                    <a:pt x="5952" y="4928"/>
                  </a:lnTo>
                  <a:lnTo>
                    <a:pt x="5705" y="4758"/>
                  </a:lnTo>
                  <a:lnTo>
                    <a:pt x="6122" y="4625"/>
                  </a:lnTo>
                  <a:lnTo>
                    <a:pt x="6539" y="4492"/>
                  </a:lnTo>
                  <a:lnTo>
                    <a:pt x="6937" y="4341"/>
                  </a:lnTo>
                  <a:lnTo>
                    <a:pt x="7354" y="4170"/>
                  </a:lnTo>
                  <a:lnTo>
                    <a:pt x="8150" y="3829"/>
                  </a:lnTo>
                  <a:lnTo>
                    <a:pt x="8927" y="3431"/>
                  </a:lnTo>
                  <a:lnTo>
                    <a:pt x="9477" y="3128"/>
                  </a:lnTo>
                  <a:lnTo>
                    <a:pt x="9761" y="2957"/>
                  </a:lnTo>
                  <a:lnTo>
                    <a:pt x="10008" y="2768"/>
                  </a:lnTo>
                  <a:lnTo>
                    <a:pt x="10140" y="2654"/>
                  </a:lnTo>
                  <a:lnTo>
                    <a:pt x="10235" y="2540"/>
                  </a:lnTo>
                  <a:lnTo>
                    <a:pt x="10330" y="2426"/>
                  </a:lnTo>
                  <a:lnTo>
                    <a:pt x="10425" y="2294"/>
                  </a:lnTo>
                  <a:lnTo>
                    <a:pt x="10482" y="2161"/>
                  </a:lnTo>
                  <a:lnTo>
                    <a:pt x="10520" y="2009"/>
                  </a:lnTo>
                  <a:lnTo>
                    <a:pt x="10557" y="1858"/>
                  </a:lnTo>
                  <a:lnTo>
                    <a:pt x="10557" y="1687"/>
                  </a:lnTo>
                  <a:lnTo>
                    <a:pt x="10520" y="1611"/>
                  </a:lnTo>
                  <a:lnTo>
                    <a:pt x="10482" y="1555"/>
                  </a:lnTo>
                  <a:lnTo>
                    <a:pt x="10425" y="1517"/>
                  </a:lnTo>
                  <a:lnTo>
                    <a:pt x="10292" y="1517"/>
                  </a:lnTo>
                  <a:lnTo>
                    <a:pt x="10235" y="1555"/>
                  </a:lnTo>
                  <a:lnTo>
                    <a:pt x="10197" y="1611"/>
                  </a:lnTo>
                  <a:lnTo>
                    <a:pt x="10197" y="1687"/>
                  </a:lnTo>
                  <a:lnTo>
                    <a:pt x="10178" y="1858"/>
                  </a:lnTo>
                  <a:lnTo>
                    <a:pt x="10140" y="2009"/>
                  </a:lnTo>
                  <a:lnTo>
                    <a:pt x="10065" y="2180"/>
                  </a:lnTo>
                  <a:lnTo>
                    <a:pt x="9951" y="2313"/>
                  </a:lnTo>
                  <a:lnTo>
                    <a:pt x="9818" y="2464"/>
                  </a:lnTo>
                  <a:lnTo>
                    <a:pt x="9667" y="2597"/>
                  </a:lnTo>
                  <a:lnTo>
                    <a:pt x="9496" y="2730"/>
                  </a:lnTo>
                  <a:lnTo>
                    <a:pt x="9325" y="2843"/>
                  </a:lnTo>
                  <a:lnTo>
                    <a:pt x="8946" y="3052"/>
                  </a:lnTo>
                  <a:lnTo>
                    <a:pt x="8548" y="3241"/>
                  </a:lnTo>
                  <a:lnTo>
                    <a:pt x="7904" y="3545"/>
                  </a:lnTo>
                  <a:lnTo>
                    <a:pt x="7278" y="3829"/>
                  </a:lnTo>
                  <a:lnTo>
                    <a:pt x="6634" y="4075"/>
                  </a:lnTo>
                  <a:lnTo>
                    <a:pt x="5971" y="4284"/>
                  </a:lnTo>
                  <a:lnTo>
                    <a:pt x="5326" y="4492"/>
                  </a:lnTo>
                  <a:lnTo>
                    <a:pt x="4644" y="4663"/>
                  </a:lnTo>
                  <a:lnTo>
                    <a:pt x="3962" y="4796"/>
                  </a:lnTo>
                  <a:lnTo>
                    <a:pt x="3279" y="4890"/>
                  </a:lnTo>
                  <a:lnTo>
                    <a:pt x="2597" y="4966"/>
                  </a:lnTo>
                  <a:lnTo>
                    <a:pt x="1972" y="5004"/>
                  </a:lnTo>
                  <a:lnTo>
                    <a:pt x="1365" y="5023"/>
                  </a:lnTo>
                  <a:lnTo>
                    <a:pt x="1346" y="5023"/>
                  </a:lnTo>
                  <a:lnTo>
                    <a:pt x="1232" y="5004"/>
                  </a:lnTo>
                  <a:lnTo>
                    <a:pt x="1138" y="4947"/>
                  </a:lnTo>
                  <a:lnTo>
                    <a:pt x="1043" y="4852"/>
                  </a:lnTo>
                  <a:lnTo>
                    <a:pt x="967" y="4758"/>
                  </a:lnTo>
                  <a:lnTo>
                    <a:pt x="891" y="4625"/>
                  </a:lnTo>
                  <a:lnTo>
                    <a:pt x="815" y="4492"/>
                  </a:lnTo>
                  <a:lnTo>
                    <a:pt x="702" y="4208"/>
                  </a:lnTo>
                  <a:lnTo>
                    <a:pt x="1289" y="4208"/>
                  </a:lnTo>
                  <a:lnTo>
                    <a:pt x="1592" y="4227"/>
                  </a:lnTo>
                  <a:lnTo>
                    <a:pt x="1990" y="4208"/>
                  </a:lnTo>
                  <a:lnTo>
                    <a:pt x="2389" y="4189"/>
                  </a:lnTo>
                  <a:lnTo>
                    <a:pt x="3185" y="4132"/>
                  </a:lnTo>
                  <a:lnTo>
                    <a:pt x="3981" y="4018"/>
                  </a:lnTo>
                  <a:lnTo>
                    <a:pt x="4758" y="3867"/>
                  </a:lnTo>
                  <a:lnTo>
                    <a:pt x="5156" y="3772"/>
                  </a:lnTo>
                  <a:lnTo>
                    <a:pt x="5535" y="3677"/>
                  </a:lnTo>
                  <a:lnTo>
                    <a:pt x="5914" y="3564"/>
                  </a:lnTo>
                  <a:lnTo>
                    <a:pt x="6293" y="3450"/>
                  </a:lnTo>
                  <a:lnTo>
                    <a:pt x="7051" y="3185"/>
                  </a:lnTo>
                  <a:lnTo>
                    <a:pt x="7790" y="2881"/>
                  </a:lnTo>
                  <a:lnTo>
                    <a:pt x="8454" y="2578"/>
                  </a:lnTo>
                  <a:lnTo>
                    <a:pt x="8795" y="2407"/>
                  </a:lnTo>
                  <a:lnTo>
                    <a:pt x="9136" y="2218"/>
                  </a:lnTo>
                  <a:lnTo>
                    <a:pt x="9477" y="2009"/>
                  </a:lnTo>
                  <a:lnTo>
                    <a:pt x="9780" y="1782"/>
                  </a:lnTo>
                  <a:lnTo>
                    <a:pt x="10046" y="1517"/>
                  </a:lnTo>
                  <a:lnTo>
                    <a:pt x="10178" y="1384"/>
                  </a:lnTo>
                  <a:lnTo>
                    <a:pt x="10273" y="1251"/>
                  </a:lnTo>
                  <a:lnTo>
                    <a:pt x="10387" y="1062"/>
                  </a:lnTo>
                  <a:lnTo>
                    <a:pt x="10463" y="910"/>
                  </a:lnTo>
                  <a:lnTo>
                    <a:pt x="10520" y="758"/>
                  </a:lnTo>
                  <a:lnTo>
                    <a:pt x="10520" y="626"/>
                  </a:lnTo>
                  <a:lnTo>
                    <a:pt x="10501" y="512"/>
                  </a:lnTo>
                  <a:lnTo>
                    <a:pt x="10463" y="417"/>
                  </a:lnTo>
                  <a:lnTo>
                    <a:pt x="10387" y="323"/>
                  </a:lnTo>
                  <a:lnTo>
                    <a:pt x="10292" y="247"/>
                  </a:lnTo>
                  <a:lnTo>
                    <a:pt x="10178" y="171"/>
                  </a:lnTo>
                  <a:lnTo>
                    <a:pt x="10046" y="133"/>
                  </a:lnTo>
                  <a:lnTo>
                    <a:pt x="9894" y="76"/>
                  </a:lnTo>
                  <a:lnTo>
                    <a:pt x="9742" y="57"/>
                  </a:lnTo>
                  <a:lnTo>
                    <a:pt x="9382" y="0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75250" y="4518500"/>
              <a:ext cx="314175" cy="403725"/>
            </a:xfrm>
            <a:custGeom>
              <a:avLst/>
              <a:gdLst/>
              <a:ahLst/>
              <a:cxnLst/>
              <a:rect l="l" t="t" r="r" b="b"/>
              <a:pathLst>
                <a:path w="12567" h="16149" fill="none" extrusionOk="0">
                  <a:moveTo>
                    <a:pt x="8984" y="0"/>
                  </a:moveTo>
                  <a:lnTo>
                    <a:pt x="8984" y="0"/>
                  </a:lnTo>
                  <a:lnTo>
                    <a:pt x="8662" y="0"/>
                  </a:lnTo>
                  <a:lnTo>
                    <a:pt x="8359" y="19"/>
                  </a:lnTo>
                  <a:lnTo>
                    <a:pt x="7752" y="76"/>
                  </a:lnTo>
                  <a:lnTo>
                    <a:pt x="7241" y="152"/>
                  </a:lnTo>
                  <a:lnTo>
                    <a:pt x="6880" y="209"/>
                  </a:lnTo>
                  <a:lnTo>
                    <a:pt x="6880" y="209"/>
                  </a:lnTo>
                  <a:lnTo>
                    <a:pt x="6824" y="247"/>
                  </a:lnTo>
                  <a:lnTo>
                    <a:pt x="6786" y="285"/>
                  </a:lnTo>
                  <a:lnTo>
                    <a:pt x="6767" y="341"/>
                  </a:lnTo>
                  <a:lnTo>
                    <a:pt x="6767" y="398"/>
                  </a:lnTo>
                  <a:lnTo>
                    <a:pt x="6786" y="474"/>
                  </a:lnTo>
                  <a:lnTo>
                    <a:pt x="6824" y="512"/>
                  </a:lnTo>
                  <a:lnTo>
                    <a:pt x="6880" y="550"/>
                  </a:lnTo>
                  <a:lnTo>
                    <a:pt x="6937" y="569"/>
                  </a:lnTo>
                  <a:lnTo>
                    <a:pt x="6937" y="569"/>
                  </a:lnTo>
                  <a:lnTo>
                    <a:pt x="6975" y="550"/>
                  </a:lnTo>
                  <a:lnTo>
                    <a:pt x="6975" y="550"/>
                  </a:lnTo>
                  <a:lnTo>
                    <a:pt x="7449" y="474"/>
                  </a:lnTo>
                  <a:lnTo>
                    <a:pt x="7904" y="417"/>
                  </a:lnTo>
                  <a:lnTo>
                    <a:pt x="8378" y="379"/>
                  </a:lnTo>
                  <a:lnTo>
                    <a:pt x="8833" y="360"/>
                  </a:lnTo>
                  <a:lnTo>
                    <a:pt x="8833" y="360"/>
                  </a:lnTo>
                  <a:lnTo>
                    <a:pt x="9250" y="379"/>
                  </a:lnTo>
                  <a:lnTo>
                    <a:pt x="9250" y="379"/>
                  </a:lnTo>
                  <a:lnTo>
                    <a:pt x="9591" y="398"/>
                  </a:lnTo>
                  <a:lnTo>
                    <a:pt x="9591" y="398"/>
                  </a:lnTo>
                  <a:lnTo>
                    <a:pt x="9799" y="493"/>
                  </a:lnTo>
                  <a:lnTo>
                    <a:pt x="9970" y="569"/>
                  </a:lnTo>
                  <a:lnTo>
                    <a:pt x="10065" y="664"/>
                  </a:lnTo>
                  <a:lnTo>
                    <a:pt x="10103" y="721"/>
                  </a:lnTo>
                  <a:lnTo>
                    <a:pt x="10122" y="777"/>
                  </a:lnTo>
                  <a:lnTo>
                    <a:pt x="10122" y="815"/>
                  </a:lnTo>
                  <a:lnTo>
                    <a:pt x="10122" y="872"/>
                  </a:lnTo>
                  <a:lnTo>
                    <a:pt x="10084" y="986"/>
                  </a:lnTo>
                  <a:lnTo>
                    <a:pt x="9970" y="1100"/>
                  </a:lnTo>
                  <a:lnTo>
                    <a:pt x="9818" y="1232"/>
                  </a:lnTo>
                  <a:lnTo>
                    <a:pt x="9818" y="1232"/>
                  </a:lnTo>
                  <a:lnTo>
                    <a:pt x="9705" y="1346"/>
                  </a:lnTo>
                  <a:lnTo>
                    <a:pt x="9572" y="1460"/>
                  </a:lnTo>
                  <a:lnTo>
                    <a:pt x="9307" y="1668"/>
                  </a:lnTo>
                  <a:lnTo>
                    <a:pt x="9022" y="1839"/>
                  </a:lnTo>
                  <a:lnTo>
                    <a:pt x="8719" y="2009"/>
                  </a:lnTo>
                  <a:lnTo>
                    <a:pt x="8719" y="2009"/>
                  </a:lnTo>
                  <a:lnTo>
                    <a:pt x="8245" y="2256"/>
                  </a:lnTo>
                  <a:lnTo>
                    <a:pt x="7752" y="2502"/>
                  </a:lnTo>
                  <a:lnTo>
                    <a:pt x="7260" y="2711"/>
                  </a:lnTo>
                  <a:lnTo>
                    <a:pt x="6748" y="2919"/>
                  </a:lnTo>
                  <a:lnTo>
                    <a:pt x="6236" y="3090"/>
                  </a:lnTo>
                  <a:lnTo>
                    <a:pt x="5724" y="3241"/>
                  </a:lnTo>
                  <a:lnTo>
                    <a:pt x="5194" y="3393"/>
                  </a:lnTo>
                  <a:lnTo>
                    <a:pt x="4663" y="3526"/>
                  </a:lnTo>
                  <a:lnTo>
                    <a:pt x="4663" y="3526"/>
                  </a:lnTo>
                  <a:lnTo>
                    <a:pt x="4132" y="3620"/>
                  </a:lnTo>
                  <a:lnTo>
                    <a:pt x="3602" y="3715"/>
                  </a:lnTo>
                  <a:lnTo>
                    <a:pt x="3071" y="3772"/>
                  </a:lnTo>
                  <a:lnTo>
                    <a:pt x="2540" y="3829"/>
                  </a:lnTo>
                  <a:lnTo>
                    <a:pt x="2540" y="3829"/>
                  </a:lnTo>
                  <a:lnTo>
                    <a:pt x="2066" y="3848"/>
                  </a:lnTo>
                  <a:lnTo>
                    <a:pt x="1592" y="3867"/>
                  </a:lnTo>
                  <a:lnTo>
                    <a:pt x="1592" y="3867"/>
                  </a:lnTo>
                  <a:lnTo>
                    <a:pt x="1574" y="3867"/>
                  </a:lnTo>
                  <a:lnTo>
                    <a:pt x="1574" y="3867"/>
                  </a:lnTo>
                  <a:lnTo>
                    <a:pt x="1384" y="3848"/>
                  </a:lnTo>
                  <a:lnTo>
                    <a:pt x="1175" y="3829"/>
                  </a:lnTo>
                  <a:lnTo>
                    <a:pt x="967" y="3772"/>
                  </a:lnTo>
                  <a:lnTo>
                    <a:pt x="777" y="3696"/>
                  </a:lnTo>
                  <a:lnTo>
                    <a:pt x="702" y="3658"/>
                  </a:lnTo>
                  <a:lnTo>
                    <a:pt x="645" y="3601"/>
                  </a:lnTo>
                  <a:lnTo>
                    <a:pt x="607" y="3545"/>
                  </a:lnTo>
                  <a:lnTo>
                    <a:pt x="588" y="3469"/>
                  </a:lnTo>
                  <a:lnTo>
                    <a:pt x="588" y="3393"/>
                  </a:lnTo>
                  <a:lnTo>
                    <a:pt x="607" y="3298"/>
                  </a:lnTo>
                  <a:lnTo>
                    <a:pt x="683" y="3203"/>
                  </a:lnTo>
                  <a:lnTo>
                    <a:pt x="759" y="3109"/>
                  </a:lnTo>
                  <a:lnTo>
                    <a:pt x="759" y="3109"/>
                  </a:lnTo>
                  <a:lnTo>
                    <a:pt x="1157" y="2768"/>
                  </a:lnTo>
                  <a:lnTo>
                    <a:pt x="1555" y="2445"/>
                  </a:lnTo>
                  <a:lnTo>
                    <a:pt x="1972" y="2142"/>
                  </a:lnTo>
                  <a:lnTo>
                    <a:pt x="2407" y="1877"/>
                  </a:lnTo>
                  <a:lnTo>
                    <a:pt x="2881" y="1649"/>
                  </a:lnTo>
                  <a:lnTo>
                    <a:pt x="3336" y="1441"/>
                  </a:lnTo>
                  <a:lnTo>
                    <a:pt x="3829" y="1251"/>
                  </a:lnTo>
                  <a:lnTo>
                    <a:pt x="4303" y="1081"/>
                  </a:lnTo>
                  <a:lnTo>
                    <a:pt x="4303" y="1081"/>
                  </a:lnTo>
                  <a:lnTo>
                    <a:pt x="4379" y="1043"/>
                  </a:lnTo>
                  <a:lnTo>
                    <a:pt x="4417" y="1005"/>
                  </a:lnTo>
                  <a:lnTo>
                    <a:pt x="4435" y="948"/>
                  </a:lnTo>
                  <a:lnTo>
                    <a:pt x="4435" y="891"/>
                  </a:lnTo>
                  <a:lnTo>
                    <a:pt x="4417" y="815"/>
                  </a:lnTo>
                  <a:lnTo>
                    <a:pt x="4379" y="777"/>
                  </a:lnTo>
                  <a:lnTo>
                    <a:pt x="4322" y="740"/>
                  </a:lnTo>
                  <a:lnTo>
                    <a:pt x="4265" y="721"/>
                  </a:lnTo>
                  <a:lnTo>
                    <a:pt x="4265" y="721"/>
                  </a:lnTo>
                  <a:lnTo>
                    <a:pt x="4208" y="740"/>
                  </a:lnTo>
                  <a:lnTo>
                    <a:pt x="4208" y="740"/>
                  </a:lnTo>
                  <a:lnTo>
                    <a:pt x="3867" y="853"/>
                  </a:lnTo>
                  <a:lnTo>
                    <a:pt x="3545" y="967"/>
                  </a:lnTo>
                  <a:lnTo>
                    <a:pt x="3204" y="1100"/>
                  </a:lnTo>
                  <a:lnTo>
                    <a:pt x="2881" y="1251"/>
                  </a:lnTo>
                  <a:lnTo>
                    <a:pt x="2559" y="1403"/>
                  </a:lnTo>
                  <a:lnTo>
                    <a:pt x="2256" y="1573"/>
                  </a:lnTo>
                  <a:lnTo>
                    <a:pt x="1953" y="1763"/>
                  </a:lnTo>
                  <a:lnTo>
                    <a:pt x="1649" y="1953"/>
                  </a:lnTo>
                  <a:lnTo>
                    <a:pt x="1649" y="1953"/>
                  </a:lnTo>
                  <a:lnTo>
                    <a:pt x="1175" y="2256"/>
                  </a:lnTo>
                  <a:lnTo>
                    <a:pt x="910" y="2445"/>
                  </a:lnTo>
                  <a:lnTo>
                    <a:pt x="626" y="2654"/>
                  </a:lnTo>
                  <a:lnTo>
                    <a:pt x="379" y="2881"/>
                  </a:lnTo>
                  <a:lnTo>
                    <a:pt x="285" y="3014"/>
                  </a:lnTo>
                  <a:lnTo>
                    <a:pt x="190" y="3128"/>
                  </a:lnTo>
                  <a:lnTo>
                    <a:pt x="114" y="3260"/>
                  </a:lnTo>
                  <a:lnTo>
                    <a:pt x="38" y="3374"/>
                  </a:lnTo>
                  <a:lnTo>
                    <a:pt x="19" y="3507"/>
                  </a:lnTo>
                  <a:lnTo>
                    <a:pt x="0" y="3639"/>
                  </a:lnTo>
                  <a:lnTo>
                    <a:pt x="0" y="3639"/>
                  </a:lnTo>
                  <a:lnTo>
                    <a:pt x="0" y="3734"/>
                  </a:lnTo>
                  <a:lnTo>
                    <a:pt x="19" y="3810"/>
                  </a:lnTo>
                  <a:lnTo>
                    <a:pt x="57" y="3886"/>
                  </a:lnTo>
                  <a:lnTo>
                    <a:pt x="95" y="3943"/>
                  </a:lnTo>
                  <a:lnTo>
                    <a:pt x="133" y="4000"/>
                  </a:lnTo>
                  <a:lnTo>
                    <a:pt x="190" y="4037"/>
                  </a:lnTo>
                  <a:lnTo>
                    <a:pt x="323" y="4113"/>
                  </a:lnTo>
                  <a:lnTo>
                    <a:pt x="323" y="4113"/>
                  </a:lnTo>
                  <a:lnTo>
                    <a:pt x="436" y="4416"/>
                  </a:lnTo>
                  <a:lnTo>
                    <a:pt x="588" y="4720"/>
                  </a:lnTo>
                  <a:lnTo>
                    <a:pt x="721" y="5004"/>
                  </a:lnTo>
                  <a:lnTo>
                    <a:pt x="891" y="5288"/>
                  </a:lnTo>
                  <a:lnTo>
                    <a:pt x="891" y="5288"/>
                  </a:lnTo>
                  <a:lnTo>
                    <a:pt x="948" y="5345"/>
                  </a:lnTo>
                  <a:lnTo>
                    <a:pt x="1024" y="5383"/>
                  </a:lnTo>
                  <a:lnTo>
                    <a:pt x="1119" y="5402"/>
                  </a:lnTo>
                  <a:lnTo>
                    <a:pt x="1213" y="5402"/>
                  </a:lnTo>
                  <a:lnTo>
                    <a:pt x="1213" y="5402"/>
                  </a:lnTo>
                  <a:lnTo>
                    <a:pt x="1460" y="5383"/>
                  </a:lnTo>
                  <a:lnTo>
                    <a:pt x="1460" y="5383"/>
                  </a:lnTo>
                  <a:lnTo>
                    <a:pt x="3393" y="9269"/>
                  </a:lnTo>
                  <a:lnTo>
                    <a:pt x="3393" y="9269"/>
                  </a:lnTo>
                  <a:lnTo>
                    <a:pt x="3829" y="10140"/>
                  </a:lnTo>
                  <a:lnTo>
                    <a:pt x="4246" y="10993"/>
                  </a:lnTo>
                  <a:lnTo>
                    <a:pt x="4246" y="10993"/>
                  </a:lnTo>
                  <a:lnTo>
                    <a:pt x="4360" y="11278"/>
                  </a:lnTo>
                  <a:lnTo>
                    <a:pt x="4473" y="11581"/>
                  </a:lnTo>
                  <a:lnTo>
                    <a:pt x="4644" y="12187"/>
                  </a:lnTo>
                  <a:lnTo>
                    <a:pt x="4815" y="12794"/>
                  </a:lnTo>
                  <a:lnTo>
                    <a:pt x="4985" y="13400"/>
                  </a:lnTo>
                  <a:lnTo>
                    <a:pt x="4985" y="13400"/>
                  </a:lnTo>
                  <a:lnTo>
                    <a:pt x="5118" y="13780"/>
                  </a:lnTo>
                  <a:lnTo>
                    <a:pt x="5288" y="14140"/>
                  </a:lnTo>
                  <a:lnTo>
                    <a:pt x="5478" y="14500"/>
                  </a:lnTo>
                  <a:lnTo>
                    <a:pt x="5686" y="14841"/>
                  </a:lnTo>
                  <a:lnTo>
                    <a:pt x="5914" y="15163"/>
                  </a:lnTo>
                  <a:lnTo>
                    <a:pt x="6179" y="15485"/>
                  </a:lnTo>
                  <a:lnTo>
                    <a:pt x="6445" y="15770"/>
                  </a:lnTo>
                  <a:lnTo>
                    <a:pt x="6729" y="16054"/>
                  </a:lnTo>
                  <a:lnTo>
                    <a:pt x="6729" y="16054"/>
                  </a:lnTo>
                  <a:lnTo>
                    <a:pt x="6805" y="16092"/>
                  </a:lnTo>
                  <a:lnTo>
                    <a:pt x="6880" y="16130"/>
                  </a:lnTo>
                  <a:lnTo>
                    <a:pt x="6994" y="16149"/>
                  </a:lnTo>
                  <a:lnTo>
                    <a:pt x="7108" y="16149"/>
                  </a:lnTo>
                  <a:lnTo>
                    <a:pt x="7108" y="16149"/>
                  </a:lnTo>
                  <a:lnTo>
                    <a:pt x="7316" y="16149"/>
                  </a:lnTo>
                  <a:lnTo>
                    <a:pt x="7525" y="16111"/>
                  </a:lnTo>
                  <a:lnTo>
                    <a:pt x="7866" y="16073"/>
                  </a:lnTo>
                  <a:lnTo>
                    <a:pt x="7866" y="16073"/>
                  </a:lnTo>
                  <a:lnTo>
                    <a:pt x="8378" y="16035"/>
                  </a:lnTo>
                  <a:lnTo>
                    <a:pt x="8890" y="15959"/>
                  </a:lnTo>
                  <a:lnTo>
                    <a:pt x="9382" y="15864"/>
                  </a:lnTo>
                  <a:lnTo>
                    <a:pt x="9894" y="15751"/>
                  </a:lnTo>
                  <a:lnTo>
                    <a:pt x="9894" y="15751"/>
                  </a:lnTo>
                  <a:lnTo>
                    <a:pt x="10595" y="15599"/>
                  </a:lnTo>
                  <a:lnTo>
                    <a:pt x="10974" y="15485"/>
                  </a:lnTo>
                  <a:lnTo>
                    <a:pt x="11353" y="15353"/>
                  </a:lnTo>
                  <a:lnTo>
                    <a:pt x="11524" y="15277"/>
                  </a:lnTo>
                  <a:lnTo>
                    <a:pt x="11695" y="15182"/>
                  </a:lnTo>
                  <a:lnTo>
                    <a:pt x="11846" y="15087"/>
                  </a:lnTo>
                  <a:lnTo>
                    <a:pt x="11998" y="14974"/>
                  </a:lnTo>
                  <a:lnTo>
                    <a:pt x="12131" y="14860"/>
                  </a:lnTo>
                  <a:lnTo>
                    <a:pt x="12263" y="14727"/>
                  </a:lnTo>
                  <a:lnTo>
                    <a:pt x="12358" y="14576"/>
                  </a:lnTo>
                  <a:lnTo>
                    <a:pt x="12453" y="14424"/>
                  </a:lnTo>
                  <a:lnTo>
                    <a:pt x="12453" y="14424"/>
                  </a:lnTo>
                  <a:lnTo>
                    <a:pt x="12510" y="14272"/>
                  </a:lnTo>
                  <a:lnTo>
                    <a:pt x="12529" y="14102"/>
                  </a:lnTo>
                  <a:lnTo>
                    <a:pt x="12548" y="13931"/>
                  </a:lnTo>
                  <a:lnTo>
                    <a:pt x="12567" y="13761"/>
                  </a:lnTo>
                  <a:lnTo>
                    <a:pt x="12548" y="13400"/>
                  </a:lnTo>
                  <a:lnTo>
                    <a:pt x="12548" y="13078"/>
                  </a:lnTo>
                  <a:lnTo>
                    <a:pt x="12548" y="13078"/>
                  </a:lnTo>
                  <a:lnTo>
                    <a:pt x="12548" y="12472"/>
                  </a:lnTo>
                  <a:lnTo>
                    <a:pt x="12510" y="11884"/>
                  </a:lnTo>
                  <a:lnTo>
                    <a:pt x="12434" y="10690"/>
                  </a:lnTo>
                  <a:lnTo>
                    <a:pt x="12434" y="10690"/>
                  </a:lnTo>
                  <a:lnTo>
                    <a:pt x="12320" y="9629"/>
                  </a:lnTo>
                  <a:lnTo>
                    <a:pt x="12187" y="8567"/>
                  </a:lnTo>
                  <a:lnTo>
                    <a:pt x="11998" y="7506"/>
                  </a:lnTo>
                  <a:lnTo>
                    <a:pt x="11808" y="6445"/>
                  </a:lnTo>
                  <a:lnTo>
                    <a:pt x="11353" y="4341"/>
                  </a:lnTo>
                  <a:lnTo>
                    <a:pt x="10918" y="2237"/>
                  </a:lnTo>
                  <a:lnTo>
                    <a:pt x="10918" y="2237"/>
                  </a:lnTo>
                  <a:lnTo>
                    <a:pt x="10899" y="2180"/>
                  </a:lnTo>
                  <a:lnTo>
                    <a:pt x="10861" y="2142"/>
                  </a:lnTo>
                  <a:lnTo>
                    <a:pt x="10804" y="2104"/>
                  </a:lnTo>
                  <a:lnTo>
                    <a:pt x="10766" y="2104"/>
                  </a:lnTo>
                  <a:lnTo>
                    <a:pt x="10766" y="2104"/>
                  </a:lnTo>
                  <a:lnTo>
                    <a:pt x="10690" y="2123"/>
                  </a:lnTo>
                  <a:lnTo>
                    <a:pt x="10614" y="2161"/>
                  </a:lnTo>
                  <a:lnTo>
                    <a:pt x="10576" y="2237"/>
                  </a:lnTo>
                  <a:lnTo>
                    <a:pt x="10557" y="2275"/>
                  </a:lnTo>
                  <a:lnTo>
                    <a:pt x="10576" y="2332"/>
                  </a:lnTo>
                  <a:lnTo>
                    <a:pt x="10576" y="2332"/>
                  </a:lnTo>
                  <a:lnTo>
                    <a:pt x="11335" y="5990"/>
                  </a:lnTo>
                  <a:lnTo>
                    <a:pt x="11505" y="6899"/>
                  </a:lnTo>
                  <a:lnTo>
                    <a:pt x="11676" y="7828"/>
                  </a:lnTo>
                  <a:lnTo>
                    <a:pt x="11827" y="8757"/>
                  </a:lnTo>
                  <a:lnTo>
                    <a:pt x="11960" y="9667"/>
                  </a:lnTo>
                  <a:lnTo>
                    <a:pt x="11960" y="9667"/>
                  </a:lnTo>
                  <a:lnTo>
                    <a:pt x="12074" y="10520"/>
                  </a:lnTo>
                  <a:lnTo>
                    <a:pt x="12131" y="11372"/>
                  </a:lnTo>
                  <a:lnTo>
                    <a:pt x="12168" y="12225"/>
                  </a:lnTo>
                  <a:lnTo>
                    <a:pt x="12187" y="13078"/>
                  </a:lnTo>
                  <a:lnTo>
                    <a:pt x="12187" y="13078"/>
                  </a:lnTo>
                  <a:lnTo>
                    <a:pt x="12187" y="13761"/>
                  </a:lnTo>
                  <a:lnTo>
                    <a:pt x="12187" y="13761"/>
                  </a:lnTo>
                  <a:lnTo>
                    <a:pt x="12168" y="13931"/>
                  </a:lnTo>
                  <a:lnTo>
                    <a:pt x="12150" y="14064"/>
                  </a:lnTo>
                  <a:lnTo>
                    <a:pt x="12131" y="14197"/>
                  </a:lnTo>
                  <a:lnTo>
                    <a:pt x="12093" y="14310"/>
                  </a:lnTo>
                  <a:lnTo>
                    <a:pt x="12036" y="14405"/>
                  </a:lnTo>
                  <a:lnTo>
                    <a:pt x="11998" y="14500"/>
                  </a:lnTo>
                  <a:lnTo>
                    <a:pt x="11922" y="14576"/>
                  </a:lnTo>
                  <a:lnTo>
                    <a:pt x="11865" y="14651"/>
                  </a:lnTo>
                  <a:lnTo>
                    <a:pt x="11695" y="14765"/>
                  </a:lnTo>
                  <a:lnTo>
                    <a:pt x="11505" y="14860"/>
                  </a:lnTo>
                  <a:lnTo>
                    <a:pt x="11088" y="15030"/>
                  </a:lnTo>
                  <a:lnTo>
                    <a:pt x="11088" y="15030"/>
                  </a:lnTo>
                  <a:lnTo>
                    <a:pt x="10614" y="15182"/>
                  </a:lnTo>
                  <a:lnTo>
                    <a:pt x="10122" y="15334"/>
                  </a:lnTo>
                  <a:lnTo>
                    <a:pt x="9629" y="15447"/>
                  </a:lnTo>
                  <a:lnTo>
                    <a:pt x="9136" y="15561"/>
                  </a:lnTo>
                  <a:lnTo>
                    <a:pt x="9136" y="15561"/>
                  </a:lnTo>
                  <a:lnTo>
                    <a:pt x="8662" y="15637"/>
                  </a:lnTo>
                  <a:lnTo>
                    <a:pt x="8169" y="15694"/>
                  </a:lnTo>
                  <a:lnTo>
                    <a:pt x="7677" y="15732"/>
                  </a:lnTo>
                  <a:lnTo>
                    <a:pt x="7184" y="15751"/>
                  </a:lnTo>
                  <a:lnTo>
                    <a:pt x="7184" y="15751"/>
                  </a:lnTo>
                  <a:lnTo>
                    <a:pt x="7165" y="15751"/>
                  </a:lnTo>
                  <a:lnTo>
                    <a:pt x="7165" y="15751"/>
                  </a:lnTo>
                  <a:lnTo>
                    <a:pt x="7070" y="15732"/>
                  </a:lnTo>
                  <a:lnTo>
                    <a:pt x="6975" y="15713"/>
                  </a:lnTo>
                  <a:lnTo>
                    <a:pt x="6880" y="15675"/>
                  </a:lnTo>
                  <a:lnTo>
                    <a:pt x="6786" y="15618"/>
                  </a:lnTo>
                  <a:lnTo>
                    <a:pt x="6596" y="15466"/>
                  </a:lnTo>
                  <a:lnTo>
                    <a:pt x="6426" y="15277"/>
                  </a:lnTo>
                  <a:lnTo>
                    <a:pt x="6274" y="15087"/>
                  </a:lnTo>
                  <a:lnTo>
                    <a:pt x="6141" y="14898"/>
                  </a:lnTo>
                  <a:lnTo>
                    <a:pt x="5914" y="14538"/>
                  </a:lnTo>
                  <a:lnTo>
                    <a:pt x="5914" y="14538"/>
                  </a:lnTo>
                  <a:lnTo>
                    <a:pt x="5705" y="14178"/>
                  </a:lnTo>
                  <a:lnTo>
                    <a:pt x="5516" y="13798"/>
                  </a:lnTo>
                  <a:lnTo>
                    <a:pt x="5383" y="13419"/>
                  </a:lnTo>
                  <a:lnTo>
                    <a:pt x="5250" y="13021"/>
                  </a:lnTo>
                  <a:lnTo>
                    <a:pt x="5023" y="12206"/>
                  </a:lnTo>
                  <a:lnTo>
                    <a:pt x="4909" y="11808"/>
                  </a:lnTo>
                  <a:lnTo>
                    <a:pt x="4796" y="11410"/>
                  </a:lnTo>
                  <a:lnTo>
                    <a:pt x="4796" y="11410"/>
                  </a:lnTo>
                  <a:lnTo>
                    <a:pt x="5307" y="11752"/>
                  </a:lnTo>
                  <a:lnTo>
                    <a:pt x="5819" y="12131"/>
                  </a:lnTo>
                  <a:lnTo>
                    <a:pt x="6331" y="12510"/>
                  </a:lnTo>
                  <a:lnTo>
                    <a:pt x="6862" y="12870"/>
                  </a:lnTo>
                  <a:lnTo>
                    <a:pt x="7127" y="13040"/>
                  </a:lnTo>
                  <a:lnTo>
                    <a:pt x="7392" y="13192"/>
                  </a:lnTo>
                  <a:lnTo>
                    <a:pt x="7677" y="13325"/>
                  </a:lnTo>
                  <a:lnTo>
                    <a:pt x="7942" y="13457"/>
                  </a:lnTo>
                  <a:lnTo>
                    <a:pt x="8245" y="13552"/>
                  </a:lnTo>
                  <a:lnTo>
                    <a:pt x="8529" y="13628"/>
                  </a:lnTo>
                  <a:lnTo>
                    <a:pt x="8833" y="13666"/>
                  </a:lnTo>
                  <a:lnTo>
                    <a:pt x="9136" y="13685"/>
                  </a:lnTo>
                  <a:lnTo>
                    <a:pt x="9136" y="13685"/>
                  </a:lnTo>
                  <a:lnTo>
                    <a:pt x="9344" y="13685"/>
                  </a:lnTo>
                  <a:lnTo>
                    <a:pt x="9553" y="13666"/>
                  </a:lnTo>
                  <a:lnTo>
                    <a:pt x="9761" y="13609"/>
                  </a:lnTo>
                  <a:lnTo>
                    <a:pt x="9989" y="13571"/>
                  </a:lnTo>
                  <a:lnTo>
                    <a:pt x="9989" y="13571"/>
                  </a:lnTo>
                  <a:lnTo>
                    <a:pt x="10046" y="13533"/>
                  </a:lnTo>
                  <a:lnTo>
                    <a:pt x="10084" y="13476"/>
                  </a:lnTo>
                  <a:lnTo>
                    <a:pt x="10103" y="13419"/>
                  </a:lnTo>
                  <a:lnTo>
                    <a:pt x="10103" y="13363"/>
                  </a:lnTo>
                  <a:lnTo>
                    <a:pt x="10084" y="13306"/>
                  </a:lnTo>
                  <a:lnTo>
                    <a:pt x="10046" y="13249"/>
                  </a:lnTo>
                  <a:lnTo>
                    <a:pt x="10008" y="13230"/>
                  </a:lnTo>
                  <a:lnTo>
                    <a:pt x="9951" y="13211"/>
                  </a:lnTo>
                  <a:lnTo>
                    <a:pt x="9951" y="13211"/>
                  </a:lnTo>
                  <a:lnTo>
                    <a:pt x="9894" y="13211"/>
                  </a:lnTo>
                  <a:lnTo>
                    <a:pt x="9894" y="13211"/>
                  </a:lnTo>
                  <a:lnTo>
                    <a:pt x="9686" y="13268"/>
                  </a:lnTo>
                  <a:lnTo>
                    <a:pt x="9496" y="13306"/>
                  </a:lnTo>
                  <a:lnTo>
                    <a:pt x="9307" y="13325"/>
                  </a:lnTo>
                  <a:lnTo>
                    <a:pt x="9117" y="13325"/>
                  </a:lnTo>
                  <a:lnTo>
                    <a:pt x="9117" y="13325"/>
                  </a:lnTo>
                  <a:lnTo>
                    <a:pt x="8814" y="13306"/>
                  </a:lnTo>
                  <a:lnTo>
                    <a:pt x="8529" y="13268"/>
                  </a:lnTo>
                  <a:lnTo>
                    <a:pt x="8245" y="13192"/>
                  </a:lnTo>
                  <a:lnTo>
                    <a:pt x="7961" y="13078"/>
                  </a:lnTo>
                  <a:lnTo>
                    <a:pt x="7677" y="12965"/>
                  </a:lnTo>
                  <a:lnTo>
                    <a:pt x="7411" y="12813"/>
                  </a:lnTo>
                  <a:lnTo>
                    <a:pt x="7146" y="12642"/>
                  </a:lnTo>
                  <a:lnTo>
                    <a:pt x="6880" y="12472"/>
                  </a:lnTo>
                  <a:lnTo>
                    <a:pt x="6369" y="12112"/>
                  </a:lnTo>
                  <a:lnTo>
                    <a:pt x="5857" y="11733"/>
                  </a:lnTo>
                  <a:lnTo>
                    <a:pt x="5364" y="11353"/>
                  </a:lnTo>
                  <a:lnTo>
                    <a:pt x="5099" y="11183"/>
                  </a:lnTo>
                  <a:lnTo>
                    <a:pt x="4852" y="11031"/>
                  </a:lnTo>
                  <a:lnTo>
                    <a:pt x="4852" y="11031"/>
                  </a:lnTo>
                  <a:lnTo>
                    <a:pt x="4815" y="11012"/>
                  </a:lnTo>
                  <a:lnTo>
                    <a:pt x="4758" y="11012"/>
                  </a:lnTo>
                  <a:lnTo>
                    <a:pt x="4758" y="11012"/>
                  </a:lnTo>
                  <a:lnTo>
                    <a:pt x="4701" y="11012"/>
                  </a:lnTo>
                  <a:lnTo>
                    <a:pt x="4663" y="11050"/>
                  </a:lnTo>
                  <a:lnTo>
                    <a:pt x="4663" y="11050"/>
                  </a:lnTo>
                  <a:lnTo>
                    <a:pt x="4454" y="10538"/>
                  </a:lnTo>
                  <a:lnTo>
                    <a:pt x="4227" y="10027"/>
                  </a:lnTo>
                  <a:lnTo>
                    <a:pt x="3753" y="9022"/>
                  </a:lnTo>
                  <a:lnTo>
                    <a:pt x="3241" y="8018"/>
                  </a:lnTo>
                  <a:lnTo>
                    <a:pt x="2711" y="7032"/>
                  </a:lnTo>
                  <a:lnTo>
                    <a:pt x="2711" y="7032"/>
                  </a:lnTo>
                  <a:lnTo>
                    <a:pt x="3033" y="7316"/>
                  </a:lnTo>
                  <a:lnTo>
                    <a:pt x="3374" y="7582"/>
                  </a:lnTo>
                  <a:lnTo>
                    <a:pt x="3696" y="7847"/>
                  </a:lnTo>
                  <a:lnTo>
                    <a:pt x="4056" y="8093"/>
                  </a:lnTo>
                  <a:lnTo>
                    <a:pt x="4398" y="8340"/>
                  </a:lnTo>
                  <a:lnTo>
                    <a:pt x="4758" y="8567"/>
                  </a:lnTo>
                  <a:lnTo>
                    <a:pt x="5118" y="8795"/>
                  </a:lnTo>
                  <a:lnTo>
                    <a:pt x="5497" y="8984"/>
                  </a:lnTo>
                  <a:lnTo>
                    <a:pt x="5876" y="9193"/>
                  </a:lnTo>
                  <a:lnTo>
                    <a:pt x="6255" y="9363"/>
                  </a:lnTo>
                  <a:lnTo>
                    <a:pt x="6634" y="9534"/>
                  </a:lnTo>
                  <a:lnTo>
                    <a:pt x="7032" y="9705"/>
                  </a:lnTo>
                  <a:lnTo>
                    <a:pt x="7430" y="9837"/>
                  </a:lnTo>
                  <a:lnTo>
                    <a:pt x="7847" y="9970"/>
                  </a:lnTo>
                  <a:lnTo>
                    <a:pt x="8264" y="10103"/>
                  </a:lnTo>
                  <a:lnTo>
                    <a:pt x="8681" y="10216"/>
                  </a:lnTo>
                  <a:lnTo>
                    <a:pt x="8681" y="10216"/>
                  </a:lnTo>
                  <a:lnTo>
                    <a:pt x="8719" y="10216"/>
                  </a:lnTo>
                  <a:lnTo>
                    <a:pt x="8719" y="10216"/>
                  </a:lnTo>
                  <a:lnTo>
                    <a:pt x="8776" y="10197"/>
                  </a:lnTo>
                  <a:lnTo>
                    <a:pt x="8833" y="10159"/>
                  </a:lnTo>
                  <a:lnTo>
                    <a:pt x="8871" y="10122"/>
                  </a:lnTo>
                  <a:lnTo>
                    <a:pt x="8890" y="10065"/>
                  </a:lnTo>
                  <a:lnTo>
                    <a:pt x="8890" y="9989"/>
                  </a:lnTo>
                  <a:lnTo>
                    <a:pt x="8871" y="9932"/>
                  </a:lnTo>
                  <a:lnTo>
                    <a:pt x="8833" y="9894"/>
                  </a:lnTo>
                  <a:lnTo>
                    <a:pt x="8776" y="9856"/>
                  </a:lnTo>
                  <a:lnTo>
                    <a:pt x="8776" y="9856"/>
                  </a:lnTo>
                  <a:lnTo>
                    <a:pt x="8359" y="9761"/>
                  </a:lnTo>
                  <a:lnTo>
                    <a:pt x="7942" y="9629"/>
                  </a:lnTo>
                  <a:lnTo>
                    <a:pt x="7525" y="9496"/>
                  </a:lnTo>
                  <a:lnTo>
                    <a:pt x="7127" y="9344"/>
                  </a:lnTo>
                  <a:lnTo>
                    <a:pt x="6729" y="9193"/>
                  </a:lnTo>
                  <a:lnTo>
                    <a:pt x="6350" y="9022"/>
                  </a:lnTo>
                  <a:lnTo>
                    <a:pt x="5952" y="8833"/>
                  </a:lnTo>
                  <a:lnTo>
                    <a:pt x="5592" y="8643"/>
                  </a:lnTo>
                  <a:lnTo>
                    <a:pt x="5213" y="8435"/>
                  </a:lnTo>
                  <a:lnTo>
                    <a:pt x="4852" y="8207"/>
                  </a:lnTo>
                  <a:lnTo>
                    <a:pt x="4492" y="7980"/>
                  </a:lnTo>
                  <a:lnTo>
                    <a:pt x="4151" y="7733"/>
                  </a:lnTo>
                  <a:lnTo>
                    <a:pt x="3810" y="7468"/>
                  </a:lnTo>
                  <a:lnTo>
                    <a:pt x="3469" y="7203"/>
                  </a:lnTo>
                  <a:lnTo>
                    <a:pt x="3147" y="6937"/>
                  </a:lnTo>
                  <a:lnTo>
                    <a:pt x="2824" y="6634"/>
                  </a:lnTo>
                  <a:lnTo>
                    <a:pt x="2824" y="6634"/>
                  </a:lnTo>
                  <a:lnTo>
                    <a:pt x="2768" y="6596"/>
                  </a:lnTo>
                  <a:lnTo>
                    <a:pt x="2692" y="6596"/>
                  </a:lnTo>
                  <a:lnTo>
                    <a:pt x="2692" y="6596"/>
                  </a:lnTo>
                  <a:lnTo>
                    <a:pt x="2654" y="6596"/>
                  </a:lnTo>
                  <a:lnTo>
                    <a:pt x="2597" y="6615"/>
                  </a:lnTo>
                  <a:lnTo>
                    <a:pt x="2559" y="6653"/>
                  </a:lnTo>
                  <a:lnTo>
                    <a:pt x="2540" y="6691"/>
                  </a:lnTo>
                  <a:lnTo>
                    <a:pt x="2540" y="6691"/>
                  </a:lnTo>
                  <a:lnTo>
                    <a:pt x="1858" y="5364"/>
                  </a:lnTo>
                  <a:lnTo>
                    <a:pt x="1858" y="5364"/>
                  </a:lnTo>
                  <a:lnTo>
                    <a:pt x="2275" y="5345"/>
                  </a:lnTo>
                  <a:lnTo>
                    <a:pt x="2711" y="5307"/>
                  </a:lnTo>
                  <a:lnTo>
                    <a:pt x="3147" y="5269"/>
                  </a:lnTo>
                  <a:lnTo>
                    <a:pt x="3583" y="5213"/>
                  </a:lnTo>
                  <a:lnTo>
                    <a:pt x="4435" y="5061"/>
                  </a:lnTo>
                  <a:lnTo>
                    <a:pt x="5269" y="4871"/>
                  </a:lnTo>
                  <a:lnTo>
                    <a:pt x="5269" y="4871"/>
                  </a:lnTo>
                  <a:lnTo>
                    <a:pt x="5326" y="4909"/>
                  </a:lnTo>
                  <a:lnTo>
                    <a:pt x="5326" y="4909"/>
                  </a:lnTo>
                  <a:lnTo>
                    <a:pt x="5592" y="5118"/>
                  </a:lnTo>
                  <a:lnTo>
                    <a:pt x="5876" y="5307"/>
                  </a:lnTo>
                  <a:lnTo>
                    <a:pt x="6160" y="5497"/>
                  </a:lnTo>
                  <a:lnTo>
                    <a:pt x="6445" y="5667"/>
                  </a:lnTo>
                  <a:lnTo>
                    <a:pt x="6729" y="5819"/>
                  </a:lnTo>
                  <a:lnTo>
                    <a:pt x="7032" y="5971"/>
                  </a:lnTo>
                  <a:lnTo>
                    <a:pt x="7335" y="6103"/>
                  </a:lnTo>
                  <a:lnTo>
                    <a:pt x="7658" y="6217"/>
                  </a:lnTo>
                  <a:lnTo>
                    <a:pt x="7961" y="6331"/>
                  </a:lnTo>
                  <a:lnTo>
                    <a:pt x="8283" y="6426"/>
                  </a:lnTo>
                  <a:lnTo>
                    <a:pt x="8605" y="6501"/>
                  </a:lnTo>
                  <a:lnTo>
                    <a:pt x="8927" y="6577"/>
                  </a:lnTo>
                  <a:lnTo>
                    <a:pt x="9250" y="6634"/>
                  </a:lnTo>
                  <a:lnTo>
                    <a:pt x="9591" y="6691"/>
                  </a:lnTo>
                  <a:lnTo>
                    <a:pt x="9932" y="6729"/>
                  </a:lnTo>
                  <a:lnTo>
                    <a:pt x="10273" y="6748"/>
                  </a:lnTo>
                  <a:lnTo>
                    <a:pt x="10273" y="6748"/>
                  </a:lnTo>
                  <a:lnTo>
                    <a:pt x="10273" y="6748"/>
                  </a:lnTo>
                  <a:lnTo>
                    <a:pt x="10273" y="6748"/>
                  </a:lnTo>
                  <a:lnTo>
                    <a:pt x="10349" y="6729"/>
                  </a:lnTo>
                  <a:lnTo>
                    <a:pt x="10406" y="6691"/>
                  </a:lnTo>
                  <a:lnTo>
                    <a:pt x="10425" y="6634"/>
                  </a:lnTo>
                  <a:lnTo>
                    <a:pt x="10444" y="6577"/>
                  </a:lnTo>
                  <a:lnTo>
                    <a:pt x="10425" y="6501"/>
                  </a:lnTo>
                  <a:lnTo>
                    <a:pt x="10406" y="6445"/>
                  </a:lnTo>
                  <a:lnTo>
                    <a:pt x="10349" y="6407"/>
                  </a:lnTo>
                  <a:lnTo>
                    <a:pt x="10273" y="6388"/>
                  </a:lnTo>
                  <a:lnTo>
                    <a:pt x="10273" y="6388"/>
                  </a:lnTo>
                  <a:lnTo>
                    <a:pt x="9951" y="6369"/>
                  </a:lnTo>
                  <a:lnTo>
                    <a:pt x="9648" y="6331"/>
                  </a:lnTo>
                  <a:lnTo>
                    <a:pt x="9344" y="6293"/>
                  </a:lnTo>
                  <a:lnTo>
                    <a:pt x="9041" y="6236"/>
                  </a:lnTo>
                  <a:lnTo>
                    <a:pt x="8738" y="6179"/>
                  </a:lnTo>
                  <a:lnTo>
                    <a:pt x="8435" y="6103"/>
                  </a:lnTo>
                  <a:lnTo>
                    <a:pt x="8150" y="6009"/>
                  </a:lnTo>
                  <a:lnTo>
                    <a:pt x="7866" y="5914"/>
                  </a:lnTo>
                  <a:lnTo>
                    <a:pt x="7582" y="5819"/>
                  </a:lnTo>
                  <a:lnTo>
                    <a:pt x="7297" y="5686"/>
                  </a:lnTo>
                  <a:lnTo>
                    <a:pt x="7013" y="5554"/>
                  </a:lnTo>
                  <a:lnTo>
                    <a:pt x="6748" y="5421"/>
                  </a:lnTo>
                  <a:lnTo>
                    <a:pt x="6482" y="5269"/>
                  </a:lnTo>
                  <a:lnTo>
                    <a:pt x="6217" y="5118"/>
                  </a:lnTo>
                  <a:lnTo>
                    <a:pt x="5952" y="4928"/>
                  </a:lnTo>
                  <a:lnTo>
                    <a:pt x="5705" y="4758"/>
                  </a:lnTo>
                  <a:lnTo>
                    <a:pt x="5705" y="4758"/>
                  </a:lnTo>
                  <a:lnTo>
                    <a:pt x="6122" y="4625"/>
                  </a:lnTo>
                  <a:lnTo>
                    <a:pt x="6539" y="4492"/>
                  </a:lnTo>
                  <a:lnTo>
                    <a:pt x="6937" y="4341"/>
                  </a:lnTo>
                  <a:lnTo>
                    <a:pt x="7354" y="4170"/>
                  </a:lnTo>
                  <a:lnTo>
                    <a:pt x="8150" y="3829"/>
                  </a:lnTo>
                  <a:lnTo>
                    <a:pt x="8927" y="3431"/>
                  </a:lnTo>
                  <a:lnTo>
                    <a:pt x="8927" y="3431"/>
                  </a:lnTo>
                  <a:lnTo>
                    <a:pt x="9477" y="3128"/>
                  </a:lnTo>
                  <a:lnTo>
                    <a:pt x="9761" y="2957"/>
                  </a:lnTo>
                  <a:lnTo>
                    <a:pt x="10008" y="2768"/>
                  </a:lnTo>
                  <a:lnTo>
                    <a:pt x="10140" y="2654"/>
                  </a:lnTo>
                  <a:lnTo>
                    <a:pt x="10235" y="2540"/>
                  </a:lnTo>
                  <a:lnTo>
                    <a:pt x="10330" y="2426"/>
                  </a:lnTo>
                  <a:lnTo>
                    <a:pt x="10425" y="2294"/>
                  </a:lnTo>
                  <a:lnTo>
                    <a:pt x="10482" y="2161"/>
                  </a:lnTo>
                  <a:lnTo>
                    <a:pt x="10520" y="2009"/>
                  </a:lnTo>
                  <a:lnTo>
                    <a:pt x="10557" y="1858"/>
                  </a:lnTo>
                  <a:lnTo>
                    <a:pt x="10557" y="1687"/>
                  </a:lnTo>
                  <a:lnTo>
                    <a:pt x="10557" y="1687"/>
                  </a:lnTo>
                  <a:lnTo>
                    <a:pt x="10520" y="1611"/>
                  </a:lnTo>
                  <a:lnTo>
                    <a:pt x="10482" y="1555"/>
                  </a:lnTo>
                  <a:lnTo>
                    <a:pt x="10425" y="1517"/>
                  </a:lnTo>
                  <a:lnTo>
                    <a:pt x="10349" y="1517"/>
                  </a:lnTo>
                  <a:lnTo>
                    <a:pt x="10349" y="1517"/>
                  </a:lnTo>
                  <a:lnTo>
                    <a:pt x="10292" y="1517"/>
                  </a:lnTo>
                  <a:lnTo>
                    <a:pt x="10235" y="1555"/>
                  </a:lnTo>
                  <a:lnTo>
                    <a:pt x="10197" y="1611"/>
                  </a:lnTo>
                  <a:lnTo>
                    <a:pt x="10197" y="1687"/>
                  </a:lnTo>
                  <a:lnTo>
                    <a:pt x="10197" y="1687"/>
                  </a:lnTo>
                  <a:lnTo>
                    <a:pt x="10178" y="1858"/>
                  </a:lnTo>
                  <a:lnTo>
                    <a:pt x="10140" y="2009"/>
                  </a:lnTo>
                  <a:lnTo>
                    <a:pt x="10065" y="2180"/>
                  </a:lnTo>
                  <a:lnTo>
                    <a:pt x="9951" y="2313"/>
                  </a:lnTo>
                  <a:lnTo>
                    <a:pt x="9818" y="2464"/>
                  </a:lnTo>
                  <a:lnTo>
                    <a:pt x="9667" y="2597"/>
                  </a:lnTo>
                  <a:lnTo>
                    <a:pt x="9496" y="2730"/>
                  </a:lnTo>
                  <a:lnTo>
                    <a:pt x="9325" y="2843"/>
                  </a:lnTo>
                  <a:lnTo>
                    <a:pt x="8946" y="3052"/>
                  </a:lnTo>
                  <a:lnTo>
                    <a:pt x="8548" y="3241"/>
                  </a:lnTo>
                  <a:lnTo>
                    <a:pt x="7904" y="3545"/>
                  </a:lnTo>
                  <a:lnTo>
                    <a:pt x="7904" y="3545"/>
                  </a:lnTo>
                  <a:lnTo>
                    <a:pt x="7278" y="3829"/>
                  </a:lnTo>
                  <a:lnTo>
                    <a:pt x="6634" y="4075"/>
                  </a:lnTo>
                  <a:lnTo>
                    <a:pt x="5971" y="4284"/>
                  </a:lnTo>
                  <a:lnTo>
                    <a:pt x="5326" y="4492"/>
                  </a:lnTo>
                  <a:lnTo>
                    <a:pt x="5326" y="4492"/>
                  </a:lnTo>
                  <a:lnTo>
                    <a:pt x="4644" y="4663"/>
                  </a:lnTo>
                  <a:lnTo>
                    <a:pt x="3962" y="4796"/>
                  </a:lnTo>
                  <a:lnTo>
                    <a:pt x="3279" y="4890"/>
                  </a:lnTo>
                  <a:lnTo>
                    <a:pt x="2597" y="4966"/>
                  </a:lnTo>
                  <a:lnTo>
                    <a:pt x="2597" y="4966"/>
                  </a:lnTo>
                  <a:lnTo>
                    <a:pt x="1972" y="5004"/>
                  </a:lnTo>
                  <a:lnTo>
                    <a:pt x="1365" y="5023"/>
                  </a:lnTo>
                  <a:lnTo>
                    <a:pt x="1365" y="5023"/>
                  </a:lnTo>
                  <a:lnTo>
                    <a:pt x="1346" y="5023"/>
                  </a:lnTo>
                  <a:lnTo>
                    <a:pt x="1346" y="5023"/>
                  </a:lnTo>
                  <a:lnTo>
                    <a:pt x="1232" y="5004"/>
                  </a:lnTo>
                  <a:lnTo>
                    <a:pt x="1138" y="4947"/>
                  </a:lnTo>
                  <a:lnTo>
                    <a:pt x="1043" y="4852"/>
                  </a:lnTo>
                  <a:lnTo>
                    <a:pt x="967" y="4758"/>
                  </a:lnTo>
                  <a:lnTo>
                    <a:pt x="891" y="4625"/>
                  </a:lnTo>
                  <a:lnTo>
                    <a:pt x="815" y="4492"/>
                  </a:lnTo>
                  <a:lnTo>
                    <a:pt x="702" y="4208"/>
                  </a:lnTo>
                  <a:lnTo>
                    <a:pt x="702" y="4208"/>
                  </a:lnTo>
                  <a:lnTo>
                    <a:pt x="1043" y="4208"/>
                  </a:lnTo>
                  <a:lnTo>
                    <a:pt x="1043" y="4208"/>
                  </a:lnTo>
                  <a:lnTo>
                    <a:pt x="1119" y="4208"/>
                  </a:lnTo>
                  <a:lnTo>
                    <a:pt x="1119" y="4208"/>
                  </a:lnTo>
                  <a:lnTo>
                    <a:pt x="1175" y="4208"/>
                  </a:lnTo>
                  <a:lnTo>
                    <a:pt x="1175" y="4208"/>
                  </a:lnTo>
                  <a:lnTo>
                    <a:pt x="1289" y="4208"/>
                  </a:lnTo>
                  <a:lnTo>
                    <a:pt x="1289" y="4208"/>
                  </a:lnTo>
                  <a:lnTo>
                    <a:pt x="1592" y="4227"/>
                  </a:lnTo>
                  <a:lnTo>
                    <a:pt x="1592" y="4227"/>
                  </a:lnTo>
                  <a:lnTo>
                    <a:pt x="1990" y="4208"/>
                  </a:lnTo>
                  <a:lnTo>
                    <a:pt x="2389" y="4189"/>
                  </a:lnTo>
                  <a:lnTo>
                    <a:pt x="3185" y="4132"/>
                  </a:lnTo>
                  <a:lnTo>
                    <a:pt x="3981" y="4018"/>
                  </a:lnTo>
                  <a:lnTo>
                    <a:pt x="4758" y="3867"/>
                  </a:lnTo>
                  <a:lnTo>
                    <a:pt x="4758" y="3867"/>
                  </a:lnTo>
                  <a:lnTo>
                    <a:pt x="5156" y="3772"/>
                  </a:lnTo>
                  <a:lnTo>
                    <a:pt x="5535" y="3677"/>
                  </a:lnTo>
                  <a:lnTo>
                    <a:pt x="5914" y="3564"/>
                  </a:lnTo>
                  <a:lnTo>
                    <a:pt x="6293" y="3450"/>
                  </a:lnTo>
                  <a:lnTo>
                    <a:pt x="7051" y="3185"/>
                  </a:lnTo>
                  <a:lnTo>
                    <a:pt x="7790" y="2881"/>
                  </a:lnTo>
                  <a:lnTo>
                    <a:pt x="7790" y="2881"/>
                  </a:lnTo>
                  <a:lnTo>
                    <a:pt x="8454" y="2578"/>
                  </a:lnTo>
                  <a:lnTo>
                    <a:pt x="8795" y="2407"/>
                  </a:lnTo>
                  <a:lnTo>
                    <a:pt x="9136" y="2218"/>
                  </a:lnTo>
                  <a:lnTo>
                    <a:pt x="9477" y="2009"/>
                  </a:lnTo>
                  <a:lnTo>
                    <a:pt x="9780" y="1782"/>
                  </a:lnTo>
                  <a:lnTo>
                    <a:pt x="10046" y="1517"/>
                  </a:lnTo>
                  <a:lnTo>
                    <a:pt x="10178" y="1384"/>
                  </a:lnTo>
                  <a:lnTo>
                    <a:pt x="10273" y="1251"/>
                  </a:lnTo>
                  <a:lnTo>
                    <a:pt x="10273" y="1251"/>
                  </a:lnTo>
                  <a:lnTo>
                    <a:pt x="10387" y="1062"/>
                  </a:lnTo>
                  <a:lnTo>
                    <a:pt x="10463" y="910"/>
                  </a:lnTo>
                  <a:lnTo>
                    <a:pt x="10520" y="758"/>
                  </a:lnTo>
                  <a:lnTo>
                    <a:pt x="10520" y="626"/>
                  </a:lnTo>
                  <a:lnTo>
                    <a:pt x="10501" y="512"/>
                  </a:lnTo>
                  <a:lnTo>
                    <a:pt x="10463" y="417"/>
                  </a:lnTo>
                  <a:lnTo>
                    <a:pt x="10387" y="323"/>
                  </a:lnTo>
                  <a:lnTo>
                    <a:pt x="10292" y="247"/>
                  </a:lnTo>
                  <a:lnTo>
                    <a:pt x="10178" y="171"/>
                  </a:lnTo>
                  <a:lnTo>
                    <a:pt x="10046" y="133"/>
                  </a:lnTo>
                  <a:lnTo>
                    <a:pt x="9894" y="76"/>
                  </a:lnTo>
                  <a:lnTo>
                    <a:pt x="9742" y="57"/>
                  </a:lnTo>
                  <a:lnTo>
                    <a:pt x="9382" y="0"/>
                  </a:lnTo>
                  <a:lnTo>
                    <a:pt x="8984" y="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978029" y="3974720"/>
            <a:ext cx="584571" cy="437000"/>
            <a:chOff x="-522075" y="3957700"/>
            <a:chExt cx="429800" cy="321300"/>
          </a:xfrm>
        </p:grpSpPr>
        <p:sp>
          <p:nvSpPr>
            <p:cNvPr id="38" name="Google Shape;38;p2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7411722" y="4115397"/>
            <a:ext cx="551725" cy="484026"/>
            <a:chOff x="734050" y="4906100"/>
            <a:chExt cx="405650" cy="355875"/>
          </a:xfrm>
        </p:grpSpPr>
        <p:sp>
          <p:nvSpPr>
            <p:cNvPr id="51" name="Google Shape;51;p2"/>
            <p:cNvSpPr/>
            <p:nvPr/>
          </p:nvSpPr>
          <p:spPr>
            <a:xfrm>
              <a:off x="763450" y="4906100"/>
              <a:ext cx="337375" cy="227475"/>
            </a:xfrm>
            <a:custGeom>
              <a:avLst/>
              <a:gdLst/>
              <a:ahLst/>
              <a:cxnLst/>
              <a:rect l="l" t="t" r="r" b="b"/>
              <a:pathLst>
                <a:path w="13495" h="9099" extrusionOk="0">
                  <a:moveTo>
                    <a:pt x="6918" y="0"/>
                  </a:moveTo>
                  <a:lnTo>
                    <a:pt x="6747" y="19"/>
                  </a:lnTo>
                  <a:lnTo>
                    <a:pt x="6539" y="57"/>
                  </a:lnTo>
                  <a:lnTo>
                    <a:pt x="6349" y="114"/>
                  </a:lnTo>
                  <a:lnTo>
                    <a:pt x="6160" y="190"/>
                  </a:lnTo>
                  <a:lnTo>
                    <a:pt x="5781" y="379"/>
                  </a:lnTo>
                  <a:lnTo>
                    <a:pt x="5421" y="531"/>
                  </a:lnTo>
                  <a:lnTo>
                    <a:pt x="4928" y="759"/>
                  </a:lnTo>
                  <a:lnTo>
                    <a:pt x="4435" y="1005"/>
                  </a:lnTo>
                  <a:lnTo>
                    <a:pt x="3961" y="1251"/>
                  </a:lnTo>
                  <a:lnTo>
                    <a:pt x="3487" y="1517"/>
                  </a:lnTo>
                  <a:lnTo>
                    <a:pt x="3014" y="1820"/>
                  </a:lnTo>
                  <a:lnTo>
                    <a:pt x="2559" y="2123"/>
                  </a:lnTo>
                  <a:lnTo>
                    <a:pt x="2104" y="2426"/>
                  </a:lnTo>
                  <a:lnTo>
                    <a:pt x="1668" y="2768"/>
                  </a:lnTo>
                  <a:lnTo>
                    <a:pt x="1251" y="3109"/>
                  </a:lnTo>
                  <a:lnTo>
                    <a:pt x="834" y="3469"/>
                  </a:lnTo>
                  <a:lnTo>
                    <a:pt x="436" y="3848"/>
                  </a:lnTo>
                  <a:lnTo>
                    <a:pt x="38" y="4227"/>
                  </a:lnTo>
                  <a:lnTo>
                    <a:pt x="0" y="4284"/>
                  </a:lnTo>
                  <a:lnTo>
                    <a:pt x="0" y="4322"/>
                  </a:lnTo>
                  <a:lnTo>
                    <a:pt x="0" y="4379"/>
                  </a:lnTo>
                  <a:lnTo>
                    <a:pt x="19" y="4417"/>
                  </a:lnTo>
                  <a:lnTo>
                    <a:pt x="38" y="4454"/>
                  </a:lnTo>
                  <a:lnTo>
                    <a:pt x="76" y="4492"/>
                  </a:lnTo>
                  <a:lnTo>
                    <a:pt x="114" y="4511"/>
                  </a:lnTo>
                  <a:lnTo>
                    <a:pt x="227" y="4511"/>
                  </a:lnTo>
                  <a:lnTo>
                    <a:pt x="265" y="4473"/>
                  </a:lnTo>
                  <a:lnTo>
                    <a:pt x="910" y="3867"/>
                  </a:lnTo>
                  <a:lnTo>
                    <a:pt x="1573" y="3298"/>
                  </a:lnTo>
                  <a:lnTo>
                    <a:pt x="2255" y="2749"/>
                  </a:lnTo>
                  <a:lnTo>
                    <a:pt x="2976" y="2256"/>
                  </a:lnTo>
                  <a:lnTo>
                    <a:pt x="3696" y="1782"/>
                  </a:lnTo>
                  <a:lnTo>
                    <a:pt x="4473" y="1365"/>
                  </a:lnTo>
                  <a:lnTo>
                    <a:pt x="5250" y="986"/>
                  </a:lnTo>
                  <a:lnTo>
                    <a:pt x="6046" y="626"/>
                  </a:lnTo>
                  <a:lnTo>
                    <a:pt x="6293" y="550"/>
                  </a:lnTo>
                  <a:lnTo>
                    <a:pt x="6501" y="493"/>
                  </a:lnTo>
                  <a:lnTo>
                    <a:pt x="6710" y="455"/>
                  </a:lnTo>
                  <a:lnTo>
                    <a:pt x="6918" y="436"/>
                  </a:lnTo>
                  <a:lnTo>
                    <a:pt x="7202" y="455"/>
                  </a:lnTo>
                  <a:lnTo>
                    <a:pt x="7468" y="531"/>
                  </a:lnTo>
                  <a:lnTo>
                    <a:pt x="7752" y="645"/>
                  </a:lnTo>
                  <a:lnTo>
                    <a:pt x="8055" y="796"/>
                  </a:lnTo>
                  <a:lnTo>
                    <a:pt x="8756" y="1251"/>
                  </a:lnTo>
                  <a:lnTo>
                    <a:pt x="9439" y="1725"/>
                  </a:lnTo>
                  <a:lnTo>
                    <a:pt x="9837" y="2009"/>
                  </a:lnTo>
                  <a:lnTo>
                    <a:pt x="10216" y="2313"/>
                  </a:lnTo>
                  <a:lnTo>
                    <a:pt x="10595" y="2616"/>
                  </a:lnTo>
                  <a:lnTo>
                    <a:pt x="10955" y="2938"/>
                  </a:lnTo>
                  <a:lnTo>
                    <a:pt x="11656" y="3583"/>
                  </a:lnTo>
                  <a:lnTo>
                    <a:pt x="12339" y="4265"/>
                  </a:lnTo>
                  <a:lnTo>
                    <a:pt x="12907" y="4890"/>
                  </a:lnTo>
                  <a:lnTo>
                    <a:pt x="12983" y="4985"/>
                  </a:lnTo>
                  <a:lnTo>
                    <a:pt x="13040" y="5080"/>
                  </a:lnTo>
                  <a:lnTo>
                    <a:pt x="13059" y="5175"/>
                  </a:lnTo>
                  <a:lnTo>
                    <a:pt x="13078" y="5251"/>
                  </a:lnTo>
                  <a:lnTo>
                    <a:pt x="13059" y="5326"/>
                  </a:lnTo>
                  <a:lnTo>
                    <a:pt x="13040" y="5402"/>
                  </a:lnTo>
                  <a:lnTo>
                    <a:pt x="13002" y="5459"/>
                  </a:lnTo>
                  <a:lnTo>
                    <a:pt x="12945" y="5516"/>
                  </a:lnTo>
                  <a:lnTo>
                    <a:pt x="12813" y="5630"/>
                  </a:lnTo>
                  <a:lnTo>
                    <a:pt x="12680" y="5724"/>
                  </a:lnTo>
                  <a:lnTo>
                    <a:pt x="12396" y="5876"/>
                  </a:lnTo>
                  <a:lnTo>
                    <a:pt x="11600" y="6350"/>
                  </a:lnTo>
                  <a:lnTo>
                    <a:pt x="10803" y="6824"/>
                  </a:lnTo>
                  <a:lnTo>
                    <a:pt x="9913" y="7335"/>
                  </a:lnTo>
                  <a:lnTo>
                    <a:pt x="9003" y="7847"/>
                  </a:lnTo>
                  <a:lnTo>
                    <a:pt x="8529" y="8075"/>
                  </a:lnTo>
                  <a:lnTo>
                    <a:pt x="8074" y="8321"/>
                  </a:lnTo>
                  <a:lnTo>
                    <a:pt x="7600" y="8529"/>
                  </a:lnTo>
                  <a:lnTo>
                    <a:pt x="7127" y="8719"/>
                  </a:lnTo>
                  <a:lnTo>
                    <a:pt x="6937" y="8776"/>
                  </a:lnTo>
                  <a:lnTo>
                    <a:pt x="6766" y="8795"/>
                  </a:lnTo>
                  <a:lnTo>
                    <a:pt x="6558" y="8776"/>
                  </a:lnTo>
                  <a:lnTo>
                    <a:pt x="6349" y="8719"/>
                  </a:lnTo>
                  <a:lnTo>
                    <a:pt x="6141" y="8624"/>
                  </a:lnTo>
                  <a:lnTo>
                    <a:pt x="5932" y="8529"/>
                  </a:lnTo>
                  <a:lnTo>
                    <a:pt x="5534" y="8302"/>
                  </a:lnTo>
                  <a:lnTo>
                    <a:pt x="5155" y="8075"/>
                  </a:lnTo>
                  <a:lnTo>
                    <a:pt x="4416" y="7620"/>
                  </a:lnTo>
                  <a:lnTo>
                    <a:pt x="3658" y="7127"/>
                  </a:lnTo>
                  <a:lnTo>
                    <a:pt x="3241" y="6824"/>
                  </a:lnTo>
                  <a:lnTo>
                    <a:pt x="2824" y="6520"/>
                  </a:lnTo>
                  <a:lnTo>
                    <a:pt x="2028" y="5895"/>
                  </a:lnTo>
                  <a:lnTo>
                    <a:pt x="1232" y="5232"/>
                  </a:lnTo>
                  <a:lnTo>
                    <a:pt x="474" y="4549"/>
                  </a:lnTo>
                  <a:lnTo>
                    <a:pt x="417" y="4511"/>
                  </a:lnTo>
                  <a:lnTo>
                    <a:pt x="360" y="4492"/>
                  </a:lnTo>
                  <a:lnTo>
                    <a:pt x="322" y="4511"/>
                  </a:lnTo>
                  <a:lnTo>
                    <a:pt x="265" y="4530"/>
                  </a:lnTo>
                  <a:lnTo>
                    <a:pt x="227" y="4549"/>
                  </a:lnTo>
                  <a:lnTo>
                    <a:pt x="209" y="4587"/>
                  </a:lnTo>
                  <a:lnTo>
                    <a:pt x="190" y="4644"/>
                  </a:lnTo>
                  <a:lnTo>
                    <a:pt x="190" y="4682"/>
                  </a:lnTo>
                  <a:lnTo>
                    <a:pt x="209" y="4739"/>
                  </a:lnTo>
                  <a:lnTo>
                    <a:pt x="246" y="4777"/>
                  </a:lnTo>
                  <a:lnTo>
                    <a:pt x="1080" y="5535"/>
                  </a:lnTo>
                  <a:lnTo>
                    <a:pt x="1933" y="6236"/>
                  </a:lnTo>
                  <a:lnTo>
                    <a:pt x="2824" y="6918"/>
                  </a:lnTo>
                  <a:lnTo>
                    <a:pt x="3753" y="7582"/>
                  </a:lnTo>
                  <a:lnTo>
                    <a:pt x="4416" y="8056"/>
                  </a:lnTo>
                  <a:lnTo>
                    <a:pt x="4776" y="8302"/>
                  </a:lnTo>
                  <a:lnTo>
                    <a:pt x="5174" y="8548"/>
                  </a:lnTo>
                  <a:lnTo>
                    <a:pt x="5553" y="8757"/>
                  </a:lnTo>
                  <a:lnTo>
                    <a:pt x="5762" y="8852"/>
                  </a:lnTo>
                  <a:lnTo>
                    <a:pt x="5970" y="8928"/>
                  </a:lnTo>
                  <a:lnTo>
                    <a:pt x="6160" y="9003"/>
                  </a:lnTo>
                  <a:lnTo>
                    <a:pt x="6368" y="9060"/>
                  </a:lnTo>
                  <a:lnTo>
                    <a:pt x="6577" y="9079"/>
                  </a:lnTo>
                  <a:lnTo>
                    <a:pt x="6785" y="9098"/>
                  </a:lnTo>
                  <a:lnTo>
                    <a:pt x="6994" y="9079"/>
                  </a:lnTo>
                  <a:lnTo>
                    <a:pt x="7202" y="9041"/>
                  </a:lnTo>
                  <a:lnTo>
                    <a:pt x="7449" y="8965"/>
                  </a:lnTo>
                  <a:lnTo>
                    <a:pt x="7676" y="8871"/>
                  </a:lnTo>
                  <a:lnTo>
                    <a:pt x="7923" y="8757"/>
                  </a:lnTo>
                  <a:lnTo>
                    <a:pt x="8150" y="8643"/>
                  </a:lnTo>
                  <a:lnTo>
                    <a:pt x="8624" y="8397"/>
                  </a:lnTo>
                  <a:lnTo>
                    <a:pt x="9060" y="8150"/>
                  </a:lnTo>
                  <a:lnTo>
                    <a:pt x="10159" y="7563"/>
                  </a:lnTo>
                  <a:lnTo>
                    <a:pt x="11239" y="6956"/>
                  </a:lnTo>
                  <a:lnTo>
                    <a:pt x="12263" y="6369"/>
                  </a:lnTo>
                  <a:lnTo>
                    <a:pt x="12775" y="6047"/>
                  </a:lnTo>
                  <a:lnTo>
                    <a:pt x="13267" y="5705"/>
                  </a:lnTo>
                  <a:lnTo>
                    <a:pt x="13362" y="5611"/>
                  </a:lnTo>
                  <a:lnTo>
                    <a:pt x="13438" y="5516"/>
                  </a:lnTo>
                  <a:lnTo>
                    <a:pt x="13476" y="5421"/>
                  </a:lnTo>
                  <a:lnTo>
                    <a:pt x="13495" y="5326"/>
                  </a:lnTo>
                  <a:lnTo>
                    <a:pt x="13476" y="5213"/>
                  </a:lnTo>
                  <a:lnTo>
                    <a:pt x="13457" y="5118"/>
                  </a:lnTo>
                  <a:lnTo>
                    <a:pt x="13400" y="5004"/>
                  </a:lnTo>
                  <a:lnTo>
                    <a:pt x="13343" y="4909"/>
                  </a:lnTo>
                  <a:lnTo>
                    <a:pt x="13211" y="4701"/>
                  </a:lnTo>
                  <a:lnTo>
                    <a:pt x="13059" y="4511"/>
                  </a:lnTo>
                  <a:lnTo>
                    <a:pt x="12888" y="4322"/>
                  </a:lnTo>
                  <a:lnTo>
                    <a:pt x="12718" y="4132"/>
                  </a:lnTo>
                  <a:lnTo>
                    <a:pt x="11998" y="3450"/>
                  </a:lnTo>
                  <a:lnTo>
                    <a:pt x="11581" y="3052"/>
                  </a:lnTo>
                  <a:lnTo>
                    <a:pt x="11164" y="2692"/>
                  </a:lnTo>
                  <a:lnTo>
                    <a:pt x="10747" y="2332"/>
                  </a:lnTo>
                  <a:lnTo>
                    <a:pt x="10311" y="1972"/>
                  </a:lnTo>
                  <a:lnTo>
                    <a:pt x="9913" y="1668"/>
                  </a:lnTo>
                  <a:lnTo>
                    <a:pt x="9515" y="1365"/>
                  </a:lnTo>
                  <a:lnTo>
                    <a:pt x="8681" y="815"/>
                  </a:lnTo>
                  <a:lnTo>
                    <a:pt x="8283" y="531"/>
                  </a:lnTo>
                  <a:lnTo>
                    <a:pt x="8074" y="398"/>
                  </a:lnTo>
                  <a:lnTo>
                    <a:pt x="7866" y="285"/>
                  </a:lnTo>
                  <a:lnTo>
                    <a:pt x="7638" y="171"/>
                  </a:lnTo>
                  <a:lnTo>
                    <a:pt x="7411" y="76"/>
                  </a:lnTo>
                  <a:lnTo>
                    <a:pt x="7183" y="19"/>
                  </a:lnTo>
                  <a:lnTo>
                    <a:pt x="6937" y="0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3450" y="4906100"/>
              <a:ext cx="337375" cy="227475"/>
            </a:xfrm>
            <a:custGeom>
              <a:avLst/>
              <a:gdLst/>
              <a:ahLst/>
              <a:cxnLst/>
              <a:rect l="l" t="t" r="r" b="b"/>
              <a:pathLst>
                <a:path w="13495" h="9099" fill="none" extrusionOk="0">
                  <a:moveTo>
                    <a:pt x="6937" y="0"/>
                  </a:moveTo>
                  <a:lnTo>
                    <a:pt x="6937" y="0"/>
                  </a:lnTo>
                  <a:lnTo>
                    <a:pt x="6918" y="0"/>
                  </a:lnTo>
                  <a:lnTo>
                    <a:pt x="6918" y="0"/>
                  </a:lnTo>
                  <a:lnTo>
                    <a:pt x="6747" y="19"/>
                  </a:lnTo>
                  <a:lnTo>
                    <a:pt x="6539" y="57"/>
                  </a:lnTo>
                  <a:lnTo>
                    <a:pt x="6349" y="114"/>
                  </a:lnTo>
                  <a:lnTo>
                    <a:pt x="6160" y="190"/>
                  </a:lnTo>
                  <a:lnTo>
                    <a:pt x="5781" y="379"/>
                  </a:lnTo>
                  <a:lnTo>
                    <a:pt x="5421" y="531"/>
                  </a:lnTo>
                  <a:lnTo>
                    <a:pt x="5421" y="531"/>
                  </a:lnTo>
                  <a:lnTo>
                    <a:pt x="4928" y="759"/>
                  </a:lnTo>
                  <a:lnTo>
                    <a:pt x="4435" y="1005"/>
                  </a:lnTo>
                  <a:lnTo>
                    <a:pt x="3961" y="1251"/>
                  </a:lnTo>
                  <a:lnTo>
                    <a:pt x="3487" y="1517"/>
                  </a:lnTo>
                  <a:lnTo>
                    <a:pt x="3487" y="1517"/>
                  </a:lnTo>
                  <a:lnTo>
                    <a:pt x="3014" y="1820"/>
                  </a:lnTo>
                  <a:lnTo>
                    <a:pt x="2559" y="2123"/>
                  </a:lnTo>
                  <a:lnTo>
                    <a:pt x="2104" y="2426"/>
                  </a:lnTo>
                  <a:lnTo>
                    <a:pt x="1668" y="2768"/>
                  </a:lnTo>
                  <a:lnTo>
                    <a:pt x="1251" y="3109"/>
                  </a:lnTo>
                  <a:lnTo>
                    <a:pt x="834" y="3469"/>
                  </a:lnTo>
                  <a:lnTo>
                    <a:pt x="436" y="3848"/>
                  </a:lnTo>
                  <a:lnTo>
                    <a:pt x="38" y="4227"/>
                  </a:lnTo>
                  <a:lnTo>
                    <a:pt x="38" y="4227"/>
                  </a:lnTo>
                  <a:lnTo>
                    <a:pt x="0" y="4284"/>
                  </a:lnTo>
                  <a:lnTo>
                    <a:pt x="0" y="4322"/>
                  </a:lnTo>
                  <a:lnTo>
                    <a:pt x="0" y="4379"/>
                  </a:lnTo>
                  <a:lnTo>
                    <a:pt x="19" y="4417"/>
                  </a:lnTo>
                  <a:lnTo>
                    <a:pt x="38" y="4454"/>
                  </a:lnTo>
                  <a:lnTo>
                    <a:pt x="76" y="4492"/>
                  </a:lnTo>
                  <a:lnTo>
                    <a:pt x="114" y="4511"/>
                  </a:lnTo>
                  <a:lnTo>
                    <a:pt x="171" y="4511"/>
                  </a:lnTo>
                  <a:lnTo>
                    <a:pt x="171" y="4511"/>
                  </a:lnTo>
                  <a:lnTo>
                    <a:pt x="227" y="4511"/>
                  </a:lnTo>
                  <a:lnTo>
                    <a:pt x="265" y="4473"/>
                  </a:lnTo>
                  <a:lnTo>
                    <a:pt x="265" y="4473"/>
                  </a:lnTo>
                  <a:lnTo>
                    <a:pt x="910" y="3867"/>
                  </a:lnTo>
                  <a:lnTo>
                    <a:pt x="1573" y="3298"/>
                  </a:lnTo>
                  <a:lnTo>
                    <a:pt x="2255" y="2749"/>
                  </a:lnTo>
                  <a:lnTo>
                    <a:pt x="2976" y="2256"/>
                  </a:lnTo>
                  <a:lnTo>
                    <a:pt x="3696" y="1782"/>
                  </a:lnTo>
                  <a:lnTo>
                    <a:pt x="4473" y="1365"/>
                  </a:lnTo>
                  <a:lnTo>
                    <a:pt x="5250" y="986"/>
                  </a:lnTo>
                  <a:lnTo>
                    <a:pt x="6046" y="626"/>
                  </a:lnTo>
                  <a:lnTo>
                    <a:pt x="6046" y="626"/>
                  </a:lnTo>
                  <a:lnTo>
                    <a:pt x="6293" y="550"/>
                  </a:lnTo>
                  <a:lnTo>
                    <a:pt x="6501" y="493"/>
                  </a:lnTo>
                  <a:lnTo>
                    <a:pt x="6710" y="455"/>
                  </a:lnTo>
                  <a:lnTo>
                    <a:pt x="6918" y="436"/>
                  </a:lnTo>
                  <a:lnTo>
                    <a:pt x="6918" y="436"/>
                  </a:lnTo>
                  <a:lnTo>
                    <a:pt x="7202" y="455"/>
                  </a:lnTo>
                  <a:lnTo>
                    <a:pt x="7468" y="531"/>
                  </a:lnTo>
                  <a:lnTo>
                    <a:pt x="7752" y="645"/>
                  </a:lnTo>
                  <a:lnTo>
                    <a:pt x="8055" y="796"/>
                  </a:lnTo>
                  <a:lnTo>
                    <a:pt x="8055" y="796"/>
                  </a:lnTo>
                  <a:lnTo>
                    <a:pt x="8756" y="1251"/>
                  </a:lnTo>
                  <a:lnTo>
                    <a:pt x="9439" y="1725"/>
                  </a:lnTo>
                  <a:lnTo>
                    <a:pt x="9439" y="1725"/>
                  </a:lnTo>
                  <a:lnTo>
                    <a:pt x="9837" y="2009"/>
                  </a:lnTo>
                  <a:lnTo>
                    <a:pt x="10216" y="2313"/>
                  </a:lnTo>
                  <a:lnTo>
                    <a:pt x="10595" y="2616"/>
                  </a:lnTo>
                  <a:lnTo>
                    <a:pt x="10955" y="2938"/>
                  </a:lnTo>
                  <a:lnTo>
                    <a:pt x="11656" y="3583"/>
                  </a:lnTo>
                  <a:lnTo>
                    <a:pt x="12339" y="4265"/>
                  </a:lnTo>
                  <a:lnTo>
                    <a:pt x="12339" y="4265"/>
                  </a:lnTo>
                  <a:lnTo>
                    <a:pt x="12907" y="4890"/>
                  </a:lnTo>
                  <a:lnTo>
                    <a:pt x="12907" y="4890"/>
                  </a:lnTo>
                  <a:lnTo>
                    <a:pt x="12983" y="4985"/>
                  </a:lnTo>
                  <a:lnTo>
                    <a:pt x="13040" y="5080"/>
                  </a:lnTo>
                  <a:lnTo>
                    <a:pt x="13059" y="5175"/>
                  </a:lnTo>
                  <a:lnTo>
                    <a:pt x="13078" y="5251"/>
                  </a:lnTo>
                  <a:lnTo>
                    <a:pt x="13059" y="5326"/>
                  </a:lnTo>
                  <a:lnTo>
                    <a:pt x="13040" y="5402"/>
                  </a:lnTo>
                  <a:lnTo>
                    <a:pt x="13002" y="5459"/>
                  </a:lnTo>
                  <a:lnTo>
                    <a:pt x="12945" y="5516"/>
                  </a:lnTo>
                  <a:lnTo>
                    <a:pt x="12813" y="5630"/>
                  </a:lnTo>
                  <a:lnTo>
                    <a:pt x="12680" y="5724"/>
                  </a:lnTo>
                  <a:lnTo>
                    <a:pt x="12396" y="5876"/>
                  </a:lnTo>
                  <a:lnTo>
                    <a:pt x="12396" y="5876"/>
                  </a:lnTo>
                  <a:lnTo>
                    <a:pt x="11600" y="6350"/>
                  </a:lnTo>
                  <a:lnTo>
                    <a:pt x="10803" y="6824"/>
                  </a:lnTo>
                  <a:lnTo>
                    <a:pt x="10803" y="6824"/>
                  </a:lnTo>
                  <a:lnTo>
                    <a:pt x="9913" y="7335"/>
                  </a:lnTo>
                  <a:lnTo>
                    <a:pt x="9003" y="7847"/>
                  </a:lnTo>
                  <a:lnTo>
                    <a:pt x="8529" y="8075"/>
                  </a:lnTo>
                  <a:lnTo>
                    <a:pt x="8074" y="8321"/>
                  </a:lnTo>
                  <a:lnTo>
                    <a:pt x="7600" y="8529"/>
                  </a:lnTo>
                  <a:lnTo>
                    <a:pt x="7127" y="8719"/>
                  </a:lnTo>
                  <a:lnTo>
                    <a:pt x="7127" y="8719"/>
                  </a:lnTo>
                  <a:lnTo>
                    <a:pt x="6937" y="8776"/>
                  </a:lnTo>
                  <a:lnTo>
                    <a:pt x="6766" y="8795"/>
                  </a:lnTo>
                  <a:lnTo>
                    <a:pt x="6766" y="8795"/>
                  </a:lnTo>
                  <a:lnTo>
                    <a:pt x="6558" y="8776"/>
                  </a:lnTo>
                  <a:lnTo>
                    <a:pt x="6349" y="8719"/>
                  </a:lnTo>
                  <a:lnTo>
                    <a:pt x="6141" y="8624"/>
                  </a:lnTo>
                  <a:lnTo>
                    <a:pt x="5932" y="8529"/>
                  </a:lnTo>
                  <a:lnTo>
                    <a:pt x="5534" y="8302"/>
                  </a:lnTo>
                  <a:lnTo>
                    <a:pt x="5155" y="8075"/>
                  </a:lnTo>
                  <a:lnTo>
                    <a:pt x="5155" y="8075"/>
                  </a:lnTo>
                  <a:lnTo>
                    <a:pt x="4416" y="7620"/>
                  </a:lnTo>
                  <a:lnTo>
                    <a:pt x="3658" y="7127"/>
                  </a:lnTo>
                  <a:lnTo>
                    <a:pt x="3658" y="7127"/>
                  </a:lnTo>
                  <a:lnTo>
                    <a:pt x="3241" y="6824"/>
                  </a:lnTo>
                  <a:lnTo>
                    <a:pt x="2824" y="6520"/>
                  </a:lnTo>
                  <a:lnTo>
                    <a:pt x="2028" y="5895"/>
                  </a:lnTo>
                  <a:lnTo>
                    <a:pt x="1232" y="5232"/>
                  </a:lnTo>
                  <a:lnTo>
                    <a:pt x="474" y="4549"/>
                  </a:lnTo>
                  <a:lnTo>
                    <a:pt x="474" y="4549"/>
                  </a:lnTo>
                  <a:lnTo>
                    <a:pt x="417" y="4511"/>
                  </a:lnTo>
                  <a:lnTo>
                    <a:pt x="360" y="4492"/>
                  </a:lnTo>
                  <a:lnTo>
                    <a:pt x="360" y="4492"/>
                  </a:lnTo>
                  <a:lnTo>
                    <a:pt x="322" y="4511"/>
                  </a:lnTo>
                  <a:lnTo>
                    <a:pt x="265" y="4530"/>
                  </a:lnTo>
                  <a:lnTo>
                    <a:pt x="227" y="4549"/>
                  </a:lnTo>
                  <a:lnTo>
                    <a:pt x="209" y="4587"/>
                  </a:lnTo>
                  <a:lnTo>
                    <a:pt x="190" y="4644"/>
                  </a:lnTo>
                  <a:lnTo>
                    <a:pt x="190" y="4682"/>
                  </a:lnTo>
                  <a:lnTo>
                    <a:pt x="209" y="4739"/>
                  </a:lnTo>
                  <a:lnTo>
                    <a:pt x="246" y="4777"/>
                  </a:lnTo>
                  <a:lnTo>
                    <a:pt x="246" y="4777"/>
                  </a:lnTo>
                  <a:lnTo>
                    <a:pt x="1080" y="5535"/>
                  </a:lnTo>
                  <a:lnTo>
                    <a:pt x="1933" y="6236"/>
                  </a:lnTo>
                  <a:lnTo>
                    <a:pt x="2824" y="6918"/>
                  </a:lnTo>
                  <a:lnTo>
                    <a:pt x="3753" y="7582"/>
                  </a:lnTo>
                  <a:lnTo>
                    <a:pt x="3753" y="7582"/>
                  </a:lnTo>
                  <a:lnTo>
                    <a:pt x="4416" y="8056"/>
                  </a:lnTo>
                  <a:lnTo>
                    <a:pt x="4776" y="8302"/>
                  </a:lnTo>
                  <a:lnTo>
                    <a:pt x="5174" y="8548"/>
                  </a:lnTo>
                  <a:lnTo>
                    <a:pt x="5553" y="8757"/>
                  </a:lnTo>
                  <a:lnTo>
                    <a:pt x="5762" y="8852"/>
                  </a:lnTo>
                  <a:lnTo>
                    <a:pt x="5970" y="8928"/>
                  </a:lnTo>
                  <a:lnTo>
                    <a:pt x="6160" y="9003"/>
                  </a:lnTo>
                  <a:lnTo>
                    <a:pt x="6368" y="9060"/>
                  </a:lnTo>
                  <a:lnTo>
                    <a:pt x="6577" y="9079"/>
                  </a:lnTo>
                  <a:lnTo>
                    <a:pt x="6785" y="9098"/>
                  </a:lnTo>
                  <a:lnTo>
                    <a:pt x="6785" y="9098"/>
                  </a:lnTo>
                  <a:lnTo>
                    <a:pt x="6994" y="9079"/>
                  </a:lnTo>
                  <a:lnTo>
                    <a:pt x="7202" y="9041"/>
                  </a:lnTo>
                  <a:lnTo>
                    <a:pt x="7202" y="9041"/>
                  </a:lnTo>
                  <a:lnTo>
                    <a:pt x="7449" y="8965"/>
                  </a:lnTo>
                  <a:lnTo>
                    <a:pt x="7676" y="8871"/>
                  </a:lnTo>
                  <a:lnTo>
                    <a:pt x="7923" y="8757"/>
                  </a:lnTo>
                  <a:lnTo>
                    <a:pt x="8150" y="8643"/>
                  </a:lnTo>
                  <a:lnTo>
                    <a:pt x="8624" y="8397"/>
                  </a:lnTo>
                  <a:lnTo>
                    <a:pt x="9060" y="8150"/>
                  </a:lnTo>
                  <a:lnTo>
                    <a:pt x="9060" y="8150"/>
                  </a:lnTo>
                  <a:lnTo>
                    <a:pt x="10159" y="7563"/>
                  </a:lnTo>
                  <a:lnTo>
                    <a:pt x="11239" y="6956"/>
                  </a:lnTo>
                  <a:lnTo>
                    <a:pt x="11239" y="6956"/>
                  </a:lnTo>
                  <a:lnTo>
                    <a:pt x="12263" y="6369"/>
                  </a:lnTo>
                  <a:lnTo>
                    <a:pt x="12775" y="6047"/>
                  </a:lnTo>
                  <a:lnTo>
                    <a:pt x="13267" y="5705"/>
                  </a:lnTo>
                  <a:lnTo>
                    <a:pt x="13267" y="5705"/>
                  </a:lnTo>
                  <a:lnTo>
                    <a:pt x="13362" y="5611"/>
                  </a:lnTo>
                  <a:lnTo>
                    <a:pt x="13438" y="5516"/>
                  </a:lnTo>
                  <a:lnTo>
                    <a:pt x="13476" y="5421"/>
                  </a:lnTo>
                  <a:lnTo>
                    <a:pt x="13495" y="5326"/>
                  </a:lnTo>
                  <a:lnTo>
                    <a:pt x="13476" y="5213"/>
                  </a:lnTo>
                  <a:lnTo>
                    <a:pt x="13457" y="5118"/>
                  </a:lnTo>
                  <a:lnTo>
                    <a:pt x="13400" y="5004"/>
                  </a:lnTo>
                  <a:lnTo>
                    <a:pt x="13343" y="4909"/>
                  </a:lnTo>
                  <a:lnTo>
                    <a:pt x="13343" y="4909"/>
                  </a:lnTo>
                  <a:lnTo>
                    <a:pt x="13211" y="4701"/>
                  </a:lnTo>
                  <a:lnTo>
                    <a:pt x="13059" y="4511"/>
                  </a:lnTo>
                  <a:lnTo>
                    <a:pt x="12888" y="4322"/>
                  </a:lnTo>
                  <a:lnTo>
                    <a:pt x="12718" y="4132"/>
                  </a:lnTo>
                  <a:lnTo>
                    <a:pt x="11998" y="3450"/>
                  </a:lnTo>
                  <a:lnTo>
                    <a:pt x="11998" y="3450"/>
                  </a:lnTo>
                  <a:lnTo>
                    <a:pt x="11581" y="3052"/>
                  </a:lnTo>
                  <a:lnTo>
                    <a:pt x="11164" y="2692"/>
                  </a:lnTo>
                  <a:lnTo>
                    <a:pt x="10747" y="2332"/>
                  </a:lnTo>
                  <a:lnTo>
                    <a:pt x="10311" y="1972"/>
                  </a:lnTo>
                  <a:lnTo>
                    <a:pt x="10311" y="1972"/>
                  </a:lnTo>
                  <a:lnTo>
                    <a:pt x="9913" y="1668"/>
                  </a:lnTo>
                  <a:lnTo>
                    <a:pt x="9515" y="1365"/>
                  </a:lnTo>
                  <a:lnTo>
                    <a:pt x="8681" y="815"/>
                  </a:lnTo>
                  <a:lnTo>
                    <a:pt x="8681" y="815"/>
                  </a:lnTo>
                  <a:lnTo>
                    <a:pt x="8283" y="531"/>
                  </a:lnTo>
                  <a:lnTo>
                    <a:pt x="8074" y="398"/>
                  </a:lnTo>
                  <a:lnTo>
                    <a:pt x="7866" y="285"/>
                  </a:lnTo>
                  <a:lnTo>
                    <a:pt x="7638" y="171"/>
                  </a:lnTo>
                  <a:lnTo>
                    <a:pt x="7411" y="76"/>
                  </a:lnTo>
                  <a:lnTo>
                    <a:pt x="7183" y="19"/>
                  </a:lnTo>
                  <a:lnTo>
                    <a:pt x="6937" y="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53950" y="5029300"/>
              <a:ext cx="340250" cy="155925"/>
            </a:xfrm>
            <a:custGeom>
              <a:avLst/>
              <a:gdLst/>
              <a:ahLst/>
              <a:cxnLst/>
              <a:rect l="l" t="t" r="r" b="b"/>
              <a:pathLst>
                <a:path w="13610" h="6237" extrusionOk="0">
                  <a:moveTo>
                    <a:pt x="513" y="0"/>
                  </a:moveTo>
                  <a:lnTo>
                    <a:pt x="475" y="19"/>
                  </a:lnTo>
                  <a:lnTo>
                    <a:pt x="437" y="57"/>
                  </a:lnTo>
                  <a:lnTo>
                    <a:pt x="399" y="114"/>
                  </a:lnTo>
                  <a:lnTo>
                    <a:pt x="247" y="512"/>
                  </a:lnTo>
                  <a:lnTo>
                    <a:pt x="172" y="758"/>
                  </a:lnTo>
                  <a:lnTo>
                    <a:pt x="96" y="1024"/>
                  </a:lnTo>
                  <a:lnTo>
                    <a:pt x="20" y="1308"/>
                  </a:lnTo>
                  <a:lnTo>
                    <a:pt x="1" y="1573"/>
                  </a:lnTo>
                  <a:lnTo>
                    <a:pt x="1" y="1687"/>
                  </a:lnTo>
                  <a:lnTo>
                    <a:pt x="1" y="1801"/>
                  </a:lnTo>
                  <a:lnTo>
                    <a:pt x="20" y="1896"/>
                  </a:lnTo>
                  <a:lnTo>
                    <a:pt x="58" y="1971"/>
                  </a:lnTo>
                  <a:lnTo>
                    <a:pt x="134" y="2066"/>
                  </a:lnTo>
                  <a:lnTo>
                    <a:pt x="228" y="2142"/>
                  </a:lnTo>
                  <a:lnTo>
                    <a:pt x="456" y="2313"/>
                  </a:lnTo>
                  <a:lnTo>
                    <a:pt x="702" y="2445"/>
                  </a:lnTo>
                  <a:lnTo>
                    <a:pt x="892" y="2578"/>
                  </a:lnTo>
                  <a:lnTo>
                    <a:pt x="2200" y="3469"/>
                  </a:lnTo>
                  <a:lnTo>
                    <a:pt x="4531" y="5080"/>
                  </a:lnTo>
                  <a:lnTo>
                    <a:pt x="5024" y="5421"/>
                  </a:lnTo>
                  <a:lnTo>
                    <a:pt x="5270" y="5573"/>
                  </a:lnTo>
                  <a:lnTo>
                    <a:pt x="5535" y="5724"/>
                  </a:lnTo>
                  <a:lnTo>
                    <a:pt x="5801" y="5876"/>
                  </a:lnTo>
                  <a:lnTo>
                    <a:pt x="6066" y="5990"/>
                  </a:lnTo>
                  <a:lnTo>
                    <a:pt x="6350" y="6103"/>
                  </a:lnTo>
                  <a:lnTo>
                    <a:pt x="6635" y="6179"/>
                  </a:lnTo>
                  <a:lnTo>
                    <a:pt x="6900" y="6217"/>
                  </a:lnTo>
                  <a:lnTo>
                    <a:pt x="7184" y="6236"/>
                  </a:lnTo>
                  <a:lnTo>
                    <a:pt x="7431" y="6236"/>
                  </a:lnTo>
                  <a:lnTo>
                    <a:pt x="7677" y="6198"/>
                  </a:lnTo>
                  <a:lnTo>
                    <a:pt x="7923" y="6160"/>
                  </a:lnTo>
                  <a:lnTo>
                    <a:pt x="8189" y="6084"/>
                  </a:lnTo>
                  <a:lnTo>
                    <a:pt x="8435" y="6009"/>
                  </a:lnTo>
                  <a:lnTo>
                    <a:pt x="8682" y="5933"/>
                  </a:lnTo>
                  <a:lnTo>
                    <a:pt x="9193" y="5724"/>
                  </a:lnTo>
                  <a:lnTo>
                    <a:pt x="9686" y="5478"/>
                  </a:lnTo>
                  <a:lnTo>
                    <a:pt x="10141" y="5231"/>
                  </a:lnTo>
                  <a:lnTo>
                    <a:pt x="10975" y="4758"/>
                  </a:lnTo>
                  <a:lnTo>
                    <a:pt x="11411" y="4492"/>
                  </a:lnTo>
                  <a:lnTo>
                    <a:pt x="11866" y="4189"/>
                  </a:lnTo>
                  <a:lnTo>
                    <a:pt x="12321" y="3867"/>
                  </a:lnTo>
                  <a:lnTo>
                    <a:pt x="12529" y="3696"/>
                  </a:lnTo>
                  <a:lnTo>
                    <a:pt x="12738" y="3507"/>
                  </a:lnTo>
                  <a:lnTo>
                    <a:pt x="12927" y="3298"/>
                  </a:lnTo>
                  <a:lnTo>
                    <a:pt x="13098" y="3090"/>
                  </a:lnTo>
                  <a:lnTo>
                    <a:pt x="13249" y="2881"/>
                  </a:lnTo>
                  <a:lnTo>
                    <a:pt x="13382" y="2654"/>
                  </a:lnTo>
                  <a:lnTo>
                    <a:pt x="13477" y="2426"/>
                  </a:lnTo>
                  <a:lnTo>
                    <a:pt x="13553" y="2161"/>
                  </a:lnTo>
                  <a:lnTo>
                    <a:pt x="13591" y="1915"/>
                  </a:lnTo>
                  <a:lnTo>
                    <a:pt x="13610" y="1649"/>
                  </a:lnTo>
                  <a:lnTo>
                    <a:pt x="13591" y="1573"/>
                  </a:lnTo>
                  <a:lnTo>
                    <a:pt x="13553" y="1517"/>
                  </a:lnTo>
                  <a:lnTo>
                    <a:pt x="13496" y="1498"/>
                  </a:lnTo>
                  <a:lnTo>
                    <a:pt x="13420" y="1479"/>
                  </a:lnTo>
                  <a:lnTo>
                    <a:pt x="13363" y="1498"/>
                  </a:lnTo>
                  <a:lnTo>
                    <a:pt x="13325" y="1517"/>
                  </a:lnTo>
                  <a:lnTo>
                    <a:pt x="13287" y="1573"/>
                  </a:lnTo>
                  <a:lnTo>
                    <a:pt x="13268" y="1649"/>
                  </a:lnTo>
                  <a:lnTo>
                    <a:pt x="13268" y="1896"/>
                  </a:lnTo>
                  <a:lnTo>
                    <a:pt x="13211" y="2161"/>
                  </a:lnTo>
                  <a:lnTo>
                    <a:pt x="13136" y="2388"/>
                  </a:lnTo>
                  <a:lnTo>
                    <a:pt x="13022" y="2616"/>
                  </a:lnTo>
                  <a:lnTo>
                    <a:pt x="12889" y="2843"/>
                  </a:lnTo>
                  <a:lnTo>
                    <a:pt x="12719" y="3033"/>
                  </a:lnTo>
                  <a:lnTo>
                    <a:pt x="12548" y="3241"/>
                  </a:lnTo>
                  <a:lnTo>
                    <a:pt x="12340" y="3431"/>
                  </a:lnTo>
                  <a:lnTo>
                    <a:pt x="12131" y="3601"/>
                  </a:lnTo>
                  <a:lnTo>
                    <a:pt x="11904" y="3772"/>
                  </a:lnTo>
                  <a:lnTo>
                    <a:pt x="11449" y="4075"/>
                  </a:lnTo>
                  <a:lnTo>
                    <a:pt x="10994" y="4360"/>
                  </a:lnTo>
                  <a:lnTo>
                    <a:pt x="10577" y="4606"/>
                  </a:lnTo>
                  <a:lnTo>
                    <a:pt x="10198" y="4833"/>
                  </a:lnTo>
                  <a:lnTo>
                    <a:pt x="9781" y="5042"/>
                  </a:lnTo>
                  <a:lnTo>
                    <a:pt x="9364" y="5250"/>
                  </a:lnTo>
                  <a:lnTo>
                    <a:pt x="8928" y="5440"/>
                  </a:lnTo>
                  <a:lnTo>
                    <a:pt x="8492" y="5611"/>
                  </a:lnTo>
                  <a:lnTo>
                    <a:pt x="8037" y="5743"/>
                  </a:lnTo>
                  <a:lnTo>
                    <a:pt x="7810" y="5781"/>
                  </a:lnTo>
                  <a:lnTo>
                    <a:pt x="7582" y="5819"/>
                  </a:lnTo>
                  <a:lnTo>
                    <a:pt x="7355" y="5838"/>
                  </a:lnTo>
                  <a:lnTo>
                    <a:pt x="7146" y="5857"/>
                  </a:lnTo>
                  <a:lnTo>
                    <a:pt x="6862" y="5838"/>
                  </a:lnTo>
                  <a:lnTo>
                    <a:pt x="6578" y="5800"/>
                  </a:lnTo>
                  <a:lnTo>
                    <a:pt x="6312" y="5743"/>
                  </a:lnTo>
                  <a:lnTo>
                    <a:pt x="6047" y="5648"/>
                  </a:lnTo>
                  <a:lnTo>
                    <a:pt x="5630" y="5440"/>
                  </a:lnTo>
                  <a:lnTo>
                    <a:pt x="5213" y="5213"/>
                  </a:lnTo>
                  <a:lnTo>
                    <a:pt x="4815" y="4947"/>
                  </a:lnTo>
                  <a:lnTo>
                    <a:pt x="4417" y="4663"/>
                  </a:lnTo>
                  <a:lnTo>
                    <a:pt x="3640" y="4094"/>
                  </a:lnTo>
                  <a:lnTo>
                    <a:pt x="2882" y="3545"/>
                  </a:lnTo>
                  <a:lnTo>
                    <a:pt x="1062" y="2294"/>
                  </a:lnTo>
                  <a:lnTo>
                    <a:pt x="873" y="2161"/>
                  </a:lnTo>
                  <a:lnTo>
                    <a:pt x="645" y="2009"/>
                  </a:lnTo>
                  <a:lnTo>
                    <a:pt x="532" y="1934"/>
                  </a:lnTo>
                  <a:lnTo>
                    <a:pt x="456" y="1820"/>
                  </a:lnTo>
                  <a:lnTo>
                    <a:pt x="399" y="1725"/>
                  </a:lnTo>
                  <a:lnTo>
                    <a:pt x="380" y="1592"/>
                  </a:lnTo>
                  <a:lnTo>
                    <a:pt x="399" y="1422"/>
                  </a:lnTo>
                  <a:lnTo>
                    <a:pt x="418" y="1232"/>
                  </a:lnTo>
                  <a:lnTo>
                    <a:pt x="494" y="891"/>
                  </a:lnTo>
                  <a:lnTo>
                    <a:pt x="589" y="531"/>
                  </a:lnTo>
                  <a:lnTo>
                    <a:pt x="721" y="190"/>
                  </a:lnTo>
                  <a:lnTo>
                    <a:pt x="740" y="152"/>
                  </a:lnTo>
                  <a:lnTo>
                    <a:pt x="740" y="114"/>
                  </a:lnTo>
                  <a:lnTo>
                    <a:pt x="702" y="57"/>
                  </a:lnTo>
                  <a:lnTo>
                    <a:pt x="645" y="19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53950" y="5029300"/>
              <a:ext cx="340250" cy="155925"/>
            </a:xfrm>
            <a:custGeom>
              <a:avLst/>
              <a:gdLst/>
              <a:ahLst/>
              <a:cxnLst/>
              <a:rect l="l" t="t" r="r" b="b"/>
              <a:pathLst>
                <a:path w="13610" h="6237" fill="none" extrusionOk="0">
                  <a:moveTo>
                    <a:pt x="570" y="0"/>
                  </a:moveTo>
                  <a:lnTo>
                    <a:pt x="570" y="0"/>
                  </a:lnTo>
                  <a:lnTo>
                    <a:pt x="513" y="0"/>
                  </a:lnTo>
                  <a:lnTo>
                    <a:pt x="475" y="19"/>
                  </a:lnTo>
                  <a:lnTo>
                    <a:pt x="437" y="57"/>
                  </a:lnTo>
                  <a:lnTo>
                    <a:pt x="399" y="114"/>
                  </a:lnTo>
                  <a:lnTo>
                    <a:pt x="399" y="114"/>
                  </a:lnTo>
                  <a:lnTo>
                    <a:pt x="247" y="512"/>
                  </a:lnTo>
                  <a:lnTo>
                    <a:pt x="172" y="758"/>
                  </a:lnTo>
                  <a:lnTo>
                    <a:pt x="96" y="1024"/>
                  </a:lnTo>
                  <a:lnTo>
                    <a:pt x="20" y="1308"/>
                  </a:lnTo>
                  <a:lnTo>
                    <a:pt x="1" y="1573"/>
                  </a:lnTo>
                  <a:lnTo>
                    <a:pt x="1" y="1687"/>
                  </a:lnTo>
                  <a:lnTo>
                    <a:pt x="1" y="1801"/>
                  </a:lnTo>
                  <a:lnTo>
                    <a:pt x="20" y="1896"/>
                  </a:lnTo>
                  <a:lnTo>
                    <a:pt x="58" y="1971"/>
                  </a:lnTo>
                  <a:lnTo>
                    <a:pt x="58" y="1971"/>
                  </a:lnTo>
                  <a:lnTo>
                    <a:pt x="134" y="2066"/>
                  </a:lnTo>
                  <a:lnTo>
                    <a:pt x="228" y="2142"/>
                  </a:lnTo>
                  <a:lnTo>
                    <a:pt x="456" y="2313"/>
                  </a:lnTo>
                  <a:lnTo>
                    <a:pt x="702" y="2445"/>
                  </a:lnTo>
                  <a:lnTo>
                    <a:pt x="892" y="2578"/>
                  </a:lnTo>
                  <a:lnTo>
                    <a:pt x="2200" y="3469"/>
                  </a:lnTo>
                  <a:lnTo>
                    <a:pt x="2200" y="3469"/>
                  </a:lnTo>
                  <a:lnTo>
                    <a:pt x="4531" y="5080"/>
                  </a:lnTo>
                  <a:lnTo>
                    <a:pt x="4531" y="5080"/>
                  </a:lnTo>
                  <a:lnTo>
                    <a:pt x="5024" y="5421"/>
                  </a:lnTo>
                  <a:lnTo>
                    <a:pt x="5270" y="5573"/>
                  </a:lnTo>
                  <a:lnTo>
                    <a:pt x="5535" y="5724"/>
                  </a:lnTo>
                  <a:lnTo>
                    <a:pt x="5801" y="5876"/>
                  </a:lnTo>
                  <a:lnTo>
                    <a:pt x="6066" y="5990"/>
                  </a:lnTo>
                  <a:lnTo>
                    <a:pt x="6350" y="6103"/>
                  </a:lnTo>
                  <a:lnTo>
                    <a:pt x="6635" y="6179"/>
                  </a:lnTo>
                  <a:lnTo>
                    <a:pt x="6635" y="6179"/>
                  </a:lnTo>
                  <a:lnTo>
                    <a:pt x="6900" y="6217"/>
                  </a:lnTo>
                  <a:lnTo>
                    <a:pt x="7184" y="6236"/>
                  </a:lnTo>
                  <a:lnTo>
                    <a:pt x="7184" y="6236"/>
                  </a:lnTo>
                  <a:lnTo>
                    <a:pt x="7431" y="6236"/>
                  </a:lnTo>
                  <a:lnTo>
                    <a:pt x="7677" y="6198"/>
                  </a:lnTo>
                  <a:lnTo>
                    <a:pt x="7923" y="6160"/>
                  </a:lnTo>
                  <a:lnTo>
                    <a:pt x="8189" y="6084"/>
                  </a:lnTo>
                  <a:lnTo>
                    <a:pt x="8435" y="6009"/>
                  </a:lnTo>
                  <a:lnTo>
                    <a:pt x="8682" y="5933"/>
                  </a:lnTo>
                  <a:lnTo>
                    <a:pt x="9193" y="5724"/>
                  </a:lnTo>
                  <a:lnTo>
                    <a:pt x="9686" y="5478"/>
                  </a:lnTo>
                  <a:lnTo>
                    <a:pt x="10141" y="5231"/>
                  </a:lnTo>
                  <a:lnTo>
                    <a:pt x="10975" y="4758"/>
                  </a:lnTo>
                  <a:lnTo>
                    <a:pt x="10975" y="4758"/>
                  </a:lnTo>
                  <a:lnTo>
                    <a:pt x="11411" y="4492"/>
                  </a:lnTo>
                  <a:lnTo>
                    <a:pt x="11866" y="4189"/>
                  </a:lnTo>
                  <a:lnTo>
                    <a:pt x="12321" y="3867"/>
                  </a:lnTo>
                  <a:lnTo>
                    <a:pt x="12529" y="3696"/>
                  </a:lnTo>
                  <a:lnTo>
                    <a:pt x="12738" y="3507"/>
                  </a:lnTo>
                  <a:lnTo>
                    <a:pt x="12927" y="3298"/>
                  </a:lnTo>
                  <a:lnTo>
                    <a:pt x="13098" y="3090"/>
                  </a:lnTo>
                  <a:lnTo>
                    <a:pt x="13249" y="2881"/>
                  </a:lnTo>
                  <a:lnTo>
                    <a:pt x="13382" y="2654"/>
                  </a:lnTo>
                  <a:lnTo>
                    <a:pt x="13477" y="2426"/>
                  </a:lnTo>
                  <a:lnTo>
                    <a:pt x="13553" y="2161"/>
                  </a:lnTo>
                  <a:lnTo>
                    <a:pt x="13591" y="1915"/>
                  </a:lnTo>
                  <a:lnTo>
                    <a:pt x="13610" y="1649"/>
                  </a:lnTo>
                  <a:lnTo>
                    <a:pt x="13610" y="1649"/>
                  </a:lnTo>
                  <a:lnTo>
                    <a:pt x="13591" y="1573"/>
                  </a:lnTo>
                  <a:lnTo>
                    <a:pt x="13553" y="1517"/>
                  </a:lnTo>
                  <a:lnTo>
                    <a:pt x="13496" y="1498"/>
                  </a:lnTo>
                  <a:lnTo>
                    <a:pt x="13420" y="1479"/>
                  </a:lnTo>
                  <a:lnTo>
                    <a:pt x="13420" y="1479"/>
                  </a:lnTo>
                  <a:lnTo>
                    <a:pt x="13363" y="1498"/>
                  </a:lnTo>
                  <a:lnTo>
                    <a:pt x="13325" y="1517"/>
                  </a:lnTo>
                  <a:lnTo>
                    <a:pt x="13287" y="1573"/>
                  </a:lnTo>
                  <a:lnTo>
                    <a:pt x="13268" y="1649"/>
                  </a:lnTo>
                  <a:lnTo>
                    <a:pt x="13268" y="1649"/>
                  </a:lnTo>
                  <a:lnTo>
                    <a:pt x="13268" y="1896"/>
                  </a:lnTo>
                  <a:lnTo>
                    <a:pt x="13211" y="2161"/>
                  </a:lnTo>
                  <a:lnTo>
                    <a:pt x="13136" y="2388"/>
                  </a:lnTo>
                  <a:lnTo>
                    <a:pt x="13022" y="2616"/>
                  </a:lnTo>
                  <a:lnTo>
                    <a:pt x="12889" y="2843"/>
                  </a:lnTo>
                  <a:lnTo>
                    <a:pt x="12719" y="3033"/>
                  </a:lnTo>
                  <a:lnTo>
                    <a:pt x="12548" y="3241"/>
                  </a:lnTo>
                  <a:lnTo>
                    <a:pt x="12340" y="3431"/>
                  </a:lnTo>
                  <a:lnTo>
                    <a:pt x="12131" y="3601"/>
                  </a:lnTo>
                  <a:lnTo>
                    <a:pt x="11904" y="3772"/>
                  </a:lnTo>
                  <a:lnTo>
                    <a:pt x="11449" y="4075"/>
                  </a:lnTo>
                  <a:lnTo>
                    <a:pt x="10994" y="4360"/>
                  </a:lnTo>
                  <a:lnTo>
                    <a:pt x="10577" y="4606"/>
                  </a:lnTo>
                  <a:lnTo>
                    <a:pt x="10577" y="4606"/>
                  </a:lnTo>
                  <a:lnTo>
                    <a:pt x="10198" y="4833"/>
                  </a:lnTo>
                  <a:lnTo>
                    <a:pt x="9781" y="5042"/>
                  </a:lnTo>
                  <a:lnTo>
                    <a:pt x="9364" y="5250"/>
                  </a:lnTo>
                  <a:lnTo>
                    <a:pt x="8928" y="5440"/>
                  </a:lnTo>
                  <a:lnTo>
                    <a:pt x="8492" y="5611"/>
                  </a:lnTo>
                  <a:lnTo>
                    <a:pt x="8037" y="5743"/>
                  </a:lnTo>
                  <a:lnTo>
                    <a:pt x="7810" y="5781"/>
                  </a:lnTo>
                  <a:lnTo>
                    <a:pt x="7582" y="5819"/>
                  </a:lnTo>
                  <a:lnTo>
                    <a:pt x="7355" y="5838"/>
                  </a:lnTo>
                  <a:lnTo>
                    <a:pt x="7146" y="5857"/>
                  </a:lnTo>
                  <a:lnTo>
                    <a:pt x="7146" y="5857"/>
                  </a:lnTo>
                  <a:lnTo>
                    <a:pt x="6862" y="5838"/>
                  </a:lnTo>
                  <a:lnTo>
                    <a:pt x="6578" y="5800"/>
                  </a:lnTo>
                  <a:lnTo>
                    <a:pt x="6312" y="5743"/>
                  </a:lnTo>
                  <a:lnTo>
                    <a:pt x="6047" y="5648"/>
                  </a:lnTo>
                  <a:lnTo>
                    <a:pt x="6047" y="5648"/>
                  </a:lnTo>
                  <a:lnTo>
                    <a:pt x="5630" y="5440"/>
                  </a:lnTo>
                  <a:lnTo>
                    <a:pt x="5213" y="5213"/>
                  </a:lnTo>
                  <a:lnTo>
                    <a:pt x="4815" y="4947"/>
                  </a:lnTo>
                  <a:lnTo>
                    <a:pt x="4417" y="4663"/>
                  </a:lnTo>
                  <a:lnTo>
                    <a:pt x="3640" y="4094"/>
                  </a:lnTo>
                  <a:lnTo>
                    <a:pt x="2882" y="3545"/>
                  </a:lnTo>
                  <a:lnTo>
                    <a:pt x="1062" y="2294"/>
                  </a:lnTo>
                  <a:lnTo>
                    <a:pt x="1062" y="2294"/>
                  </a:lnTo>
                  <a:lnTo>
                    <a:pt x="873" y="2161"/>
                  </a:lnTo>
                  <a:lnTo>
                    <a:pt x="645" y="2009"/>
                  </a:lnTo>
                  <a:lnTo>
                    <a:pt x="532" y="1934"/>
                  </a:lnTo>
                  <a:lnTo>
                    <a:pt x="456" y="1820"/>
                  </a:lnTo>
                  <a:lnTo>
                    <a:pt x="399" y="1725"/>
                  </a:lnTo>
                  <a:lnTo>
                    <a:pt x="380" y="1592"/>
                  </a:lnTo>
                  <a:lnTo>
                    <a:pt x="380" y="1592"/>
                  </a:lnTo>
                  <a:lnTo>
                    <a:pt x="399" y="1422"/>
                  </a:lnTo>
                  <a:lnTo>
                    <a:pt x="418" y="1232"/>
                  </a:lnTo>
                  <a:lnTo>
                    <a:pt x="494" y="891"/>
                  </a:lnTo>
                  <a:lnTo>
                    <a:pt x="589" y="531"/>
                  </a:lnTo>
                  <a:lnTo>
                    <a:pt x="721" y="190"/>
                  </a:lnTo>
                  <a:lnTo>
                    <a:pt x="721" y="190"/>
                  </a:lnTo>
                  <a:lnTo>
                    <a:pt x="740" y="152"/>
                  </a:lnTo>
                  <a:lnTo>
                    <a:pt x="740" y="114"/>
                  </a:lnTo>
                  <a:lnTo>
                    <a:pt x="702" y="57"/>
                  </a:lnTo>
                  <a:lnTo>
                    <a:pt x="645" y="19"/>
                  </a:lnTo>
                  <a:lnTo>
                    <a:pt x="570" y="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43500" y="5000875"/>
              <a:ext cx="32725" cy="35550"/>
            </a:xfrm>
            <a:custGeom>
              <a:avLst/>
              <a:gdLst/>
              <a:ahLst/>
              <a:cxnLst/>
              <a:rect l="l" t="t" r="r" b="b"/>
              <a:pathLst>
                <a:path w="1309" h="1422" extrusionOk="0">
                  <a:moveTo>
                    <a:pt x="607" y="0"/>
                  </a:moveTo>
                  <a:lnTo>
                    <a:pt x="512" y="38"/>
                  </a:lnTo>
                  <a:lnTo>
                    <a:pt x="417" y="76"/>
                  </a:lnTo>
                  <a:lnTo>
                    <a:pt x="341" y="114"/>
                  </a:lnTo>
                  <a:lnTo>
                    <a:pt x="171" y="246"/>
                  </a:lnTo>
                  <a:lnTo>
                    <a:pt x="38" y="379"/>
                  </a:lnTo>
                  <a:lnTo>
                    <a:pt x="19" y="436"/>
                  </a:lnTo>
                  <a:lnTo>
                    <a:pt x="0" y="474"/>
                  </a:lnTo>
                  <a:lnTo>
                    <a:pt x="0" y="531"/>
                  </a:lnTo>
                  <a:lnTo>
                    <a:pt x="19" y="569"/>
                  </a:lnTo>
                  <a:lnTo>
                    <a:pt x="57" y="626"/>
                  </a:lnTo>
                  <a:lnTo>
                    <a:pt x="95" y="645"/>
                  </a:lnTo>
                  <a:lnTo>
                    <a:pt x="133" y="663"/>
                  </a:lnTo>
                  <a:lnTo>
                    <a:pt x="171" y="682"/>
                  </a:lnTo>
                  <a:lnTo>
                    <a:pt x="228" y="663"/>
                  </a:lnTo>
                  <a:lnTo>
                    <a:pt x="285" y="626"/>
                  </a:lnTo>
                  <a:lnTo>
                    <a:pt x="360" y="531"/>
                  </a:lnTo>
                  <a:lnTo>
                    <a:pt x="436" y="455"/>
                  </a:lnTo>
                  <a:lnTo>
                    <a:pt x="531" y="398"/>
                  </a:lnTo>
                  <a:lnTo>
                    <a:pt x="626" y="341"/>
                  </a:lnTo>
                  <a:lnTo>
                    <a:pt x="740" y="322"/>
                  </a:lnTo>
                  <a:lnTo>
                    <a:pt x="834" y="341"/>
                  </a:lnTo>
                  <a:lnTo>
                    <a:pt x="910" y="398"/>
                  </a:lnTo>
                  <a:lnTo>
                    <a:pt x="967" y="474"/>
                  </a:lnTo>
                  <a:lnTo>
                    <a:pt x="986" y="569"/>
                  </a:lnTo>
                  <a:lnTo>
                    <a:pt x="986" y="645"/>
                  </a:lnTo>
                  <a:lnTo>
                    <a:pt x="967" y="701"/>
                  </a:lnTo>
                  <a:lnTo>
                    <a:pt x="910" y="796"/>
                  </a:lnTo>
                  <a:lnTo>
                    <a:pt x="834" y="891"/>
                  </a:lnTo>
                  <a:lnTo>
                    <a:pt x="721" y="948"/>
                  </a:lnTo>
                  <a:lnTo>
                    <a:pt x="588" y="1005"/>
                  </a:lnTo>
                  <a:lnTo>
                    <a:pt x="474" y="1043"/>
                  </a:lnTo>
                  <a:lnTo>
                    <a:pt x="247" y="1099"/>
                  </a:lnTo>
                  <a:lnTo>
                    <a:pt x="171" y="1137"/>
                  </a:lnTo>
                  <a:lnTo>
                    <a:pt x="133" y="1175"/>
                  </a:lnTo>
                  <a:lnTo>
                    <a:pt x="133" y="1232"/>
                  </a:lnTo>
                  <a:lnTo>
                    <a:pt x="133" y="1289"/>
                  </a:lnTo>
                  <a:lnTo>
                    <a:pt x="152" y="1327"/>
                  </a:lnTo>
                  <a:lnTo>
                    <a:pt x="171" y="1384"/>
                  </a:lnTo>
                  <a:lnTo>
                    <a:pt x="228" y="1422"/>
                  </a:lnTo>
                  <a:lnTo>
                    <a:pt x="323" y="1422"/>
                  </a:lnTo>
                  <a:lnTo>
                    <a:pt x="512" y="1365"/>
                  </a:lnTo>
                  <a:lnTo>
                    <a:pt x="702" y="1308"/>
                  </a:lnTo>
                  <a:lnTo>
                    <a:pt x="891" y="1213"/>
                  </a:lnTo>
                  <a:lnTo>
                    <a:pt x="1043" y="1118"/>
                  </a:lnTo>
                  <a:lnTo>
                    <a:pt x="1175" y="986"/>
                  </a:lnTo>
                  <a:lnTo>
                    <a:pt x="1232" y="910"/>
                  </a:lnTo>
                  <a:lnTo>
                    <a:pt x="1270" y="815"/>
                  </a:lnTo>
                  <a:lnTo>
                    <a:pt x="1289" y="739"/>
                  </a:lnTo>
                  <a:lnTo>
                    <a:pt x="1308" y="645"/>
                  </a:lnTo>
                  <a:lnTo>
                    <a:pt x="1308" y="531"/>
                  </a:lnTo>
                  <a:lnTo>
                    <a:pt x="1308" y="417"/>
                  </a:lnTo>
                  <a:lnTo>
                    <a:pt x="1289" y="322"/>
                  </a:lnTo>
                  <a:lnTo>
                    <a:pt x="1232" y="246"/>
                  </a:lnTo>
                  <a:lnTo>
                    <a:pt x="1175" y="171"/>
                  </a:lnTo>
                  <a:lnTo>
                    <a:pt x="1100" y="114"/>
                  </a:lnTo>
                  <a:lnTo>
                    <a:pt x="1024" y="76"/>
                  </a:lnTo>
                  <a:lnTo>
                    <a:pt x="948" y="38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43500" y="5000875"/>
              <a:ext cx="32725" cy="35550"/>
            </a:xfrm>
            <a:custGeom>
              <a:avLst/>
              <a:gdLst/>
              <a:ahLst/>
              <a:cxnLst/>
              <a:rect l="l" t="t" r="r" b="b"/>
              <a:pathLst>
                <a:path w="1309" h="1422" fill="none" extrusionOk="0">
                  <a:moveTo>
                    <a:pt x="702" y="0"/>
                  </a:moveTo>
                  <a:lnTo>
                    <a:pt x="702" y="0"/>
                  </a:lnTo>
                  <a:lnTo>
                    <a:pt x="607" y="0"/>
                  </a:lnTo>
                  <a:lnTo>
                    <a:pt x="512" y="38"/>
                  </a:lnTo>
                  <a:lnTo>
                    <a:pt x="417" y="76"/>
                  </a:lnTo>
                  <a:lnTo>
                    <a:pt x="341" y="114"/>
                  </a:lnTo>
                  <a:lnTo>
                    <a:pt x="171" y="246"/>
                  </a:lnTo>
                  <a:lnTo>
                    <a:pt x="38" y="379"/>
                  </a:lnTo>
                  <a:lnTo>
                    <a:pt x="38" y="379"/>
                  </a:lnTo>
                  <a:lnTo>
                    <a:pt x="19" y="436"/>
                  </a:lnTo>
                  <a:lnTo>
                    <a:pt x="0" y="474"/>
                  </a:lnTo>
                  <a:lnTo>
                    <a:pt x="0" y="531"/>
                  </a:lnTo>
                  <a:lnTo>
                    <a:pt x="19" y="569"/>
                  </a:lnTo>
                  <a:lnTo>
                    <a:pt x="57" y="626"/>
                  </a:lnTo>
                  <a:lnTo>
                    <a:pt x="95" y="645"/>
                  </a:lnTo>
                  <a:lnTo>
                    <a:pt x="133" y="663"/>
                  </a:lnTo>
                  <a:lnTo>
                    <a:pt x="171" y="682"/>
                  </a:lnTo>
                  <a:lnTo>
                    <a:pt x="171" y="682"/>
                  </a:lnTo>
                  <a:lnTo>
                    <a:pt x="228" y="663"/>
                  </a:lnTo>
                  <a:lnTo>
                    <a:pt x="285" y="626"/>
                  </a:lnTo>
                  <a:lnTo>
                    <a:pt x="285" y="626"/>
                  </a:lnTo>
                  <a:lnTo>
                    <a:pt x="360" y="531"/>
                  </a:lnTo>
                  <a:lnTo>
                    <a:pt x="436" y="455"/>
                  </a:lnTo>
                  <a:lnTo>
                    <a:pt x="531" y="398"/>
                  </a:lnTo>
                  <a:lnTo>
                    <a:pt x="626" y="341"/>
                  </a:lnTo>
                  <a:lnTo>
                    <a:pt x="626" y="341"/>
                  </a:lnTo>
                  <a:lnTo>
                    <a:pt x="740" y="322"/>
                  </a:lnTo>
                  <a:lnTo>
                    <a:pt x="740" y="322"/>
                  </a:lnTo>
                  <a:lnTo>
                    <a:pt x="834" y="341"/>
                  </a:lnTo>
                  <a:lnTo>
                    <a:pt x="910" y="398"/>
                  </a:lnTo>
                  <a:lnTo>
                    <a:pt x="967" y="474"/>
                  </a:lnTo>
                  <a:lnTo>
                    <a:pt x="986" y="569"/>
                  </a:lnTo>
                  <a:lnTo>
                    <a:pt x="986" y="569"/>
                  </a:lnTo>
                  <a:lnTo>
                    <a:pt x="986" y="645"/>
                  </a:lnTo>
                  <a:lnTo>
                    <a:pt x="967" y="701"/>
                  </a:lnTo>
                  <a:lnTo>
                    <a:pt x="910" y="796"/>
                  </a:lnTo>
                  <a:lnTo>
                    <a:pt x="834" y="891"/>
                  </a:lnTo>
                  <a:lnTo>
                    <a:pt x="721" y="948"/>
                  </a:lnTo>
                  <a:lnTo>
                    <a:pt x="588" y="1005"/>
                  </a:lnTo>
                  <a:lnTo>
                    <a:pt x="474" y="1043"/>
                  </a:lnTo>
                  <a:lnTo>
                    <a:pt x="247" y="1099"/>
                  </a:lnTo>
                  <a:lnTo>
                    <a:pt x="247" y="1099"/>
                  </a:lnTo>
                  <a:lnTo>
                    <a:pt x="171" y="1137"/>
                  </a:lnTo>
                  <a:lnTo>
                    <a:pt x="133" y="1175"/>
                  </a:lnTo>
                  <a:lnTo>
                    <a:pt x="133" y="1232"/>
                  </a:lnTo>
                  <a:lnTo>
                    <a:pt x="133" y="1289"/>
                  </a:lnTo>
                  <a:lnTo>
                    <a:pt x="152" y="1327"/>
                  </a:lnTo>
                  <a:lnTo>
                    <a:pt x="171" y="1384"/>
                  </a:lnTo>
                  <a:lnTo>
                    <a:pt x="228" y="1422"/>
                  </a:lnTo>
                  <a:lnTo>
                    <a:pt x="285" y="1422"/>
                  </a:lnTo>
                  <a:lnTo>
                    <a:pt x="285" y="1422"/>
                  </a:lnTo>
                  <a:lnTo>
                    <a:pt x="323" y="1422"/>
                  </a:lnTo>
                  <a:lnTo>
                    <a:pt x="323" y="1422"/>
                  </a:lnTo>
                  <a:lnTo>
                    <a:pt x="512" y="1365"/>
                  </a:lnTo>
                  <a:lnTo>
                    <a:pt x="702" y="1308"/>
                  </a:lnTo>
                  <a:lnTo>
                    <a:pt x="891" y="1213"/>
                  </a:lnTo>
                  <a:lnTo>
                    <a:pt x="1043" y="1118"/>
                  </a:lnTo>
                  <a:lnTo>
                    <a:pt x="1175" y="986"/>
                  </a:lnTo>
                  <a:lnTo>
                    <a:pt x="1232" y="910"/>
                  </a:lnTo>
                  <a:lnTo>
                    <a:pt x="1270" y="815"/>
                  </a:lnTo>
                  <a:lnTo>
                    <a:pt x="1289" y="739"/>
                  </a:lnTo>
                  <a:lnTo>
                    <a:pt x="1308" y="645"/>
                  </a:lnTo>
                  <a:lnTo>
                    <a:pt x="1308" y="531"/>
                  </a:lnTo>
                  <a:lnTo>
                    <a:pt x="1308" y="417"/>
                  </a:lnTo>
                  <a:lnTo>
                    <a:pt x="1308" y="417"/>
                  </a:lnTo>
                  <a:lnTo>
                    <a:pt x="1289" y="322"/>
                  </a:lnTo>
                  <a:lnTo>
                    <a:pt x="1232" y="246"/>
                  </a:lnTo>
                  <a:lnTo>
                    <a:pt x="1175" y="171"/>
                  </a:lnTo>
                  <a:lnTo>
                    <a:pt x="1100" y="114"/>
                  </a:lnTo>
                  <a:lnTo>
                    <a:pt x="1024" y="76"/>
                  </a:lnTo>
                  <a:lnTo>
                    <a:pt x="948" y="38"/>
                  </a:lnTo>
                  <a:lnTo>
                    <a:pt x="758" y="0"/>
                  </a:lnTo>
                  <a:lnTo>
                    <a:pt x="758" y="0"/>
                  </a:lnTo>
                  <a:lnTo>
                    <a:pt x="702" y="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21200" y="5020300"/>
              <a:ext cx="24200" cy="23700"/>
            </a:xfrm>
            <a:custGeom>
              <a:avLst/>
              <a:gdLst/>
              <a:ahLst/>
              <a:cxnLst/>
              <a:rect l="l" t="t" r="r" b="b"/>
              <a:pathLst>
                <a:path w="968" h="948" extrusionOk="0">
                  <a:moveTo>
                    <a:pt x="569" y="341"/>
                  </a:moveTo>
                  <a:lnTo>
                    <a:pt x="607" y="360"/>
                  </a:lnTo>
                  <a:lnTo>
                    <a:pt x="645" y="398"/>
                  </a:lnTo>
                  <a:lnTo>
                    <a:pt x="645" y="455"/>
                  </a:lnTo>
                  <a:lnTo>
                    <a:pt x="626" y="512"/>
                  </a:lnTo>
                  <a:lnTo>
                    <a:pt x="607" y="550"/>
                  </a:lnTo>
                  <a:lnTo>
                    <a:pt x="569" y="569"/>
                  </a:lnTo>
                  <a:lnTo>
                    <a:pt x="456" y="607"/>
                  </a:lnTo>
                  <a:lnTo>
                    <a:pt x="361" y="626"/>
                  </a:lnTo>
                  <a:lnTo>
                    <a:pt x="304" y="626"/>
                  </a:lnTo>
                  <a:lnTo>
                    <a:pt x="380" y="569"/>
                  </a:lnTo>
                  <a:lnTo>
                    <a:pt x="418" y="493"/>
                  </a:lnTo>
                  <a:lnTo>
                    <a:pt x="418" y="436"/>
                  </a:lnTo>
                  <a:lnTo>
                    <a:pt x="418" y="398"/>
                  </a:lnTo>
                  <a:lnTo>
                    <a:pt x="493" y="360"/>
                  </a:lnTo>
                  <a:lnTo>
                    <a:pt x="569" y="341"/>
                  </a:lnTo>
                  <a:close/>
                  <a:moveTo>
                    <a:pt x="569" y="0"/>
                  </a:moveTo>
                  <a:lnTo>
                    <a:pt x="437" y="19"/>
                  </a:lnTo>
                  <a:lnTo>
                    <a:pt x="323" y="76"/>
                  </a:lnTo>
                  <a:lnTo>
                    <a:pt x="209" y="152"/>
                  </a:lnTo>
                  <a:lnTo>
                    <a:pt x="95" y="228"/>
                  </a:lnTo>
                  <a:lnTo>
                    <a:pt x="20" y="322"/>
                  </a:lnTo>
                  <a:lnTo>
                    <a:pt x="1" y="398"/>
                  </a:lnTo>
                  <a:lnTo>
                    <a:pt x="1" y="493"/>
                  </a:lnTo>
                  <a:lnTo>
                    <a:pt x="58" y="569"/>
                  </a:lnTo>
                  <a:lnTo>
                    <a:pt x="114" y="607"/>
                  </a:lnTo>
                  <a:lnTo>
                    <a:pt x="171" y="626"/>
                  </a:lnTo>
                  <a:lnTo>
                    <a:pt x="133" y="664"/>
                  </a:lnTo>
                  <a:lnTo>
                    <a:pt x="95" y="739"/>
                  </a:lnTo>
                  <a:lnTo>
                    <a:pt x="95" y="796"/>
                  </a:lnTo>
                  <a:lnTo>
                    <a:pt x="114" y="853"/>
                  </a:lnTo>
                  <a:lnTo>
                    <a:pt x="152" y="910"/>
                  </a:lnTo>
                  <a:lnTo>
                    <a:pt x="209" y="929"/>
                  </a:lnTo>
                  <a:lnTo>
                    <a:pt x="361" y="948"/>
                  </a:lnTo>
                  <a:lnTo>
                    <a:pt x="512" y="929"/>
                  </a:lnTo>
                  <a:lnTo>
                    <a:pt x="664" y="891"/>
                  </a:lnTo>
                  <a:lnTo>
                    <a:pt x="778" y="815"/>
                  </a:lnTo>
                  <a:lnTo>
                    <a:pt x="835" y="777"/>
                  </a:lnTo>
                  <a:lnTo>
                    <a:pt x="891" y="701"/>
                  </a:lnTo>
                  <a:lnTo>
                    <a:pt x="929" y="626"/>
                  </a:lnTo>
                  <a:lnTo>
                    <a:pt x="967" y="550"/>
                  </a:lnTo>
                  <a:lnTo>
                    <a:pt x="967" y="455"/>
                  </a:lnTo>
                  <a:lnTo>
                    <a:pt x="967" y="379"/>
                  </a:lnTo>
                  <a:lnTo>
                    <a:pt x="948" y="284"/>
                  </a:lnTo>
                  <a:lnTo>
                    <a:pt x="929" y="209"/>
                  </a:lnTo>
                  <a:lnTo>
                    <a:pt x="873" y="133"/>
                  </a:lnTo>
                  <a:lnTo>
                    <a:pt x="797" y="76"/>
                  </a:lnTo>
                  <a:lnTo>
                    <a:pt x="683" y="19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028775" y="5028825"/>
              <a:ext cx="8575" cy="7125"/>
            </a:xfrm>
            <a:custGeom>
              <a:avLst/>
              <a:gdLst/>
              <a:ahLst/>
              <a:cxnLst/>
              <a:rect l="l" t="t" r="r" b="b"/>
              <a:pathLst>
                <a:path w="343" h="285" fill="none" extrusionOk="0">
                  <a:moveTo>
                    <a:pt x="58" y="285"/>
                  </a:moveTo>
                  <a:lnTo>
                    <a:pt x="58" y="28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7" y="228"/>
                  </a:lnTo>
                  <a:lnTo>
                    <a:pt x="77" y="228"/>
                  </a:lnTo>
                  <a:lnTo>
                    <a:pt x="115" y="152"/>
                  </a:lnTo>
                  <a:lnTo>
                    <a:pt x="115" y="95"/>
                  </a:lnTo>
                  <a:lnTo>
                    <a:pt x="115" y="57"/>
                  </a:lnTo>
                  <a:lnTo>
                    <a:pt x="115" y="57"/>
                  </a:lnTo>
                  <a:lnTo>
                    <a:pt x="190" y="19"/>
                  </a:lnTo>
                  <a:lnTo>
                    <a:pt x="190" y="19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304" y="19"/>
                  </a:lnTo>
                  <a:lnTo>
                    <a:pt x="342" y="57"/>
                  </a:lnTo>
                  <a:lnTo>
                    <a:pt x="342" y="57"/>
                  </a:lnTo>
                  <a:lnTo>
                    <a:pt x="342" y="114"/>
                  </a:lnTo>
                  <a:lnTo>
                    <a:pt x="323" y="171"/>
                  </a:lnTo>
                  <a:lnTo>
                    <a:pt x="304" y="209"/>
                  </a:lnTo>
                  <a:lnTo>
                    <a:pt x="266" y="228"/>
                  </a:lnTo>
                  <a:lnTo>
                    <a:pt x="153" y="266"/>
                  </a:lnTo>
                  <a:lnTo>
                    <a:pt x="58" y="285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021200" y="5020300"/>
              <a:ext cx="24200" cy="23700"/>
            </a:xfrm>
            <a:custGeom>
              <a:avLst/>
              <a:gdLst/>
              <a:ahLst/>
              <a:cxnLst/>
              <a:rect l="l" t="t" r="r" b="b"/>
              <a:pathLst>
                <a:path w="968" h="948" fill="none" extrusionOk="0">
                  <a:moveTo>
                    <a:pt x="569" y="0"/>
                  </a:moveTo>
                  <a:lnTo>
                    <a:pt x="569" y="0"/>
                  </a:lnTo>
                  <a:lnTo>
                    <a:pt x="437" y="19"/>
                  </a:lnTo>
                  <a:lnTo>
                    <a:pt x="323" y="76"/>
                  </a:lnTo>
                  <a:lnTo>
                    <a:pt x="209" y="152"/>
                  </a:lnTo>
                  <a:lnTo>
                    <a:pt x="95" y="228"/>
                  </a:lnTo>
                  <a:lnTo>
                    <a:pt x="95" y="228"/>
                  </a:lnTo>
                  <a:lnTo>
                    <a:pt x="20" y="322"/>
                  </a:lnTo>
                  <a:lnTo>
                    <a:pt x="1" y="398"/>
                  </a:lnTo>
                  <a:lnTo>
                    <a:pt x="1" y="493"/>
                  </a:lnTo>
                  <a:lnTo>
                    <a:pt x="58" y="569"/>
                  </a:lnTo>
                  <a:lnTo>
                    <a:pt x="58" y="569"/>
                  </a:lnTo>
                  <a:lnTo>
                    <a:pt x="114" y="607"/>
                  </a:lnTo>
                  <a:lnTo>
                    <a:pt x="171" y="626"/>
                  </a:lnTo>
                  <a:lnTo>
                    <a:pt x="171" y="626"/>
                  </a:lnTo>
                  <a:lnTo>
                    <a:pt x="133" y="664"/>
                  </a:lnTo>
                  <a:lnTo>
                    <a:pt x="95" y="739"/>
                  </a:lnTo>
                  <a:lnTo>
                    <a:pt x="95" y="739"/>
                  </a:lnTo>
                  <a:lnTo>
                    <a:pt x="95" y="796"/>
                  </a:lnTo>
                  <a:lnTo>
                    <a:pt x="114" y="853"/>
                  </a:lnTo>
                  <a:lnTo>
                    <a:pt x="152" y="910"/>
                  </a:lnTo>
                  <a:lnTo>
                    <a:pt x="209" y="929"/>
                  </a:lnTo>
                  <a:lnTo>
                    <a:pt x="209" y="929"/>
                  </a:lnTo>
                  <a:lnTo>
                    <a:pt x="361" y="948"/>
                  </a:lnTo>
                  <a:lnTo>
                    <a:pt x="361" y="948"/>
                  </a:lnTo>
                  <a:lnTo>
                    <a:pt x="512" y="929"/>
                  </a:lnTo>
                  <a:lnTo>
                    <a:pt x="664" y="891"/>
                  </a:lnTo>
                  <a:lnTo>
                    <a:pt x="778" y="815"/>
                  </a:lnTo>
                  <a:lnTo>
                    <a:pt x="835" y="777"/>
                  </a:lnTo>
                  <a:lnTo>
                    <a:pt x="891" y="701"/>
                  </a:lnTo>
                  <a:lnTo>
                    <a:pt x="891" y="701"/>
                  </a:lnTo>
                  <a:lnTo>
                    <a:pt x="929" y="626"/>
                  </a:lnTo>
                  <a:lnTo>
                    <a:pt x="967" y="550"/>
                  </a:lnTo>
                  <a:lnTo>
                    <a:pt x="967" y="455"/>
                  </a:lnTo>
                  <a:lnTo>
                    <a:pt x="967" y="379"/>
                  </a:lnTo>
                  <a:lnTo>
                    <a:pt x="948" y="284"/>
                  </a:lnTo>
                  <a:lnTo>
                    <a:pt x="929" y="209"/>
                  </a:lnTo>
                  <a:lnTo>
                    <a:pt x="873" y="133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683" y="19"/>
                  </a:lnTo>
                  <a:lnTo>
                    <a:pt x="569" y="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4050" y="5070525"/>
              <a:ext cx="405650" cy="191450"/>
            </a:xfrm>
            <a:custGeom>
              <a:avLst/>
              <a:gdLst/>
              <a:ahLst/>
              <a:cxnLst/>
              <a:rect l="l" t="t" r="r" b="b"/>
              <a:pathLst>
                <a:path w="16226" h="7658" extrusionOk="0">
                  <a:moveTo>
                    <a:pt x="14690" y="2995"/>
                  </a:moveTo>
                  <a:lnTo>
                    <a:pt x="14766" y="3147"/>
                  </a:lnTo>
                  <a:lnTo>
                    <a:pt x="14785" y="3298"/>
                  </a:lnTo>
                  <a:lnTo>
                    <a:pt x="14785" y="3431"/>
                  </a:lnTo>
                  <a:lnTo>
                    <a:pt x="14766" y="3564"/>
                  </a:lnTo>
                  <a:lnTo>
                    <a:pt x="14690" y="3696"/>
                  </a:lnTo>
                  <a:lnTo>
                    <a:pt x="14614" y="3829"/>
                  </a:lnTo>
                  <a:lnTo>
                    <a:pt x="14500" y="3924"/>
                  </a:lnTo>
                  <a:lnTo>
                    <a:pt x="14368" y="4018"/>
                  </a:lnTo>
                  <a:lnTo>
                    <a:pt x="14197" y="4094"/>
                  </a:lnTo>
                  <a:lnTo>
                    <a:pt x="14045" y="4170"/>
                  </a:lnTo>
                  <a:lnTo>
                    <a:pt x="13723" y="4303"/>
                  </a:lnTo>
                  <a:lnTo>
                    <a:pt x="13780" y="3943"/>
                  </a:lnTo>
                  <a:lnTo>
                    <a:pt x="13780" y="3867"/>
                  </a:lnTo>
                  <a:lnTo>
                    <a:pt x="13723" y="3791"/>
                  </a:lnTo>
                  <a:lnTo>
                    <a:pt x="13666" y="3753"/>
                  </a:lnTo>
                  <a:lnTo>
                    <a:pt x="13591" y="3734"/>
                  </a:lnTo>
                  <a:lnTo>
                    <a:pt x="13553" y="3753"/>
                  </a:lnTo>
                  <a:lnTo>
                    <a:pt x="13515" y="3772"/>
                  </a:lnTo>
                  <a:lnTo>
                    <a:pt x="13477" y="3810"/>
                  </a:lnTo>
                  <a:lnTo>
                    <a:pt x="13458" y="3867"/>
                  </a:lnTo>
                  <a:lnTo>
                    <a:pt x="13382" y="4379"/>
                  </a:lnTo>
                  <a:lnTo>
                    <a:pt x="13325" y="4644"/>
                  </a:lnTo>
                  <a:lnTo>
                    <a:pt x="13249" y="4909"/>
                  </a:lnTo>
                  <a:lnTo>
                    <a:pt x="13192" y="5023"/>
                  </a:lnTo>
                  <a:lnTo>
                    <a:pt x="13136" y="5118"/>
                  </a:lnTo>
                  <a:lnTo>
                    <a:pt x="13060" y="5212"/>
                  </a:lnTo>
                  <a:lnTo>
                    <a:pt x="12984" y="5307"/>
                  </a:lnTo>
                  <a:lnTo>
                    <a:pt x="12889" y="5364"/>
                  </a:lnTo>
                  <a:lnTo>
                    <a:pt x="12794" y="5421"/>
                  </a:lnTo>
                  <a:lnTo>
                    <a:pt x="12662" y="5459"/>
                  </a:lnTo>
                  <a:lnTo>
                    <a:pt x="12415" y="5459"/>
                  </a:lnTo>
                  <a:lnTo>
                    <a:pt x="12302" y="5440"/>
                  </a:lnTo>
                  <a:lnTo>
                    <a:pt x="11866" y="5326"/>
                  </a:lnTo>
                  <a:lnTo>
                    <a:pt x="11449" y="5212"/>
                  </a:lnTo>
                  <a:lnTo>
                    <a:pt x="11032" y="5061"/>
                  </a:lnTo>
                  <a:lnTo>
                    <a:pt x="10615" y="4909"/>
                  </a:lnTo>
                  <a:lnTo>
                    <a:pt x="10804" y="4833"/>
                  </a:lnTo>
                  <a:lnTo>
                    <a:pt x="11013" y="4777"/>
                  </a:lnTo>
                  <a:lnTo>
                    <a:pt x="11449" y="4701"/>
                  </a:lnTo>
                  <a:lnTo>
                    <a:pt x="11866" y="4606"/>
                  </a:lnTo>
                  <a:lnTo>
                    <a:pt x="12036" y="4549"/>
                  </a:lnTo>
                  <a:lnTo>
                    <a:pt x="12207" y="4473"/>
                  </a:lnTo>
                  <a:lnTo>
                    <a:pt x="12359" y="4379"/>
                  </a:lnTo>
                  <a:lnTo>
                    <a:pt x="12510" y="4246"/>
                  </a:lnTo>
                  <a:lnTo>
                    <a:pt x="12662" y="4113"/>
                  </a:lnTo>
                  <a:lnTo>
                    <a:pt x="12794" y="3962"/>
                  </a:lnTo>
                  <a:lnTo>
                    <a:pt x="12927" y="3810"/>
                  </a:lnTo>
                  <a:lnTo>
                    <a:pt x="13079" y="3677"/>
                  </a:lnTo>
                  <a:lnTo>
                    <a:pt x="13230" y="3564"/>
                  </a:lnTo>
                  <a:lnTo>
                    <a:pt x="13382" y="3469"/>
                  </a:lnTo>
                  <a:lnTo>
                    <a:pt x="13553" y="3393"/>
                  </a:lnTo>
                  <a:lnTo>
                    <a:pt x="13742" y="3317"/>
                  </a:lnTo>
                  <a:lnTo>
                    <a:pt x="13932" y="3260"/>
                  </a:lnTo>
                  <a:lnTo>
                    <a:pt x="14140" y="3203"/>
                  </a:lnTo>
                  <a:lnTo>
                    <a:pt x="14406" y="3128"/>
                  </a:lnTo>
                  <a:lnTo>
                    <a:pt x="14557" y="3071"/>
                  </a:lnTo>
                  <a:lnTo>
                    <a:pt x="14690" y="2995"/>
                  </a:lnTo>
                  <a:close/>
                  <a:moveTo>
                    <a:pt x="1043" y="1839"/>
                  </a:moveTo>
                  <a:lnTo>
                    <a:pt x="1138" y="1877"/>
                  </a:lnTo>
                  <a:lnTo>
                    <a:pt x="1233" y="1915"/>
                  </a:lnTo>
                  <a:lnTo>
                    <a:pt x="1309" y="1971"/>
                  </a:lnTo>
                  <a:lnTo>
                    <a:pt x="1366" y="2047"/>
                  </a:lnTo>
                  <a:lnTo>
                    <a:pt x="1422" y="2161"/>
                  </a:lnTo>
                  <a:lnTo>
                    <a:pt x="1441" y="2294"/>
                  </a:lnTo>
                  <a:lnTo>
                    <a:pt x="1441" y="2445"/>
                  </a:lnTo>
                  <a:lnTo>
                    <a:pt x="1422" y="2654"/>
                  </a:lnTo>
                  <a:lnTo>
                    <a:pt x="1422" y="2767"/>
                  </a:lnTo>
                  <a:lnTo>
                    <a:pt x="1441" y="2862"/>
                  </a:lnTo>
                  <a:lnTo>
                    <a:pt x="1479" y="2938"/>
                  </a:lnTo>
                  <a:lnTo>
                    <a:pt x="1536" y="3014"/>
                  </a:lnTo>
                  <a:lnTo>
                    <a:pt x="1593" y="3090"/>
                  </a:lnTo>
                  <a:lnTo>
                    <a:pt x="1688" y="3147"/>
                  </a:lnTo>
                  <a:lnTo>
                    <a:pt x="1858" y="3222"/>
                  </a:lnTo>
                  <a:lnTo>
                    <a:pt x="1953" y="3241"/>
                  </a:lnTo>
                  <a:lnTo>
                    <a:pt x="2029" y="3241"/>
                  </a:lnTo>
                  <a:lnTo>
                    <a:pt x="2256" y="3222"/>
                  </a:lnTo>
                  <a:lnTo>
                    <a:pt x="2484" y="3203"/>
                  </a:lnTo>
                  <a:lnTo>
                    <a:pt x="2598" y="3184"/>
                  </a:lnTo>
                  <a:lnTo>
                    <a:pt x="2711" y="3203"/>
                  </a:lnTo>
                  <a:lnTo>
                    <a:pt x="2825" y="3222"/>
                  </a:lnTo>
                  <a:lnTo>
                    <a:pt x="2939" y="3260"/>
                  </a:lnTo>
                  <a:lnTo>
                    <a:pt x="3033" y="3317"/>
                  </a:lnTo>
                  <a:lnTo>
                    <a:pt x="3128" y="3374"/>
                  </a:lnTo>
                  <a:lnTo>
                    <a:pt x="3204" y="3450"/>
                  </a:lnTo>
                  <a:lnTo>
                    <a:pt x="3356" y="3620"/>
                  </a:lnTo>
                  <a:lnTo>
                    <a:pt x="3488" y="3829"/>
                  </a:lnTo>
                  <a:lnTo>
                    <a:pt x="3602" y="4037"/>
                  </a:lnTo>
                  <a:lnTo>
                    <a:pt x="3811" y="4454"/>
                  </a:lnTo>
                  <a:lnTo>
                    <a:pt x="3905" y="4644"/>
                  </a:lnTo>
                  <a:lnTo>
                    <a:pt x="3981" y="4758"/>
                  </a:lnTo>
                  <a:lnTo>
                    <a:pt x="4038" y="4852"/>
                  </a:lnTo>
                  <a:lnTo>
                    <a:pt x="4133" y="4928"/>
                  </a:lnTo>
                  <a:lnTo>
                    <a:pt x="4228" y="5004"/>
                  </a:lnTo>
                  <a:lnTo>
                    <a:pt x="4322" y="5042"/>
                  </a:lnTo>
                  <a:lnTo>
                    <a:pt x="4436" y="5061"/>
                  </a:lnTo>
                  <a:lnTo>
                    <a:pt x="4531" y="5042"/>
                  </a:lnTo>
                  <a:lnTo>
                    <a:pt x="4701" y="5004"/>
                  </a:lnTo>
                  <a:lnTo>
                    <a:pt x="4872" y="4947"/>
                  </a:lnTo>
                  <a:lnTo>
                    <a:pt x="5024" y="4890"/>
                  </a:lnTo>
                  <a:lnTo>
                    <a:pt x="5175" y="4871"/>
                  </a:lnTo>
                  <a:lnTo>
                    <a:pt x="5308" y="4890"/>
                  </a:lnTo>
                  <a:lnTo>
                    <a:pt x="5422" y="4947"/>
                  </a:lnTo>
                  <a:lnTo>
                    <a:pt x="5554" y="5061"/>
                  </a:lnTo>
                  <a:lnTo>
                    <a:pt x="5668" y="5250"/>
                  </a:lnTo>
                  <a:lnTo>
                    <a:pt x="5763" y="5440"/>
                  </a:lnTo>
                  <a:lnTo>
                    <a:pt x="5839" y="5648"/>
                  </a:lnTo>
                  <a:lnTo>
                    <a:pt x="5914" y="5857"/>
                  </a:lnTo>
                  <a:lnTo>
                    <a:pt x="5971" y="5952"/>
                  </a:lnTo>
                  <a:lnTo>
                    <a:pt x="6047" y="6046"/>
                  </a:lnTo>
                  <a:lnTo>
                    <a:pt x="6199" y="6198"/>
                  </a:lnTo>
                  <a:lnTo>
                    <a:pt x="6369" y="6312"/>
                  </a:lnTo>
                  <a:lnTo>
                    <a:pt x="6540" y="6369"/>
                  </a:lnTo>
                  <a:lnTo>
                    <a:pt x="6710" y="6388"/>
                  </a:lnTo>
                  <a:lnTo>
                    <a:pt x="6900" y="6369"/>
                  </a:lnTo>
                  <a:lnTo>
                    <a:pt x="7108" y="6312"/>
                  </a:lnTo>
                  <a:lnTo>
                    <a:pt x="7393" y="6217"/>
                  </a:lnTo>
                  <a:lnTo>
                    <a:pt x="7620" y="6103"/>
                  </a:lnTo>
                  <a:lnTo>
                    <a:pt x="7886" y="6009"/>
                  </a:lnTo>
                  <a:lnTo>
                    <a:pt x="8018" y="5971"/>
                  </a:lnTo>
                  <a:lnTo>
                    <a:pt x="8189" y="5952"/>
                  </a:lnTo>
                  <a:lnTo>
                    <a:pt x="8530" y="5952"/>
                  </a:lnTo>
                  <a:lnTo>
                    <a:pt x="8757" y="5990"/>
                  </a:lnTo>
                  <a:lnTo>
                    <a:pt x="8966" y="6009"/>
                  </a:lnTo>
                  <a:lnTo>
                    <a:pt x="9193" y="6027"/>
                  </a:lnTo>
                  <a:lnTo>
                    <a:pt x="9364" y="6009"/>
                  </a:lnTo>
                  <a:lnTo>
                    <a:pt x="9497" y="5990"/>
                  </a:lnTo>
                  <a:lnTo>
                    <a:pt x="9629" y="5933"/>
                  </a:lnTo>
                  <a:lnTo>
                    <a:pt x="9743" y="5876"/>
                  </a:lnTo>
                  <a:lnTo>
                    <a:pt x="9838" y="5781"/>
                  </a:lnTo>
                  <a:lnTo>
                    <a:pt x="9932" y="5686"/>
                  </a:lnTo>
                  <a:lnTo>
                    <a:pt x="9989" y="5592"/>
                  </a:lnTo>
                  <a:lnTo>
                    <a:pt x="10122" y="5326"/>
                  </a:lnTo>
                  <a:lnTo>
                    <a:pt x="10179" y="5231"/>
                  </a:lnTo>
                  <a:lnTo>
                    <a:pt x="10236" y="5156"/>
                  </a:lnTo>
                  <a:lnTo>
                    <a:pt x="10312" y="5080"/>
                  </a:lnTo>
                  <a:lnTo>
                    <a:pt x="10406" y="5023"/>
                  </a:lnTo>
                  <a:lnTo>
                    <a:pt x="10406" y="5080"/>
                  </a:lnTo>
                  <a:lnTo>
                    <a:pt x="10425" y="5137"/>
                  </a:lnTo>
                  <a:lnTo>
                    <a:pt x="10444" y="5175"/>
                  </a:lnTo>
                  <a:lnTo>
                    <a:pt x="10501" y="5212"/>
                  </a:lnTo>
                  <a:lnTo>
                    <a:pt x="10918" y="5364"/>
                  </a:lnTo>
                  <a:lnTo>
                    <a:pt x="11335" y="5516"/>
                  </a:lnTo>
                  <a:lnTo>
                    <a:pt x="10823" y="5857"/>
                  </a:lnTo>
                  <a:lnTo>
                    <a:pt x="10293" y="6198"/>
                  </a:lnTo>
                  <a:lnTo>
                    <a:pt x="9762" y="6501"/>
                  </a:lnTo>
                  <a:lnTo>
                    <a:pt x="9231" y="6767"/>
                  </a:lnTo>
                  <a:lnTo>
                    <a:pt x="8966" y="6880"/>
                  </a:lnTo>
                  <a:lnTo>
                    <a:pt x="8701" y="6975"/>
                  </a:lnTo>
                  <a:lnTo>
                    <a:pt x="8435" y="7070"/>
                  </a:lnTo>
                  <a:lnTo>
                    <a:pt x="8151" y="7146"/>
                  </a:lnTo>
                  <a:lnTo>
                    <a:pt x="7886" y="7203"/>
                  </a:lnTo>
                  <a:lnTo>
                    <a:pt x="7601" y="7259"/>
                  </a:lnTo>
                  <a:lnTo>
                    <a:pt x="7336" y="7278"/>
                  </a:lnTo>
                  <a:lnTo>
                    <a:pt x="7052" y="7297"/>
                  </a:lnTo>
                  <a:lnTo>
                    <a:pt x="6786" y="7278"/>
                  </a:lnTo>
                  <a:lnTo>
                    <a:pt x="6521" y="7259"/>
                  </a:lnTo>
                  <a:lnTo>
                    <a:pt x="6237" y="7203"/>
                  </a:lnTo>
                  <a:lnTo>
                    <a:pt x="5971" y="7146"/>
                  </a:lnTo>
                  <a:lnTo>
                    <a:pt x="5687" y="7051"/>
                  </a:lnTo>
                  <a:lnTo>
                    <a:pt x="5403" y="6956"/>
                  </a:lnTo>
                  <a:lnTo>
                    <a:pt x="5137" y="6824"/>
                  </a:lnTo>
                  <a:lnTo>
                    <a:pt x="4853" y="6672"/>
                  </a:lnTo>
                  <a:lnTo>
                    <a:pt x="4436" y="6407"/>
                  </a:lnTo>
                  <a:lnTo>
                    <a:pt x="4019" y="6122"/>
                  </a:lnTo>
                  <a:lnTo>
                    <a:pt x="3621" y="5838"/>
                  </a:lnTo>
                  <a:lnTo>
                    <a:pt x="3242" y="5535"/>
                  </a:lnTo>
                  <a:lnTo>
                    <a:pt x="3450" y="5592"/>
                  </a:lnTo>
                  <a:lnTo>
                    <a:pt x="3678" y="5648"/>
                  </a:lnTo>
                  <a:lnTo>
                    <a:pt x="3905" y="5667"/>
                  </a:lnTo>
                  <a:lnTo>
                    <a:pt x="4417" y="5667"/>
                  </a:lnTo>
                  <a:lnTo>
                    <a:pt x="4682" y="5648"/>
                  </a:lnTo>
                  <a:lnTo>
                    <a:pt x="4929" y="5611"/>
                  </a:lnTo>
                  <a:lnTo>
                    <a:pt x="5175" y="5554"/>
                  </a:lnTo>
                  <a:lnTo>
                    <a:pt x="5232" y="5535"/>
                  </a:lnTo>
                  <a:lnTo>
                    <a:pt x="5270" y="5478"/>
                  </a:lnTo>
                  <a:lnTo>
                    <a:pt x="5289" y="5440"/>
                  </a:lnTo>
                  <a:lnTo>
                    <a:pt x="5289" y="5383"/>
                  </a:lnTo>
                  <a:lnTo>
                    <a:pt x="5270" y="5326"/>
                  </a:lnTo>
                  <a:lnTo>
                    <a:pt x="5232" y="5269"/>
                  </a:lnTo>
                  <a:lnTo>
                    <a:pt x="5194" y="5250"/>
                  </a:lnTo>
                  <a:lnTo>
                    <a:pt x="5137" y="5231"/>
                  </a:lnTo>
                  <a:lnTo>
                    <a:pt x="5099" y="5231"/>
                  </a:lnTo>
                  <a:lnTo>
                    <a:pt x="4644" y="5307"/>
                  </a:lnTo>
                  <a:lnTo>
                    <a:pt x="4417" y="5326"/>
                  </a:lnTo>
                  <a:lnTo>
                    <a:pt x="4171" y="5345"/>
                  </a:lnTo>
                  <a:lnTo>
                    <a:pt x="3905" y="5326"/>
                  </a:lnTo>
                  <a:lnTo>
                    <a:pt x="3640" y="5288"/>
                  </a:lnTo>
                  <a:lnTo>
                    <a:pt x="3375" y="5231"/>
                  </a:lnTo>
                  <a:lnTo>
                    <a:pt x="3128" y="5137"/>
                  </a:lnTo>
                  <a:lnTo>
                    <a:pt x="3033" y="5080"/>
                  </a:lnTo>
                  <a:lnTo>
                    <a:pt x="2958" y="5004"/>
                  </a:lnTo>
                  <a:lnTo>
                    <a:pt x="2901" y="4909"/>
                  </a:lnTo>
                  <a:lnTo>
                    <a:pt x="2863" y="4814"/>
                  </a:lnTo>
                  <a:lnTo>
                    <a:pt x="2825" y="4701"/>
                  </a:lnTo>
                  <a:lnTo>
                    <a:pt x="2806" y="4587"/>
                  </a:lnTo>
                  <a:lnTo>
                    <a:pt x="2768" y="4322"/>
                  </a:lnTo>
                  <a:lnTo>
                    <a:pt x="2768" y="3791"/>
                  </a:lnTo>
                  <a:lnTo>
                    <a:pt x="2749" y="3564"/>
                  </a:lnTo>
                  <a:lnTo>
                    <a:pt x="2730" y="3469"/>
                  </a:lnTo>
                  <a:lnTo>
                    <a:pt x="2711" y="3374"/>
                  </a:lnTo>
                  <a:lnTo>
                    <a:pt x="2673" y="3317"/>
                  </a:lnTo>
                  <a:lnTo>
                    <a:pt x="2654" y="3279"/>
                  </a:lnTo>
                  <a:lnTo>
                    <a:pt x="2598" y="3260"/>
                  </a:lnTo>
                  <a:lnTo>
                    <a:pt x="2541" y="3241"/>
                  </a:lnTo>
                  <a:lnTo>
                    <a:pt x="2503" y="3241"/>
                  </a:lnTo>
                  <a:lnTo>
                    <a:pt x="2427" y="3260"/>
                  </a:lnTo>
                  <a:lnTo>
                    <a:pt x="2389" y="3298"/>
                  </a:lnTo>
                  <a:lnTo>
                    <a:pt x="2351" y="3336"/>
                  </a:lnTo>
                  <a:lnTo>
                    <a:pt x="2351" y="3355"/>
                  </a:lnTo>
                  <a:lnTo>
                    <a:pt x="2332" y="3431"/>
                  </a:lnTo>
                  <a:lnTo>
                    <a:pt x="2332" y="3507"/>
                  </a:lnTo>
                  <a:lnTo>
                    <a:pt x="2370" y="3564"/>
                  </a:lnTo>
                  <a:lnTo>
                    <a:pt x="2427" y="3601"/>
                  </a:lnTo>
                  <a:lnTo>
                    <a:pt x="2446" y="3753"/>
                  </a:lnTo>
                  <a:lnTo>
                    <a:pt x="2465" y="3943"/>
                  </a:lnTo>
                  <a:lnTo>
                    <a:pt x="2465" y="4322"/>
                  </a:lnTo>
                  <a:lnTo>
                    <a:pt x="2484" y="4492"/>
                  </a:lnTo>
                  <a:lnTo>
                    <a:pt x="2503" y="4682"/>
                  </a:lnTo>
                  <a:lnTo>
                    <a:pt x="2522" y="4852"/>
                  </a:lnTo>
                  <a:lnTo>
                    <a:pt x="2579" y="5023"/>
                  </a:lnTo>
                  <a:lnTo>
                    <a:pt x="2579" y="5023"/>
                  </a:lnTo>
                  <a:lnTo>
                    <a:pt x="2294" y="4796"/>
                  </a:lnTo>
                  <a:lnTo>
                    <a:pt x="1783" y="4416"/>
                  </a:lnTo>
                  <a:lnTo>
                    <a:pt x="1536" y="4227"/>
                  </a:lnTo>
                  <a:lnTo>
                    <a:pt x="1328" y="4018"/>
                  </a:lnTo>
                  <a:lnTo>
                    <a:pt x="1252" y="3905"/>
                  </a:lnTo>
                  <a:lnTo>
                    <a:pt x="1176" y="3791"/>
                  </a:lnTo>
                  <a:lnTo>
                    <a:pt x="1100" y="3658"/>
                  </a:lnTo>
                  <a:lnTo>
                    <a:pt x="1062" y="3526"/>
                  </a:lnTo>
                  <a:lnTo>
                    <a:pt x="1024" y="3393"/>
                  </a:lnTo>
                  <a:lnTo>
                    <a:pt x="1005" y="3222"/>
                  </a:lnTo>
                  <a:lnTo>
                    <a:pt x="1005" y="3052"/>
                  </a:lnTo>
                  <a:lnTo>
                    <a:pt x="1024" y="2881"/>
                  </a:lnTo>
                  <a:lnTo>
                    <a:pt x="1062" y="2616"/>
                  </a:lnTo>
                  <a:lnTo>
                    <a:pt x="1081" y="2369"/>
                  </a:lnTo>
                  <a:lnTo>
                    <a:pt x="1081" y="2123"/>
                  </a:lnTo>
                  <a:lnTo>
                    <a:pt x="1043" y="1877"/>
                  </a:lnTo>
                  <a:lnTo>
                    <a:pt x="1043" y="1839"/>
                  </a:lnTo>
                  <a:close/>
                  <a:moveTo>
                    <a:pt x="15353" y="0"/>
                  </a:moveTo>
                  <a:lnTo>
                    <a:pt x="15296" y="19"/>
                  </a:lnTo>
                  <a:lnTo>
                    <a:pt x="15258" y="38"/>
                  </a:lnTo>
                  <a:lnTo>
                    <a:pt x="15239" y="95"/>
                  </a:lnTo>
                  <a:lnTo>
                    <a:pt x="15221" y="133"/>
                  </a:lnTo>
                  <a:lnTo>
                    <a:pt x="15221" y="190"/>
                  </a:lnTo>
                  <a:lnTo>
                    <a:pt x="15239" y="247"/>
                  </a:lnTo>
                  <a:lnTo>
                    <a:pt x="15277" y="304"/>
                  </a:lnTo>
                  <a:lnTo>
                    <a:pt x="15334" y="341"/>
                  </a:lnTo>
                  <a:lnTo>
                    <a:pt x="15486" y="417"/>
                  </a:lnTo>
                  <a:lnTo>
                    <a:pt x="15619" y="512"/>
                  </a:lnTo>
                  <a:lnTo>
                    <a:pt x="15732" y="626"/>
                  </a:lnTo>
                  <a:lnTo>
                    <a:pt x="15808" y="739"/>
                  </a:lnTo>
                  <a:lnTo>
                    <a:pt x="15846" y="872"/>
                  </a:lnTo>
                  <a:lnTo>
                    <a:pt x="15884" y="986"/>
                  </a:lnTo>
                  <a:lnTo>
                    <a:pt x="15884" y="1119"/>
                  </a:lnTo>
                  <a:lnTo>
                    <a:pt x="15846" y="1251"/>
                  </a:lnTo>
                  <a:lnTo>
                    <a:pt x="15808" y="1384"/>
                  </a:lnTo>
                  <a:lnTo>
                    <a:pt x="15751" y="1498"/>
                  </a:lnTo>
                  <a:lnTo>
                    <a:pt x="15656" y="1611"/>
                  </a:lnTo>
                  <a:lnTo>
                    <a:pt x="15562" y="1706"/>
                  </a:lnTo>
                  <a:lnTo>
                    <a:pt x="15448" y="1782"/>
                  </a:lnTo>
                  <a:lnTo>
                    <a:pt x="15315" y="1839"/>
                  </a:lnTo>
                  <a:lnTo>
                    <a:pt x="15183" y="1877"/>
                  </a:lnTo>
                  <a:lnTo>
                    <a:pt x="15012" y="1896"/>
                  </a:lnTo>
                  <a:lnTo>
                    <a:pt x="14955" y="1915"/>
                  </a:lnTo>
                  <a:lnTo>
                    <a:pt x="14898" y="1952"/>
                  </a:lnTo>
                  <a:lnTo>
                    <a:pt x="14860" y="2009"/>
                  </a:lnTo>
                  <a:lnTo>
                    <a:pt x="14860" y="2066"/>
                  </a:lnTo>
                  <a:lnTo>
                    <a:pt x="14860" y="2218"/>
                  </a:lnTo>
                  <a:lnTo>
                    <a:pt x="14822" y="2351"/>
                  </a:lnTo>
                  <a:lnTo>
                    <a:pt x="14785" y="2445"/>
                  </a:lnTo>
                  <a:lnTo>
                    <a:pt x="14709" y="2559"/>
                  </a:lnTo>
                  <a:lnTo>
                    <a:pt x="14633" y="2635"/>
                  </a:lnTo>
                  <a:lnTo>
                    <a:pt x="14538" y="2711"/>
                  </a:lnTo>
                  <a:lnTo>
                    <a:pt x="14424" y="2767"/>
                  </a:lnTo>
                  <a:lnTo>
                    <a:pt x="14292" y="2824"/>
                  </a:lnTo>
                  <a:lnTo>
                    <a:pt x="14045" y="2900"/>
                  </a:lnTo>
                  <a:lnTo>
                    <a:pt x="13780" y="2976"/>
                  </a:lnTo>
                  <a:lnTo>
                    <a:pt x="13515" y="3014"/>
                  </a:lnTo>
                  <a:lnTo>
                    <a:pt x="13306" y="3090"/>
                  </a:lnTo>
                  <a:lnTo>
                    <a:pt x="13136" y="3166"/>
                  </a:lnTo>
                  <a:lnTo>
                    <a:pt x="12965" y="3279"/>
                  </a:lnTo>
                  <a:lnTo>
                    <a:pt x="12832" y="3412"/>
                  </a:lnTo>
                  <a:lnTo>
                    <a:pt x="12700" y="3545"/>
                  </a:lnTo>
                  <a:lnTo>
                    <a:pt x="12377" y="3886"/>
                  </a:lnTo>
                  <a:lnTo>
                    <a:pt x="12207" y="4037"/>
                  </a:lnTo>
                  <a:lnTo>
                    <a:pt x="12036" y="4151"/>
                  </a:lnTo>
                  <a:lnTo>
                    <a:pt x="11847" y="4265"/>
                  </a:lnTo>
                  <a:lnTo>
                    <a:pt x="11657" y="4360"/>
                  </a:lnTo>
                  <a:lnTo>
                    <a:pt x="11430" y="4416"/>
                  </a:lnTo>
                  <a:lnTo>
                    <a:pt x="11183" y="4454"/>
                  </a:lnTo>
                  <a:lnTo>
                    <a:pt x="10729" y="4511"/>
                  </a:lnTo>
                  <a:lnTo>
                    <a:pt x="10482" y="4549"/>
                  </a:lnTo>
                  <a:lnTo>
                    <a:pt x="10368" y="4587"/>
                  </a:lnTo>
                  <a:lnTo>
                    <a:pt x="10274" y="4644"/>
                  </a:lnTo>
                  <a:lnTo>
                    <a:pt x="10160" y="4720"/>
                  </a:lnTo>
                  <a:lnTo>
                    <a:pt x="10065" y="4796"/>
                  </a:lnTo>
                  <a:lnTo>
                    <a:pt x="9970" y="4871"/>
                  </a:lnTo>
                  <a:lnTo>
                    <a:pt x="9914" y="4985"/>
                  </a:lnTo>
                  <a:lnTo>
                    <a:pt x="9819" y="5194"/>
                  </a:lnTo>
                  <a:lnTo>
                    <a:pt x="9705" y="5345"/>
                  </a:lnTo>
                  <a:lnTo>
                    <a:pt x="9591" y="5478"/>
                  </a:lnTo>
                  <a:lnTo>
                    <a:pt x="9478" y="5573"/>
                  </a:lnTo>
                  <a:lnTo>
                    <a:pt x="9364" y="5629"/>
                  </a:lnTo>
                  <a:lnTo>
                    <a:pt x="9231" y="5667"/>
                  </a:lnTo>
                  <a:lnTo>
                    <a:pt x="9099" y="5686"/>
                  </a:lnTo>
                  <a:lnTo>
                    <a:pt x="8966" y="5705"/>
                  </a:lnTo>
                  <a:lnTo>
                    <a:pt x="8757" y="5686"/>
                  </a:lnTo>
                  <a:lnTo>
                    <a:pt x="8549" y="5667"/>
                  </a:lnTo>
                  <a:lnTo>
                    <a:pt x="8321" y="5648"/>
                  </a:lnTo>
                  <a:lnTo>
                    <a:pt x="8113" y="5629"/>
                  </a:lnTo>
                  <a:lnTo>
                    <a:pt x="7923" y="5648"/>
                  </a:lnTo>
                  <a:lnTo>
                    <a:pt x="7734" y="5686"/>
                  </a:lnTo>
                  <a:lnTo>
                    <a:pt x="7544" y="5762"/>
                  </a:lnTo>
                  <a:lnTo>
                    <a:pt x="7203" y="5933"/>
                  </a:lnTo>
                  <a:lnTo>
                    <a:pt x="7071" y="5990"/>
                  </a:lnTo>
                  <a:lnTo>
                    <a:pt x="6938" y="6027"/>
                  </a:lnTo>
                  <a:lnTo>
                    <a:pt x="6824" y="6046"/>
                  </a:lnTo>
                  <a:lnTo>
                    <a:pt x="6729" y="6065"/>
                  </a:lnTo>
                  <a:lnTo>
                    <a:pt x="6616" y="6046"/>
                  </a:lnTo>
                  <a:lnTo>
                    <a:pt x="6521" y="6027"/>
                  </a:lnTo>
                  <a:lnTo>
                    <a:pt x="6445" y="5971"/>
                  </a:lnTo>
                  <a:lnTo>
                    <a:pt x="6369" y="5914"/>
                  </a:lnTo>
                  <a:lnTo>
                    <a:pt x="6312" y="5857"/>
                  </a:lnTo>
                  <a:lnTo>
                    <a:pt x="6256" y="5781"/>
                  </a:lnTo>
                  <a:lnTo>
                    <a:pt x="6161" y="5592"/>
                  </a:lnTo>
                  <a:lnTo>
                    <a:pt x="6009" y="5194"/>
                  </a:lnTo>
                  <a:lnTo>
                    <a:pt x="5933" y="5023"/>
                  </a:lnTo>
                  <a:lnTo>
                    <a:pt x="5820" y="4871"/>
                  </a:lnTo>
                  <a:lnTo>
                    <a:pt x="5706" y="4739"/>
                  </a:lnTo>
                  <a:lnTo>
                    <a:pt x="5573" y="4644"/>
                  </a:lnTo>
                  <a:lnTo>
                    <a:pt x="5441" y="4568"/>
                  </a:lnTo>
                  <a:lnTo>
                    <a:pt x="5270" y="4530"/>
                  </a:lnTo>
                  <a:lnTo>
                    <a:pt x="5194" y="4511"/>
                  </a:lnTo>
                  <a:lnTo>
                    <a:pt x="5118" y="4530"/>
                  </a:lnTo>
                  <a:lnTo>
                    <a:pt x="5024" y="4549"/>
                  </a:lnTo>
                  <a:lnTo>
                    <a:pt x="4853" y="4606"/>
                  </a:lnTo>
                  <a:lnTo>
                    <a:pt x="4682" y="4682"/>
                  </a:lnTo>
                  <a:lnTo>
                    <a:pt x="4607" y="4701"/>
                  </a:lnTo>
                  <a:lnTo>
                    <a:pt x="4436" y="4701"/>
                  </a:lnTo>
                  <a:lnTo>
                    <a:pt x="4360" y="4663"/>
                  </a:lnTo>
                  <a:lnTo>
                    <a:pt x="4284" y="4606"/>
                  </a:lnTo>
                  <a:lnTo>
                    <a:pt x="4228" y="4530"/>
                  </a:lnTo>
                  <a:lnTo>
                    <a:pt x="4095" y="4322"/>
                  </a:lnTo>
                  <a:lnTo>
                    <a:pt x="3981" y="4075"/>
                  </a:lnTo>
                  <a:lnTo>
                    <a:pt x="3848" y="3829"/>
                  </a:lnTo>
                  <a:lnTo>
                    <a:pt x="3716" y="3582"/>
                  </a:lnTo>
                  <a:lnTo>
                    <a:pt x="3564" y="3336"/>
                  </a:lnTo>
                  <a:lnTo>
                    <a:pt x="3488" y="3222"/>
                  </a:lnTo>
                  <a:lnTo>
                    <a:pt x="3394" y="3128"/>
                  </a:lnTo>
                  <a:lnTo>
                    <a:pt x="3299" y="3052"/>
                  </a:lnTo>
                  <a:lnTo>
                    <a:pt x="3185" y="2976"/>
                  </a:lnTo>
                  <a:lnTo>
                    <a:pt x="3052" y="2938"/>
                  </a:lnTo>
                  <a:lnTo>
                    <a:pt x="2920" y="2900"/>
                  </a:lnTo>
                  <a:lnTo>
                    <a:pt x="2768" y="2881"/>
                  </a:lnTo>
                  <a:lnTo>
                    <a:pt x="2598" y="2862"/>
                  </a:lnTo>
                  <a:lnTo>
                    <a:pt x="2351" y="2881"/>
                  </a:lnTo>
                  <a:lnTo>
                    <a:pt x="2086" y="2900"/>
                  </a:lnTo>
                  <a:lnTo>
                    <a:pt x="2048" y="2919"/>
                  </a:lnTo>
                  <a:lnTo>
                    <a:pt x="1972" y="2900"/>
                  </a:lnTo>
                  <a:lnTo>
                    <a:pt x="1915" y="2881"/>
                  </a:lnTo>
                  <a:lnTo>
                    <a:pt x="1877" y="2843"/>
                  </a:lnTo>
                  <a:lnTo>
                    <a:pt x="1839" y="2786"/>
                  </a:lnTo>
                  <a:lnTo>
                    <a:pt x="1801" y="2654"/>
                  </a:lnTo>
                  <a:lnTo>
                    <a:pt x="1801" y="2483"/>
                  </a:lnTo>
                  <a:lnTo>
                    <a:pt x="1820" y="2161"/>
                  </a:lnTo>
                  <a:lnTo>
                    <a:pt x="1820" y="2028"/>
                  </a:lnTo>
                  <a:lnTo>
                    <a:pt x="1801" y="1915"/>
                  </a:lnTo>
                  <a:lnTo>
                    <a:pt x="1726" y="1801"/>
                  </a:lnTo>
                  <a:lnTo>
                    <a:pt x="1650" y="1706"/>
                  </a:lnTo>
                  <a:lnTo>
                    <a:pt x="1555" y="1630"/>
                  </a:lnTo>
                  <a:lnTo>
                    <a:pt x="1441" y="1573"/>
                  </a:lnTo>
                  <a:lnTo>
                    <a:pt x="1366" y="1536"/>
                  </a:lnTo>
                  <a:lnTo>
                    <a:pt x="1271" y="1517"/>
                  </a:lnTo>
                  <a:lnTo>
                    <a:pt x="1081" y="1479"/>
                  </a:lnTo>
                  <a:lnTo>
                    <a:pt x="911" y="1441"/>
                  </a:lnTo>
                  <a:lnTo>
                    <a:pt x="797" y="1441"/>
                  </a:lnTo>
                  <a:lnTo>
                    <a:pt x="702" y="1384"/>
                  </a:lnTo>
                  <a:lnTo>
                    <a:pt x="645" y="1327"/>
                  </a:lnTo>
                  <a:lnTo>
                    <a:pt x="607" y="1251"/>
                  </a:lnTo>
                  <a:lnTo>
                    <a:pt x="588" y="1137"/>
                  </a:lnTo>
                  <a:lnTo>
                    <a:pt x="607" y="1005"/>
                  </a:lnTo>
                  <a:lnTo>
                    <a:pt x="645" y="853"/>
                  </a:lnTo>
                  <a:lnTo>
                    <a:pt x="721" y="664"/>
                  </a:lnTo>
                  <a:lnTo>
                    <a:pt x="797" y="645"/>
                  </a:lnTo>
                  <a:lnTo>
                    <a:pt x="835" y="607"/>
                  </a:lnTo>
                  <a:lnTo>
                    <a:pt x="873" y="550"/>
                  </a:lnTo>
                  <a:lnTo>
                    <a:pt x="873" y="493"/>
                  </a:lnTo>
                  <a:lnTo>
                    <a:pt x="873" y="436"/>
                  </a:lnTo>
                  <a:lnTo>
                    <a:pt x="854" y="379"/>
                  </a:lnTo>
                  <a:lnTo>
                    <a:pt x="797" y="341"/>
                  </a:lnTo>
                  <a:lnTo>
                    <a:pt x="607" y="341"/>
                  </a:lnTo>
                  <a:lnTo>
                    <a:pt x="494" y="379"/>
                  </a:lnTo>
                  <a:lnTo>
                    <a:pt x="399" y="417"/>
                  </a:lnTo>
                  <a:lnTo>
                    <a:pt x="304" y="474"/>
                  </a:lnTo>
                  <a:lnTo>
                    <a:pt x="228" y="550"/>
                  </a:lnTo>
                  <a:lnTo>
                    <a:pt x="153" y="626"/>
                  </a:lnTo>
                  <a:lnTo>
                    <a:pt x="96" y="721"/>
                  </a:lnTo>
                  <a:lnTo>
                    <a:pt x="58" y="815"/>
                  </a:lnTo>
                  <a:lnTo>
                    <a:pt x="20" y="910"/>
                  </a:lnTo>
                  <a:lnTo>
                    <a:pt x="1" y="1005"/>
                  </a:lnTo>
                  <a:lnTo>
                    <a:pt x="1" y="1100"/>
                  </a:lnTo>
                  <a:lnTo>
                    <a:pt x="20" y="1213"/>
                  </a:lnTo>
                  <a:lnTo>
                    <a:pt x="58" y="1308"/>
                  </a:lnTo>
                  <a:lnTo>
                    <a:pt x="115" y="1403"/>
                  </a:lnTo>
                  <a:lnTo>
                    <a:pt x="190" y="1498"/>
                  </a:lnTo>
                  <a:lnTo>
                    <a:pt x="285" y="1573"/>
                  </a:lnTo>
                  <a:lnTo>
                    <a:pt x="399" y="1649"/>
                  </a:lnTo>
                  <a:lnTo>
                    <a:pt x="532" y="1706"/>
                  </a:lnTo>
                  <a:lnTo>
                    <a:pt x="664" y="1763"/>
                  </a:lnTo>
                  <a:lnTo>
                    <a:pt x="797" y="1782"/>
                  </a:lnTo>
                  <a:lnTo>
                    <a:pt x="778" y="1820"/>
                  </a:lnTo>
                  <a:lnTo>
                    <a:pt x="740" y="1858"/>
                  </a:lnTo>
                  <a:lnTo>
                    <a:pt x="721" y="1896"/>
                  </a:lnTo>
                  <a:lnTo>
                    <a:pt x="740" y="1952"/>
                  </a:lnTo>
                  <a:lnTo>
                    <a:pt x="759" y="2161"/>
                  </a:lnTo>
                  <a:lnTo>
                    <a:pt x="740" y="2369"/>
                  </a:lnTo>
                  <a:lnTo>
                    <a:pt x="721" y="2559"/>
                  </a:lnTo>
                  <a:lnTo>
                    <a:pt x="683" y="2767"/>
                  </a:lnTo>
                  <a:lnTo>
                    <a:pt x="645" y="2976"/>
                  </a:lnTo>
                  <a:lnTo>
                    <a:pt x="626" y="3166"/>
                  </a:lnTo>
                  <a:lnTo>
                    <a:pt x="626" y="3374"/>
                  </a:lnTo>
                  <a:lnTo>
                    <a:pt x="664" y="3564"/>
                  </a:lnTo>
                  <a:lnTo>
                    <a:pt x="702" y="3715"/>
                  </a:lnTo>
                  <a:lnTo>
                    <a:pt x="778" y="3848"/>
                  </a:lnTo>
                  <a:lnTo>
                    <a:pt x="854" y="3981"/>
                  </a:lnTo>
                  <a:lnTo>
                    <a:pt x="930" y="4094"/>
                  </a:lnTo>
                  <a:lnTo>
                    <a:pt x="1024" y="4208"/>
                  </a:lnTo>
                  <a:lnTo>
                    <a:pt x="1138" y="4303"/>
                  </a:lnTo>
                  <a:lnTo>
                    <a:pt x="1366" y="4511"/>
                  </a:lnTo>
                  <a:lnTo>
                    <a:pt x="2237" y="5175"/>
                  </a:lnTo>
                  <a:lnTo>
                    <a:pt x="3109" y="5857"/>
                  </a:lnTo>
                  <a:lnTo>
                    <a:pt x="3545" y="6179"/>
                  </a:lnTo>
                  <a:lnTo>
                    <a:pt x="3981" y="6501"/>
                  </a:lnTo>
                  <a:lnTo>
                    <a:pt x="4436" y="6805"/>
                  </a:lnTo>
                  <a:lnTo>
                    <a:pt x="4910" y="7089"/>
                  </a:lnTo>
                  <a:lnTo>
                    <a:pt x="5175" y="7222"/>
                  </a:lnTo>
                  <a:lnTo>
                    <a:pt x="5441" y="7354"/>
                  </a:lnTo>
                  <a:lnTo>
                    <a:pt x="5706" y="7449"/>
                  </a:lnTo>
                  <a:lnTo>
                    <a:pt x="5952" y="7525"/>
                  </a:lnTo>
                  <a:lnTo>
                    <a:pt x="6218" y="7582"/>
                  </a:lnTo>
                  <a:lnTo>
                    <a:pt x="6483" y="7639"/>
                  </a:lnTo>
                  <a:lnTo>
                    <a:pt x="6748" y="7657"/>
                  </a:lnTo>
                  <a:lnTo>
                    <a:pt x="7298" y="7657"/>
                  </a:lnTo>
                  <a:lnTo>
                    <a:pt x="7601" y="7620"/>
                  </a:lnTo>
                  <a:lnTo>
                    <a:pt x="7886" y="7563"/>
                  </a:lnTo>
                  <a:lnTo>
                    <a:pt x="8189" y="7506"/>
                  </a:lnTo>
                  <a:lnTo>
                    <a:pt x="8473" y="7411"/>
                  </a:lnTo>
                  <a:lnTo>
                    <a:pt x="8776" y="7316"/>
                  </a:lnTo>
                  <a:lnTo>
                    <a:pt x="9061" y="7203"/>
                  </a:lnTo>
                  <a:lnTo>
                    <a:pt x="9345" y="7089"/>
                  </a:lnTo>
                  <a:lnTo>
                    <a:pt x="9914" y="6805"/>
                  </a:lnTo>
                  <a:lnTo>
                    <a:pt x="10463" y="6482"/>
                  </a:lnTo>
                  <a:lnTo>
                    <a:pt x="10994" y="6141"/>
                  </a:lnTo>
                  <a:lnTo>
                    <a:pt x="11525" y="5781"/>
                  </a:lnTo>
                  <a:lnTo>
                    <a:pt x="11562" y="5743"/>
                  </a:lnTo>
                  <a:lnTo>
                    <a:pt x="11581" y="5686"/>
                  </a:lnTo>
                  <a:lnTo>
                    <a:pt x="11600" y="5629"/>
                  </a:lnTo>
                  <a:lnTo>
                    <a:pt x="11581" y="5592"/>
                  </a:lnTo>
                  <a:lnTo>
                    <a:pt x="11998" y="5705"/>
                  </a:lnTo>
                  <a:lnTo>
                    <a:pt x="12321" y="5781"/>
                  </a:lnTo>
                  <a:lnTo>
                    <a:pt x="12510" y="5819"/>
                  </a:lnTo>
                  <a:lnTo>
                    <a:pt x="12700" y="5838"/>
                  </a:lnTo>
                  <a:lnTo>
                    <a:pt x="12813" y="5819"/>
                  </a:lnTo>
                  <a:lnTo>
                    <a:pt x="12927" y="5800"/>
                  </a:lnTo>
                  <a:lnTo>
                    <a:pt x="13098" y="5724"/>
                  </a:lnTo>
                  <a:lnTo>
                    <a:pt x="13230" y="5629"/>
                  </a:lnTo>
                  <a:lnTo>
                    <a:pt x="13344" y="5516"/>
                  </a:lnTo>
                  <a:lnTo>
                    <a:pt x="13439" y="5383"/>
                  </a:lnTo>
                  <a:lnTo>
                    <a:pt x="13515" y="5231"/>
                  </a:lnTo>
                  <a:lnTo>
                    <a:pt x="13572" y="5080"/>
                  </a:lnTo>
                  <a:lnTo>
                    <a:pt x="13628" y="4909"/>
                  </a:lnTo>
                  <a:lnTo>
                    <a:pt x="13666" y="4739"/>
                  </a:lnTo>
                  <a:lnTo>
                    <a:pt x="13704" y="4720"/>
                  </a:lnTo>
                  <a:lnTo>
                    <a:pt x="13837" y="4606"/>
                  </a:lnTo>
                  <a:lnTo>
                    <a:pt x="14007" y="4511"/>
                  </a:lnTo>
                  <a:lnTo>
                    <a:pt x="14349" y="4379"/>
                  </a:lnTo>
                  <a:lnTo>
                    <a:pt x="14538" y="4303"/>
                  </a:lnTo>
                  <a:lnTo>
                    <a:pt x="14690" y="4208"/>
                  </a:lnTo>
                  <a:lnTo>
                    <a:pt x="14822" y="4094"/>
                  </a:lnTo>
                  <a:lnTo>
                    <a:pt x="14898" y="4018"/>
                  </a:lnTo>
                  <a:lnTo>
                    <a:pt x="14955" y="3943"/>
                  </a:lnTo>
                  <a:lnTo>
                    <a:pt x="15031" y="3810"/>
                  </a:lnTo>
                  <a:lnTo>
                    <a:pt x="15088" y="3658"/>
                  </a:lnTo>
                  <a:lnTo>
                    <a:pt x="15107" y="3526"/>
                  </a:lnTo>
                  <a:lnTo>
                    <a:pt x="15126" y="3374"/>
                  </a:lnTo>
                  <a:lnTo>
                    <a:pt x="15126" y="3222"/>
                  </a:lnTo>
                  <a:lnTo>
                    <a:pt x="15088" y="3071"/>
                  </a:lnTo>
                  <a:lnTo>
                    <a:pt x="15031" y="2938"/>
                  </a:lnTo>
                  <a:lnTo>
                    <a:pt x="14974" y="2786"/>
                  </a:lnTo>
                  <a:lnTo>
                    <a:pt x="15069" y="2654"/>
                  </a:lnTo>
                  <a:lnTo>
                    <a:pt x="15107" y="2578"/>
                  </a:lnTo>
                  <a:lnTo>
                    <a:pt x="15145" y="2502"/>
                  </a:lnTo>
                  <a:lnTo>
                    <a:pt x="15202" y="2369"/>
                  </a:lnTo>
                  <a:lnTo>
                    <a:pt x="15277" y="2275"/>
                  </a:lnTo>
                  <a:lnTo>
                    <a:pt x="15353" y="2218"/>
                  </a:lnTo>
                  <a:lnTo>
                    <a:pt x="15448" y="2180"/>
                  </a:lnTo>
                  <a:lnTo>
                    <a:pt x="15656" y="2085"/>
                  </a:lnTo>
                  <a:lnTo>
                    <a:pt x="15770" y="2028"/>
                  </a:lnTo>
                  <a:lnTo>
                    <a:pt x="15884" y="1915"/>
                  </a:lnTo>
                  <a:lnTo>
                    <a:pt x="15979" y="1782"/>
                  </a:lnTo>
                  <a:lnTo>
                    <a:pt x="16073" y="1649"/>
                  </a:lnTo>
                  <a:lnTo>
                    <a:pt x="16130" y="1517"/>
                  </a:lnTo>
                  <a:lnTo>
                    <a:pt x="16187" y="1384"/>
                  </a:lnTo>
                  <a:lnTo>
                    <a:pt x="16206" y="1251"/>
                  </a:lnTo>
                  <a:lnTo>
                    <a:pt x="16225" y="1100"/>
                  </a:lnTo>
                  <a:lnTo>
                    <a:pt x="16206" y="967"/>
                  </a:lnTo>
                  <a:lnTo>
                    <a:pt x="16187" y="834"/>
                  </a:lnTo>
                  <a:lnTo>
                    <a:pt x="16149" y="702"/>
                  </a:lnTo>
                  <a:lnTo>
                    <a:pt x="16092" y="588"/>
                  </a:lnTo>
                  <a:lnTo>
                    <a:pt x="16017" y="474"/>
                  </a:lnTo>
                  <a:lnTo>
                    <a:pt x="15922" y="360"/>
                  </a:lnTo>
                  <a:lnTo>
                    <a:pt x="15808" y="266"/>
                  </a:lnTo>
                  <a:lnTo>
                    <a:pt x="15694" y="171"/>
                  </a:lnTo>
                  <a:lnTo>
                    <a:pt x="15562" y="76"/>
                  </a:lnTo>
                  <a:lnTo>
                    <a:pt x="15410" y="19"/>
                  </a:lnTo>
                  <a:lnTo>
                    <a:pt x="15353" y="0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99400" y="5145375"/>
              <a:ext cx="104275" cy="61625"/>
            </a:xfrm>
            <a:custGeom>
              <a:avLst/>
              <a:gdLst/>
              <a:ahLst/>
              <a:cxnLst/>
              <a:rect l="l" t="t" r="r" b="b"/>
              <a:pathLst>
                <a:path w="4171" h="2465" fill="none" extrusionOk="0">
                  <a:moveTo>
                    <a:pt x="1915" y="2465"/>
                  </a:moveTo>
                  <a:lnTo>
                    <a:pt x="1915" y="2465"/>
                  </a:lnTo>
                  <a:lnTo>
                    <a:pt x="1801" y="2465"/>
                  </a:lnTo>
                  <a:lnTo>
                    <a:pt x="1688" y="2446"/>
                  </a:lnTo>
                  <a:lnTo>
                    <a:pt x="1688" y="2446"/>
                  </a:lnTo>
                  <a:lnTo>
                    <a:pt x="1252" y="2332"/>
                  </a:lnTo>
                  <a:lnTo>
                    <a:pt x="835" y="2218"/>
                  </a:lnTo>
                  <a:lnTo>
                    <a:pt x="418" y="2067"/>
                  </a:lnTo>
                  <a:lnTo>
                    <a:pt x="1" y="1915"/>
                  </a:lnTo>
                  <a:lnTo>
                    <a:pt x="1" y="1915"/>
                  </a:lnTo>
                  <a:lnTo>
                    <a:pt x="190" y="1839"/>
                  </a:lnTo>
                  <a:lnTo>
                    <a:pt x="399" y="1783"/>
                  </a:lnTo>
                  <a:lnTo>
                    <a:pt x="835" y="1707"/>
                  </a:lnTo>
                  <a:lnTo>
                    <a:pt x="1252" y="1612"/>
                  </a:lnTo>
                  <a:lnTo>
                    <a:pt x="1422" y="1555"/>
                  </a:lnTo>
                  <a:lnTo>
                    <a:pt x="1593" y="1479"/>
                  </a:lnTo>
                  <a:lnTo>
                    <a:pt x="1593" y="1479"/>
                  </a:lnTo>
                  <a:lnTo>
                    <a:pt x="1745" y="1385"/>
                  </a:lnTo>
                  <a:lnTo>
                    <a:pt x="1896" y="1252"/>
                  </a:lnTo>
                  <a:lnTo>
                    <a:pt x="2048" y="1119"/>
                  </a:lnTo>
                  <a:lnTo>
                    <a:pt x="2180" y="968"/>
                  </a:lnTo>
                  <a:lnTo>
                    <a:pt x="2180" y="968"/>
                  </a:lnTo>
                  <a:lnTo>
                    <a:pt x="2313" y="816"/>
                  </a:lnTo>
                  <a:lnTo>
                    <a:pt x="2465" y="683"/>
                  </a:lnTo>
                  <a:lnTo>
                    <a:pt x="2616" y="570"/>
                  </a:lnTo>
                  <a:lnTo>
                    <a:pt x="2768" y="475"/>
                  </a:lnTo>
                  <a:lnTo>
                    <a:pt x="2939" y="399"/>
                  </a:lnTo>
                  <a:lnTo>
                    <a:pt x="3128" y="323"/>
                  </a:lnTo>
                  <a:lnTo>
                    <a:pt x="3318" y="266"/>
                  </a:lnTo>
                  <a:lnTo>
                    <a:pt x="3526" y="209"/>
                  </a:lnTo>
                  <a:lnTo>
                    <a:pt x="3526" y="209"/>
                  </a:lnTo>
                  <a:lnTo>
                    <a:pt x="3792" y="134"/>
                  </a:lnTo>
                  <a:lnTo>
                    <a:pt x="3943" y="77"/>
                  </a:lnTo>
                  <a:lnTo>
                    <a:pt x="4076" y="1"/>
                  </a:lnTo>
                  <a:lnTo>
                    <a:pt x="4076" y="1"/>
                  </a:lnTo>
                  <a:lnTo>
                    <a:pt x="4152" y="153"/>
                  </a:lnTo>
                  <a:lnTo>
                    <a:pt x="4171" y="304"/>
                  </a:lnTo>
                  <a:lnTo>
                    <a:pt x="4171" y="437"/>
                  </a:lnTo>
                  <a:lnTo>
                    <a:pt x="4152" y="570"/>
                  </a:lnTo>
                  <a:lnTo>
                    <a:pt x="4076" y="702"/>
                  </a:lnTo>
                  <a:lnTo>
                    <a:pt x="4000" y="835"/>
                  </a:lnTo>
                  <a:lnTo>
                    <a:pt x="3886" y="930"/>
                  </a:lnTo>
                  <a:lnTo>
                    <a:pt x="3754" y="1024"/>
                  </a:lnTo>
                  <a:lnTo>
                    <a:pt x="3754" y="1024"/>
                  </a:lnTo>
                  <a:lnTo>
                    <a:pt x="3583" y="1100"/>
                  </a:lnTo>
                  <a:lnTo>
                    <a:pt x="3431" y="1176"/>
                  </a:lnTo>
                  <a:lnTo>
                    <a:pt x="3109" y="1309"/>
                  </a:lnTo>
                  <a:lnTo>
                    <a:pt x="3109" y="1309"/>
                  </a:lnTo>
                  <a:lnTo>
                    <a:pt x="3166" y="949"/>
                  </a:lnTo>
                  <a:lnTo>
                    <a:pt x="3166" y="949"/>
                  </a:lnTo>
                  <a:lnTo>
                    <a:pt x="3166" y="873"/>
                  </a:lnTo>
                  <a:lnTo>
                    <a:pt x="3109" y="797"/>
                  </a:lnTo>
                  <a:lnTo>
                    <a:pt x="3052" y="759"/>
                  </a:lnTo>
                  <a:lnTo>
                    <a:pt x="2977" y="740"/>
                  </a:lnTo>
                  <a:lnTo>
                    <a:pt x="2977" y="740"/>
                  </a:lnTo>
                  <a:lnTo>
                    <a:pt x="2939" y="759"/>
                  </a:lnTo>
                  <a:lnTo>
                    <a:pt x="2901" y="778"/>
                  </a:lnTo>
                  <a:lnTo>
                    <a:pt x="2863" y="816"/>
                  </a:lnTo>
                  <a:lnTo>
                    <a:pt x="2844" y="873"/>
                  </a:lnTo>
                  <a:lnTo>
                    <a:pt x="2844" y="873"/>
                  </a:lnTo>
                  <a:lnTo>
                    <a:pt x="2768" y="1385"/>
                  </a:lnTo>
                  <a:lnTo>
                    <a:pt x="2711" y="1650"/>
                  </a:lnTo>
                  <a:lnTo>
                    <a:pt x="2635" y="1915"/>
                  </a:lnTo>
                  <a:lnTo>
                    <a:pt x="2578" y="2029"/>
                  </a:lnTo>
                  <a:lnTo>
                    <a:pt x="2522" y="2124"/>
                  </a:lnTo>
                  <a:lnTo>
                    <a:pt x="2446" y="2218"/>
                  </a:lnTo>
                  <a:lnTo>
                    <a:pt x="2370" y="2313"/>
                  </a:lnTo>
                  <a:lnTo>
                    <a:pt x="2275" y="2370"/>
                  </a:lnTo>
                  <a:lnTo>
                    <a:pt x="2180" y="2427"/>
                  </a:lnTo>
                  <a:lnTo>
                    <a:pt x="2048" y="2465"/>
                  </a:lnTo>
                  <a:lnTo>
                    <a:pt x="1915" y="2465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59175" y="5116475"/>
              <a:ext cx="258275" cy="136500"/>
            </a:xfrm>
            <a:custGeom>
              <a:avLst/>
              <a:gdLst/>
              <a:ahLst/>
              <a:cxnLst/>
              <a:rect l="l" t="t" r="r" b="b"/>
              <a:pathLst>
                <a:path w="10331" h="5460" fill="none" extrusionOk="0">
                  <a:moveTo>
                    <a:pt x="1574" y="3185"/>
                  </a:moveTo>
                  <a:lnTo>
                    <a:pt x="1574" y="3185"/>
                  </a:lnTo>
                  <a:lnTo>
                    <a:pt x="1289" y="2958"/>
                  </a:lnTo>
                  <a:lnTo>
                    <a:pt x="1289" y="2958"/>
                  </a:lnTo>
                  <a:lnTo>
                    <a:pt x="778" y="2578"/>
                  </a:lnTo>
                  <a:lnTo>
                    <a:pt x="531" y="2389"/>
                  </a:lnTo>
                  <a:lnTo>
                    <a:pt x="323" y="2180"/>
                  </a:lnTo>
                  <a:lnTo>
                    <a:pt x="247" y="2067"/>
                  </a:lnTo>
                  <a:lnTo>
                    <a:pt x="171" y="1953"/>
                  </a:lnTo>
                  <a:lnTo>
                    <a:pt x="95" y="1820"/>
                  </a:lnTo>
                  <a:lnTo>
                    <a:pt x="57" y="1688"/>
                  </a:lnTo>
                  <a:lnTo>
                    <a:pt x="19" y="1555"/>
                  </a:lnTo>
                  <a:lnTo>
                    <a:pt x="0" y="1384"/>
                  </a:lnTo>
                  <a:lnTo>
                    <a:pt x="0" y="1214"/>
                  </a:lnTo>
                  <a:lnTo>
                    <a:pt x="19" y="1043"/>
                  </a:lnTo>
                  <a:lnTo>
                    <a:pt x="19" y="1043"/>
                  </a:lnTo>
                  <a:lnTo>
                    <a:pt x="57" y="778"/>
                  </a:lnTo>
                  <a:lnTo>
                    <a:pt x="76" y="531"/>
                  </a:lnTo>
                  <a:lnTo>
                    <a:pt x="76" y="285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33" y="39"/>
                  </a:lnTo>
                  <a:lnTo>
                    <a:pt x="228" y="77"/>
                  </a:lnTo>
                  <a:lnTo>
                    <a:pt x="304" y="133"/>
                  </a:lnTo>
                  <a:lnTo>
                    <a:pt x="361" y="209"/>
                  </a:lnTo>
                  <a:lnTo>
                    <a:pt x="417" y="323"/>
                  </a:lnTo>
                  <a:lnTo>
                    <a:pt x="436" y="456"/>
                  </a:lnTo>
                  <a:lnTo>
                    <a:pt x="436" y="607"/>
                  </a:lnTo>
                  <a:lnTo>
                    <a:pt x="417" y="816"/>
                  </a:lnTo>
                  <a:lnTo>
                    <a:pt x="417" y="816"/>
                  </a:lnTo>
                  <a:lnTo>
                    <a:pt x="417" y="929"/>
                  </a:lnTo>
                  <a:lnTo>
                    <a:pt x="436" y="1024"/>
                  </a:lnTo>
                  <a:lnTo>
                    <a:pt x="474" y="1100"/>
                  </a:lnTo>
                  <a:lnTo>
                    <a:pt x="531" y="1176"/>
                  </a:lnTo>
                  <a:lnTo>
                    <a:pt x="588" y="1252"/>
                  </a:lnTo>
                  <a:lnTo>
                    <a:pt x="683" y="1309"/>
                  </a:lnTo>
                  <a:lnTo>
                    <a:pt x="853" y="1384"/>
                  </a:lnTo>
                  <a:lnTo>
                    <a:pt x="853" y="1384"/>
                  </a:lnTo>
                  <a:lnTo>
                    <a:pt x="948" y="1403"/>
                  </a:lnTo>
                  <a:lnTo>
                    <a:pt x="1024" y="1403"/>
                  </a:lnTo>
                  <a:lnTo>
                    <a:pt x="1024" y="1403"/>
                  </a:lnTo>
                  <a:lnTo>
                    <a:pt x="1251" y="1384"/>
                  </a:lnTo>
                  <a:lnTo>
                    <a:pt x="1479" y="1365"/>
                  </a:lnTo>
                  <a:lnTo>
                    <a:pt x="1479" y="1365"/>
                  </a:lnTo>
                  <a:lnTo>
                    <a:pt x="1593" y="1346"/>
                  </a:lnTo>
                  <a:lnTo>
                    <a:pt x="1593" y="1346"/>
                  </a:lnTo>
                  <a:lnTo>
                    <a:pt x="1706" y="1365"/>
                  </a:lnTo>
                  <a:lnTo>
                    <a:pt x="1820" y="1384"/>
                  </a:lnTo>
                  <a:lnTo>
                    <a:pt x="1934" y="1422"/>
                  </a:lnTo>
                  <a:lnTo>
                    <a:pt x="2028" y="1479"/>
                  </a:lnTo>
                  <a:lnTo>
                    <a:pt x="2123" y="1536"/>
                  </a:lnTo>
                  <a:lnTo>
                    <a:pt x="2199" y="1612"/>
                  </a:lnTo>
                  <a:lnTo>
                    <a:pt x="2351" y="1782"/>
                  </a:lnTo>
                  <a:lnTo>
                    <a:pt x="2483" y="1991"/>
                  </a:lnTo>
                  <a:lnTo>
                    <a:pt x="2597" y="2199"/>
                  </a:lnTo>
                  <a:lnTo>
                    <a:pt x="2806" y="2616"/>
                  </a:lnTo>
                  <a:lnTo>
                    <a:pt x="2806" y="2616"/>
                  </a:lnTo>
                  <a:lnTo>
                    <a:pt x="2900" y="2806"/>
                  </a:lnTo>
                  <a:lnTo>
                    <a:pt x="2976" y="2920"/>
                  </a:lnTo>
                  <a:lnTo>
                    <a:pt x="3033" y="3014"/>
                  </a:lnTo>
                  <a:lnTo>
                    <a:pt x="3128" y="3090"/>
                  </a:lnTo>
                  <a:lnTo>
                    <a:pt x="3223" y="3166"/>
                  </a:lnTo>
                  <a:lnTo>
                    <a:pt x="3317" y="3204"/>
                  </a:lnTo>
                  <a:lnTo>
                    <a:pt x="3431" y="3223"/>
                  </a:lnTo>
                  <a:lnTo>
                    <a:pt x="3431" y="3223"/>
                  </a:lnTo>
                  <a:lnTo>
                    <a:pt x="3526" y="3204"/>
                  </a:lnTo>
                  <a:lnTo>
                    <a:pt x="3526" y="3204"/>
                  </a:lnTo>
                  <a:lnTo>
                    <a:pt x="3696" y="3166"/>
                  </a:lnTo>
                  <a:lnTo>
                    <a:pt x="3867" y="3109"/>
                  </a:lnTo>
                  <a:lnTo>
                    <a:pt x="4019" y="3052"/>
                  </a:lnTo>
                  <a:lnTo>
                    <a:pt x="4170" y="3033"/>
                  </a:lnTo>
                  <a:lnTo>
                    <a:pt x="4170" y="3033"/>
                  </a:lnTo>
                  <a:lnTo>
                    <a:pt x="4303" y="3052"/>
                  </a:lnTo>
                  <a:lnTo>
                    <a:pt x="4417" y="3109"/>
                  </a:lnTo>
                  <a:lnTo>
                    <a:pt x="4549" y="3223"/>
                  </a:lnTo>
                  <a:lnTo>
                    <a:pt x="4663" y="3412"/>
                  </a:lnTo>
                  <a:lnTo>
                    <a:pt x="4663" y="3412"/>
                  </a:lnTo>
                  <a:lnTo>
                    <a:pt x="4758" y="3602"/>
                  </a:lnTo>
                  <a:lnTo>
                    <a:pt x="4834" y="3810"/>
                  </a:lnTo>
                  <a:lnTo>
                    <a:pt x="4909" y="4019"/>
                  </a:lnTo>
                  <a:lnTo>
                    <a:pt x="4966" y="4114"/>
                  </a:lnTo>
                  <a:lnTo>
                    <a:pt x="5042" y="4208"/>
                  </a:lnTo>
                  <a:lnTo>
                    <a:pt x="5042" y="4208"/>
                  </a:lnTo>
                  <a:lnTo>
                    <a:pt x="5194" y="4360"/>
                  </a:lnTo>
                  <a:lnTo>
                    <a:pt x="5364" y="4474"/>
                  </a:lnTo>
                  <a:lnTo>
                    <a:pt x="5535" y="4531"/>
                  </a:lnTo>
                  <a:lnTo>
                    <a:pt x="5705" y="4550"/>
                  </a:lnTo>
                  <a:lnTo>
                    <a:pt x="5705" y="4550"/>
                  </a:lnTo>
                  <a:lnTo>
                    <a:pt x="5895" y="4531"/>
                  </a:lnTo>
                  <a:lnTo>
                    <a:pt x="6103" y="4474"/>
                  </a:lnTo>
                  <a:lnTo>
                    <a:pt x="6103" y="4474"/>
                  </a:lnTo>
                  <a:lnTo>
                    <a:pt x="6388" y="4379"/>
                  </a:lnTo>
                  <a:lnTo>
                    <a:pt x="6615" y="4265"/>
                  </a:lnTo>
                  <a:lnTo>
                    <a:pt x="6881" y="4171"/>
                  </a:lnTo>
                  <a:lnTo>
                    <a:pt x="7013" y="4133"/>
                  </a:lnTo>
                  <a:lnTo>
                    <a:pt x="7184" y="4114"/>
                  </a:lnTo>
                  <a:lnTo>
                    <a:pt x="7184" y="4114"/>
                  </a:lnTo>
                  <a:lnTo>
                    <a:pt x="7316" y="4114"/>
                  </a:lnTo>
                  <a:lnTo>
                    <a:pt x="7316" y="4114"/>
                  </a:lnTo>
                  <a:lnTo>
                    <a:pt x="7525" y="4114"/>
                  </a:lnTo>
                  <a:lnTo>
                    <a:pt x="7752" y="4152"/>
                  </a:lnTo>
                  <a:lnTo>
                    <a:pt x="7752" y="4152"/>
                  </a:lnTo>
                  <a:lnTo>
                    <a:pt x="7961" y="4171"/>
                  </a:lnTo>
                  <a:lnTo>
                    <a:pt x="8188" y="4189"/>
                  </a:lnTo>
                  <a:lnTo>
                    <a:pt x="8188" y="4189"/>
                  </a:lnTo>
                  <a:lnTo>
                    <a:pt x="8359" y="4171"/>
                  </a:lnTo>
                  <a:lnTo>
                    <a:pt x="8359" y="4171"/>
                  </a:lnTo>
                  <a:lnTo>
                    <a:pt x="8492" y="4152"/>
                  </a:lnTo>
                  <a:lnTo>
                    <a:pt x="8624" y="4095"/>
                  </a:lnTo>
                  <a:lnTo>
                    <a:pt x="8738" y="4038"/>
                  </a:lnTo>
                  <a:lnTo>
                    <a:pt x="8833" y="3943"/>
                  </a:lnTo>
                  <a:lnTo>
                    <a:pt x="8927" y="3848"/>
                  </a:lnTo>
                  <a:lnTo>
                    <a:pt x="8984" y="3754"/>
                  </a:lnTo>
                  <a:lnTo>
                    <a:pt x="9117" y="3488"/>
                  </a:lnTo>
                  <a:lnTo>
                    <a:pt x="9117" y="3488"/>
                  </a:lnTo>
                  <a:lnTo>
                    <a:pt x="9174" y="3393"/>
                  </a:lnTo>
                  <a:lnTo>
                    <a:pt x="9231" y="3318"/>
                  </a:lnTo>
                  <a:lnTo>
                    <a:pt x="9307" y="3242"/>
                  </a:lnTo>
                  <a:lnTo>
                    <a:pt x="9401" y="3185"/>
                  </a:lnTo>
                  <a:lnTo>
                    <a:pt x="9401" y="3185"/>
                  </a:lnTo>
                  <a:lnTo>
                    <a:pt x="9401" y="3242"/>
                  </a:lnTo>
                  <a:lnTo>
                    <a:pt x="9420" y="3299"/>
                  </a:lnTo>
                  <a:lnTo>
                    <a:pt x="9439" y="3337"/>
                  </a:lnTo>
                  <a:lnTo>
                    <a:pt x="9496" y="3374"/>
                  </a:lnTo>
                  <a:lnTo>
                    <a:pt x="9496" y="3374"/>
                  </a:lnTo>
                  <a:lnTo>
                    <a:pt x="9913" y="3526"/>
                  </a:lnTo>
                  <a:lnTo>
                    <a:pt x="10330" y="3678"/>
                  </a:lnTo>
                  <a:lnTo>
                    <a:pt x="10330" y="3678"/>
                  </a:lnTo>
                  <a:lnTo>
                    <a:pt x="9818" y="4019"/>
                  </a:lnTo>
                  <a:lnTo>
                    <a:pt x="9288" y="4360"/>
                  </a:lnTo>
                  <a:lnTo>
                    <a:pt x="8757" y="4663"/>
                  </a:lnTo>
                  <a:lnTo>
                    <a:pt x="8226" y="4929"/>
                  </a:lnTo>
                  <a:lnTo>
                    <a:pt x="7961" y="5042"/>
                  </a:lnTo>
                  <a:lnTo>
                    <a:pt x="7696" y="5137"/>
                  </a:lnTo>
                  <a:lnTo>
                    <a:pt x="7430" y="5232"/>
                  </a:lnTo>
                  <a:lnTo>
                    <a:pt x="7146" y="5308"/>
                  </a:lnTo>
                  <a:lnTo>
                    <a:pt x="6881" y="5365"/>
                  </a:lnTo>
                  <a:lnTo>
                    <a:pt x="6596" y="5421"/>
                  </a:lnTo>
                  <a:lnTo>
                    <a:pt x="6331" y="5440"/>
                  </a:lnTo>
                  <a:lnTo>
                    <a:pt x="6047" y="5459"/>
                  </a:lnTo>
                  <a:lnTo>
                    <a:pt x="6047" y="5459"/>
                  </a:lnTo>
                  <a:lnTo>
                    <a:pt x="5781" y="5440"/>
                  </a:lnTo>
                  <a:lnTo>
                    <a:pt x="5516" y="5421"/>
                  </a:lnTo>
                  <a:lnTo>
                    <a:pt x="5232" y="5365"/>
                  </a:lnTo>
                  <a:lnTo>
                    <a:pt x="4966" y="5308"/>
                  </a:lnTo>
                  <a:lnTo>
                    <a:pt x="4682" y="5213"/>
                  </a:lnTo>
                  <a:lnTo>
                    <a:pt x="4398" y="5118"/>
                  </a:lnTo>
                  <a:lnTo>
                    <a:pt x="4132" y="4986"/>
                  </a:lnTo>
                  <a:lnTo>
                    <a:pt x="3848" y="4834"/>
                  </a:lnTo>
                  <a:lnTo>
                    <a:pt x="3848" y="4834"/>
                  </a:lnTo>
                  <a:lnTo>
                    <a:pt x="3431" y="4569"/>
                  </a:lnTo>
                  <a:lnTo>
                    <a:pt x="3014" y="4284"/>
                  </a:lnTo>
                  <a:lnTo>
                    <a:pt x="2616" y="4000"/>
                  </a:lnTo>
                  <a:lnTo>
                    <a:pt x="2237" y="3697"/>
                  </a:lnTo>
                  <a:lnTo>
                    <a:pt x="2237" y="3697"/>
                  </a:lnTo>
                  <a:lnTo>
                    <a:pt x="2445" y="3754"/>
                  </a:lnTo>
                  <a:lnTo>
                    <a:pt x="2673" y="3810"/>
                  </a:lnTo>
                  <a:lnTo>
                    <a:pt x="2900" y="3829"/>
                  </a:lnTo>
                  <a:lnTo>
                    <a:pt x="3147" y="3829"/>
                  </a:lnTo>
                  <a:lnTo>
                    <a:pt x="3147" y="3829"/>
                  </a:lnTo>
                  <a:lnTo>
                    <a:pt x="3412" y="3829"/>
                  </a:lnTo>
                  <a:lnTo>
                    <a:pt x="3677" y="3810"/>
                  </a:lnTo>
                  <a:lnTo>
                    <a:pt x="3924" y="3773"/>
                  </a:lnTo>
                  <a:lnTo>
                    <a:pt x="4170" y="3716"/>
                  </a:lnTo>
                  <a:lnTo>
                    <a:pt x="4170" y="3716"/>
                  </a:lnTo>
                  <a:lnTo>
                    <a:pt x="4227" y="3697"/>
                  </a:lnTo>
                  <a:lnTo>
                    <a:pt x="4265" y="3640"/>
                  </a:lnTo>
                  <a:lnTo>
                    <a:pt x="4284" y="3602"/>
                  </a:lnTo>
                  <a:lnTo>
                    <a:pt x="4284" y="3545"/>
                  </a:lnTo>
                  <a:lnTo>
                    <a:pt x="4265" y="3488"/>
                  </a:lnTo>
                  <a:lnTo>
                    <a:pt x="4227" y="3431"/>
                  </a:lnTo>
                  <a:lnTo>
                    <a:pt x="4189" y="3412"/>
                  </a:lnTo>
                  <a:lnTo>
                    <a:pt x="4132" y="3393"/>
                  </a:lnTo>
                  <a:lnTo>
                    <a:pt x="4132" y="3393"/>
                  </a:lnTo>
                  <a:lnTo>
                    <a:pt x="4094" y="3393"/>
                  </a:lnTo>
                  <a:lnTo>
                    <a:pt x="4094" y="3393"/>
                  </a:lnTo>
                  <a:lnTo>
                    <a:pt x="3639" y="3469"/>
                  </a:lnTo>
                  <a:lnTo>
                    <a:pt x="3412" y="3488"/>
                  </a:lnTo>
                  <a:lnTo>
                    <a:pt x="3166" y="3507"/>
                  </a:lnTo>
                  <a:lnTo>
                    <a:pt x="3166" y="3507"/>
                  </a:lnTo>
                  <a:lnTo>
                    <a:pt x="2900" y="3488"/>
                  </a:lnTo>
                  <a:lnTo>
                    <a:pt x="2635" y="3450"/>
                  </a:lnTo>
                  <a:lnTo>
                    <a:pt x="2370" y="3393"/>
                  </a:lnTo>
                  <a:lnTo>
                    <a:pt x="2123" y="3299"/>
                  </a:lnTo>
                  <a:lnTo>
                    <a:pt x="2123" y="3299"/>
                  </a:lnTo>
                  <a:lnTo>
                    <a:pt x="2028" y="3242"/>
                  </a:lnTo>
                  <a:lnTo>
                    <a:pt x="1953" y="3166"/>
                  </a:lnTo>
                  <a:lnTo>
                    <a:pt x="1896" y="3071"/>
                  </a:lnTo>
                  <a:lnTo>
                    <a:pt x="1858" y="2976"/>
                  </a:lnTo>
                  <a:lnTo>
                    <a:pt x="1820" y="2863"/>
                  </a:lnTo>
                  <a:lnTo>
                    <a:pt x="1801" y="2749"/>
                  </a:lnTo>
                  <a:lnTo>
                    <a:pt x="1763" y="2484"/>
                  </a:lnTo>
                  <a:lnTo>
                    <a:pt x="1763" y="1953"/>
                  </a:lnTo>
                  <a:lnTo>
                    <a:pt x="1744" y="1726"/>
                  </a:lnTo>
                  <a:lnTo>
                    <a:pt x="1725" y="1631"/>
                  </a:lnTo>
                  <a:lnTo>
                    <a:pt x="1706" y="1536"/>
                  </a:lnTo>
                  <a:lnTo>
                    <a:pt x="1706" y="1536"/>
                  </a:lnTo>
                  <a:lnTo>
                    <a:pt x="1668" y="1479"/>
                  </a:lnTo>
                  <a:lnTo>
                    <a:pt x="1649" y="1441"/>
                  </a:lnTo>
                  <a:lnTo>
                    <a:pt x="1593" y="1422"/>
                  </a:lnTo>
                  <a:lnTo>
                    <a:pt x="1536" y="1403"/>
                  </a:lnTo>
                  <a:lnTo>
                    <a:pt x="1498" y="1403"/>
                  </a:lnTo>
                  <a:lnTo>
                    <a:pt x="1498" y="1403"/>
                  </a:lnTo>
                  <a:lnTo>
                    <a:pt x="1498" y="1403"/>
                  </a:lnTo>
                  <a:lnTo>
                    <a:pt x="1498" y="1403"/>
                  </a:lnTo>
                  <a:lnTo>
                    <a:pt x="1422" y="1422"/>
                  </a:lnTo>
                  <a:lnTo>
                    <a:pt x="1384" y="1460"/>
                  </a:lnTo>
                  <a:lnTo>
                    <a:pt x="1346" y="1498"/>
                  </a:lnTo>
                  <a:lnTo>
                    <a:pt x="1346" y="1498"/>
                  </a:lnTo>
                  <a:lnTo>
                    <a:pt x="1346" y="1517"/>
                  </a:lnTo>
                  <a:lnTo>
                    <a:pt x="1346" y="1517"/>
                  </a:lnTo>
                  <a:lnTo>
                    <a:pt x="1327" y="1593"/>
                  </a:lnTo>
                  <a:lnTo>
                    <a:pt x="1327" y="1669"/>
                  </a:lnTo>
                  <a:lnTo>
                    <a:pt x="1365" y="1726"/>
                  </a:lnTo>
                  <a:lnTo>
                    <a:pt x="1422" y="1763"/>
                  </a:lnTo>
                  <a:lnTo>
                    <a:pt x="1422" y="1763"/>
                  </a:lnTo>
                  <a:lnTo>
                    <a:pt x="1441" y="1915"/>
                  </a:lnTo>
                  <a:lnTo>
                    <a:pt x="1460" y="2105"/>
                  </a:lnTo>
                  <a:lnTo>
                    <a:pt x="1460" y="2484"/>
                  </a:lnTo>
                  <a:lnTo>
                    <a:pt x="1479" y="2654"/>
                  </a:lnTo>
                  <a:lnTo>
                    <a:pt x="1498" y="2844"/>
                  </a:lnTo>
                  <a:lnTo>
                    <a:pt x="1517" y="3014"/>
                  </a:lnTo>
                  <a:lnTo>
                    <a:pt x="1574" y="3185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34050" y="5070525"/>
              <a:ext cx="405650" cy="191450"/>
            </a:xfrm>
            <a:custGeom>
              <a:avLst/>
              <a:gdLst/>
              <a:ahLst/>
              <a:cxnLst/>
              <a:rect l="l" t="t" r="r" b="b"/>
              <a:pathLst>
                <a:path w="16226" h="7658" fill="none" extrusionOk="0">
                  <a:moveTo>
                    <a:pt x="15353" y="0"/>
                  </a:moveTo>
                  <a:lnTo>
                    <a:pt x="15353" y="0"/>
                  </a:lnTo>
                  <a:lnTo>
                    <a:pt x="15296" y="19"/>
                  </a:lnTo>
                  <a:lnTo>
                    <a:pt x="15258" y="38"/>
                  </a:lnTo>
                  <a:lnTo>
                    <a:pt x="15239" y="95"/>
                  </a:lnTo>
                  <a:lnTo>
                    <a:pt x="15221" y="133"/>
                  </a:lnTo>
                  <a:lnTo>
                    <a:pt x="15221" y="190"/>
                  </a:lnTo>
                  <a:lnTo>
                    <a:pt x="15239" y="247"/>
                  </a:lnTo>
                  <a:lnTo>
                    <a:pt x="15277" y="304"/>
                  </a:lnTo>
                  <a:lnTo>
                    <a:pt x="15334" y="341"/>
                  </a:lnTo>
                  <a:lnTo>
                    <a:pt x="15334" y="341"/>
                  </a:lnTo>
                  <a:lnTo>
                    <a:pt x="15486" y="417"/>
                  </a:lnTo>
                  <a:lnTo>
                    <a:pt x="15619" y="512"/>
                  </a:lnTo>
                  <a:lnTo>
                    <a:pt x="15732" y="626"/>
                  </a:lnTo>
                  <a:lnTo>
                    <a:pt x="15808" y="739"/>
                  </a:lnTo>
                  <a:lnTo>
                    <a:pt x="15846" y="872"/>
                  </a:lnTo>
                  <a:lnTo>
                    <a:pt x="15884" y="986"/>
                  </a:lnTo>
                  <a:lnTo>
                    <a:pt x="15884" y="1119"/>
                  </a:lnTo>
                  <a:lnTo>
                    <a:pt x="15846" y="1251"/>
                  </a:lnTo>
                  <a:lnTo>
                    <a:pt x="15808" y="1384"/>
                  </a:lnTo>
                  <a:lnTo>
                    <a:pt x="15751" y="1498"/>
                  </a:lnTo>
                  <a:lnTo>
                    <a:pt x="15656" y="1611"/>
                  </a:lnTo>
                  <a:lnTo>
                    <a:pt x="15562" y="1706"/>
                  </a:lnTo>
                  <a:lnTo>
                    <a:pt x="15448" y="1782"/>
                  </a:lnTo>
                  <a:lnTo>
                    <a:pt x="15315" y="1839"/>
                  </a:lnTo>
                  <a:lnTo>
                    <a:pt x="15183" y="1877"/>
                  </a:lnTo>
                  <a:lnTo>
                    <a:pt x="15012" y="1896"/>
                  </a:lnTo>
                  <a:lnTo>
                    <a:pt x="15012" y="1896"/>
                  </a:lnTo>
                  <a:lnTo>
                    <a:pt x="14955" y="1915"/>
                  </a:lnTo>
                  <a:lnTo>
                    <a:pt x="14898" y="1952"/>
                  </a:lnTo>
                  <a:lnTo>
                    <a:pt x="14860" y="2009"/>
                  </a:lnTo>
                  <a:lnTo>
                    <a:pt x="14860" y="2066"/>
                  </a:lnTo>
                  <a:lnTo>
                    <a:pt x="14860" y="2066"/>
                  </a:lnTo>
                  <a:lnTo>
                    <a:pt x="14860" y="2218"/>
                  </a:lnTo>
                  <a:lnTo>
                    <a:pt x="14822" y="2351"/>
                  </a:lnTo>
                  <a:lnTo>
                    <a:pt x="14785" y="2445"/>
                  </a:lnTo>
                  <a:lnTo>
                    <a:pt x="14709" y="2559"/>
                  </a:lnTo>
                  <a:lnTo>
                    <a:pt x="14633" y="2635"/>
                  </a:lnTo>
                  <a:lnTo>
                    <a:pt x="14538" y="2711"/>
                  </a:lnTo>
                  <a:lnTo>
                    <a:pt x="14424" y="2767"/>
                  </a:lnTo>
                  <a:lnTo>
                    <a:pt x="14292" y="2824"/>
                  </a:lnTo>
                  <a:lnTo>
                    <a:pt x="14045" y="2900"/>
                  </a:lnTo>
                  <a:lnTo>
                    <a:pt x="13780" y="2976"/>
                  </a:lnTo>
                  <a:lnTo>
                    <a:pt x="13515" y="3014"/>
                  </a:lnTo>
                  <a:lnTo>
                    <a:pt x="13306" y="3090"/>
                  </a:lnTo>
                  <a:lnTo>
                    <a:pt x="13306" y="3090"/>
                  </a:lnTo>
                  <a:lnTo>
                    <a:pt x="13136" y="3166"/>
                  </a:lnTo>
                  <a:lnTo>
                    <a:pt x="12965" y="3279"/>
                  </a:lnTo>
                  <a:lnTo>
                    <a:pt x="12832" y="3412"/>
                  </a:lnTo>
                  <a:lnTo>
                    <a:pt x="12700" y="3545"/>
                  </a:lnTo>
                  <a:lnTo>
                    <a:pt x="12700" y="3545"/>
                  </a:lnTo>
                  <a:lnTo>
                    <a:pt x="12377" y="3886"/>
                  </a:lnTo>
                  <a:lnTo>
                    <a:pt x="12207" y="4037"/>
                  </a:lnTo>
                  <a:lnTo>
                    <a:pt x="12036" y="4151"/>
                  </a:lnTo>
                  <a:lnTo>
                    <a:pt x="11847" y="4265"/>
                  </a:lnTo>
                  <a:lnTo>
                    <a:pt x="11657" y="4360"/>
                  </a:lnTo>
                  <a:lnTo>
                    <a:pt x="11430" y="4416"/>
                  </a:lnTo>
                  <a:lnTo>
                    <a:pt x="11183" y="4454"/>
                  </a:lnTo>
                  <a:lnTo>
                    <a:pt x="11183" y="4454"/>
                  </a:lnTo>
                  <a:lnTo>
                    <a:pt x="10729" y="4511"/>
                  </a:lnTo>
                  <a:lnTo>
                    <a:pt x="10482" y="4549"/>
                  </a:lnTo>
                  <a:lnTo>
                    <a:pt x="10368" y="4587"/>
                  </a:lnTo>
                  <a:lnTo>
                    <a:pt x="10274" y="4644"/>
                  </a:lnTo>
                  <a:lnTo>
                    <a:pt x="10274" y="4644"/>
                  </a:lnTo>
                  <a:lnTo>
                    <a:pt x="10160" y="4720"/>
                  </a:lnTo>
                  <a:lnTo>
                    <a:pt x="10065" y="4796"/>
                  </a:lnTo>
                  <a:lnTo>
                    <a:pt x="9970" y="4871"/>
                  </a:lnTo>
                  <a:lnTo>
                    <a:pt x="9914" y="4985"/>
                  </a:lnTo>
                  <a:lnTo>
                    <a:pt x="9914" y="4985"/>
                  </a:lnTo>
                  <a:lnTo>
                    <a:pt x="9819" y="5194"/>
                  </a:lnTo>
                  <a:lnTo>
                    <a:pt x="9705" y="5345"/>
                  </a:lnTo>
                  <a:lnTo>
                    <a:pt x="9591" y="5478"/>
                  </a:lnTo>
                  <a:lnTo>
                    <a:pt x="9478" y="5573"/>
                  </a:lnTo>
                  <a:lnTo>
                    <a:pt x="9364" y="5629"/>
                  </a:lnTo>
                  <a:lnTo>
                    <a:pt x="9231" y="5667"/>
                  </a:lnTo>
                  <a:lnTo>
                    <a:pt x="9099" y="5686"/>
                  </a:lnTo>
                  <a:lnTo>
                    <a:pt x="8966" y="5705"/>
                  </a:lnTo>
                  <a:lnTo>
                    <a:pt x="8966" y="5705"/>
                  </a:lnTo>
                  <a:lnTo>
                    <a:pt x="8757" y="5686"/>
                  </a:lnTo>
                  <a:lnTo>
                    <a:pt x="8549" y="5667"/>
                  </a:lnTo>
                  <a:lnTo>
                    <a:pt x="8549" y="5667"/>
                  </a:lnTo>
                  <a:lnTo>
                    <a:pt x="8321" y="5648"/>
                  </a:lnTo>
                  <a:lnTo>
                    <a:pt x="8113" y="5629"/>
                  </a:lnTo>
                  <a:lnTo>
                    <a:pt x="8113" y="5629"/>
                  </a:lnTo>
                  <a:lnTo>
                    <a:pt x="7923" y="5648"/>
                  </a:lnTo>
                  <a:lnTo>
                    <a:pt x="7923" y="5648"/>
                  </a:lnTo>
                  <a:lnTo>
                    <a:pt x="7734" y="5686"/>
                  </a:lnTo>
                  <a:lnTo>
                    <a:pt x="7544" y="5762"/>
                  </a:lnTo>
                  <a:lnTo>
                    <a:pt x="7203" y="5933"/>
                  </a:lnTo>
                  <a:lnTo>
                    <a:pt x="7203" y="5933"/>
                  </a:lnTo>
                  <a:lnTo>
                    <a:pt x="7071" y="5990"/>
                  </a:lnTo>
                  <a:lnTo>
                    <a:pt x="6938" y="6027"/>
                  </a:lnTo>
                  <a:lnTo>
                    <a:pt x="6824" y="6046"/>
                  </a:lnTo>
                  <a:lnTo>
                    <a:pt x="6729" y="6065"/>
                  </a:lnTo>
                  <a:lnTo>
                    <a:pt x="6729" y="6065"/>
                  </a:lnTo>
                  <a:lnTo>
                    <a:pt x="6616" y="6046"/>
                  </a:lnTo>
                  <a:lnTo>
                    <a:pt x="6521" y="6027"/>
                  </a:lnTo>
                  <a:lnTo>
                    <a:pt x="6445" y="5971"/>
                  </a:lnTo>
                  <a:lnTo>
                    <a:pt x="6369" y="5914"/>
                  </a:lnTo>
                  <a:lnTo>
                    <a:pt x="6312" y="5857"/>
                  </a:lnTo>
                  <a:lnTo>
                    <a:pt x="6256" y="5781"/>
                  </a:lnTo>
                  <a:lnTo>
                    <a:pt x="6161" y="5592"/>
                  </a:lnTo>
                  <a:lnTo>
                    <a:pt x="6009" y="5194"/>
                  </a:lnTo>
                  <a:lnTo>
                    <a:pt x="5933" y="5023"/>
                  </a:lnTo>
                  <a:lnTo>
                    <a:pt x="5820" y="4871"/>
                  </a:lnTo>
                  <a:lnTo>
                    <a:pt x="5820" y="4871"/>
                  </a:lnTo>
                  <a:lnTo>
                    <a:pt x="5706" y="4739"/>
                  </a:lnTo>
                  <a:lnTo>
                    <a:pt x="5573" y="4644"/>
                  </a:lnTo>
                  <a:lnTo>
                    <a:pt x="5441" y="4568"/>
                  </a:lnTo>
                  <a:lnTo>
                    <a:pt x="5270" y="4530"/>
                  </a:lnTo>
                  <a:lnTo>
                    <a:pt x="5270" y="4530"/>
                  </a:lnTo>
                  <a:lnTo>
                    <a:pt x="5194" y="4511"/>
                  </a:lnTo>
                  <a:lnTo>
                    <a:pt x="5194" y="4511"/>
                  </a:lnTo>
                  <a:lnTo>
                    <a:pt x="5118" y="4530"/>
                  </a:lnTo>
                  <a:lnTo>
                    <a:pt x="5024" y="4549"/>
                  </a:lnTo>
                  <a:lnTo>
                    <a:pt x="4853" y="4606"/>
                  </a:lnTo>
                  <a:lnTo>
                    <a:pt x="4853" y="4606"/>
                  </a:lnTo>
                  <a:lnTo>
                    <a:pt x="4682" y="4682"/>
                  </a:lnTo>
                  <a:lnTo>
                    <a:pt x="4607" y="4701"/>
                  </a:lnTo>
                  <a:lnTo>
                    <a:pt x="4512" y="4701"/>
                  </a:lnTo>
                  <a:lnTo>
                    <a:pt x="4512" y="4701"/>
                  </a:lnTo>
                  <a:lnTo>
                    <a:pt x="4436" y="4701"/>
                  </a:lnTo>
                  <a:lnTo>
                    <a:pt x="4360" y="4663"/>
                  </a:lnTo>
                  <a:lnTo>
                    <a:pt x="4284" y="4606"/>
                  </a:lnTo>
                  <a:lnTo>
                    <a:pt x="4228" y="4530"/>
                  </a:lnTo>
                  <a:lnTo>
                    <a:pt x="4228" y="4530"/>
                  </a:lnTo>
                  <a:lnTo>
                    <a:pt x="4095" y="4322"/>
                  </a:lnTo>
                  <a:lnTo>
                    <a:pt x="3981" y="4075"/>
                  </a:lnTo>
                  <a:lnTo>
                    <a:pt x="3848" y="3829"/>
                  </a:lnTo>
                  <a:lnTo>
                    <a:pt x="3716" y="3582"/>
                  </a:lnTo>
                  <a:lnTo>
                    <a:pt x="3564" y="3336"/>
                  </a:lnTo>
                  <a:lnTo>
                    <a:pt x="3488" y="3222"/>
                  </a:lnTo>
                  <a:lnTo>
                    <a:pt x="3394" y="3128"/>
                  </a:lnTo>
                  <a:lnTo>
                    <a:pt x="3299" y="3052"/>
                  </a:lnTo>
                  <a:lnTo>
                    <a:pt x="3185" y="2976"/>
                  </a:lnTo>
                  <a:lnTo>
                    <a:pt x="3052" y="2938"/>
                  </a:lnTo>
                  <a:lnTo>
                    <a:pt x="2920" y="2900"/>
                  </a:lnTo>
                  <a:lnTo>
                    <a:pt x="2920" y="2900"/>
                  </a:lnTo>
                  <a:lnTo>
                    <a:pt x="2768" y="2881"/>
                  </a:lnTo>
                  <a:lnTo>
                    <a:pt x="2598" y="2862"/>
                  </a:lnTo>
                  <a:lnTo>
                    <a:pt x="2598" y="2862"/>
                  </a:lnTo>
                  <a:lnTo>
                    <a:pt x="2351" y="2881"/>
                  </a:lnTo>
                  <a:lnTo>
                    <a:pt x="2086" y="2900"/>
                  </a:lnTo>
                  <a:lnTo>
                    <a:pt x="2086" y="2900"/>
                  </a:lnTo>
                  <a:lnTo>
                    <a:pt x="2048" y="2919"/>
                  </a:lnTo>
                  <a:lnTo>
                    <a:pt x="2048" y="2919"/>
                  </a:lnTo>
                  <a:lnTo>
                    <a:pt x="1972" y="2900"/>
                  </a:lnTo>
                  <a:lnTo>
                    <a:pt x="1915" y="2881"/>
                  </a:lnTo>
                  <a:lnTo>
                    <a:pt x="1877" y="2843"/>
                  </a:lnTo>
                  <a:lnTo>
                    <a:pt x="1839" y="2786"/>
                  </a:lnTo>
                  <a:lnTo>
                    <a:pt x="1801" y="2654"/>
                  </a:lnTo>
                  <a:lnTo>
                    <a:pt x="1801" y="2483"/>
                  </a:lnTo>
                  <a:lnTo>
                    <a:pt x="1820" y="2161"/>
                  </a:lnTo>
                  <a:lnTo>
                    <a:pt x="1820" y="2028"/>
                  </a:lnTo>
                  <a:lnTo>
                    <a:pt x="1801" y="1915"/>
                  </a:lnTo>
                  <a:lnTo>
                    <a:pt x="1801" y="1915"/>
                  </a:lnTo>
                  <a:lnTo>
                    <a:pt x="1726" y="1801"/>
                  </a:lnTo>
                  <a:lnTo>
                    <a:pt x="1650" y="1706"/>
                  </a:lnTo>
                  <a:lnTo>
                    <a:pt x="1555" y="1630"/>
                  </a:lnTo>
                  <a:lnTo>
                    <a:pt x="1441" y="1573"/>
                  </a:lnTo>
                  <a:lnTo>
                    <a:pt x="1441" y="1573"/>
                  </a:lnTo>
                  <a:lnTo>
                    <a:pt x="1366" y="1536"/>
                  </a:lnTo>
                  <a:lnTo>
                    <a:pt x="1271" y="1517"/>
                  </a:lnTo>
                  <a:lnTo>
                    <a:pt x="1081" y="1479"/>
                  </a:lnTo>
                  <a:lnTo>
                    <a:pt x="1081" y="1479"/>
                  </a:lnTo>
                  <a:lnTo>
                    <a:pt x="911" y="1441"/>
                  </a:lnTo>
                  <a:lnTo>
                    <a:pt x="911" y="1441"/>
                  </a:lnTo>
                  <a:lnTo>
                    <a:pt x="797" y="1441"/>
                  </a:lnTo>
                  <a:lnTo>
                    <a:pt x="702" y="1384"/>
                  </a:lnTo>
                  <a:lnTo>
                    <a:pt x="645" y="1327"/>
                  </a:lnTo>
                  <a:lnTo>
                    <a:pt x="607" y="1251"/>
                  </a:lnTo>
                  <a:lnTo>
                    <a:pt x="588" y="1137"/>
                  </a:lnTo>
                  <a:lnTo>
                    <a:pt x="607" y="1005"/>
                  </a:lnTo>
                  <a:lnTo>
                    <a:pt x="645" y="853"/>
                  </a:lnTo>
                  <a:lnTo>
                    <a:pt x="721" y="664"/>
                  </a:lnTo>
                  <a:lnTo>
                    <a:pt x="721" y="664"/>
                  </a:lnTo>
                  <a:lnTo>
                    <a:pt x="797" y="645"/>
                  </a:lnTo>
                  <a:lnTo>
                    <a:pt x="835" y="607"/>
                  </a:lnTo>
                  <a:lnTo>
                    <a:pt x="873" y="550"/>
                  </a:lnTo>
                  <a:lnTo>
                    <a:pt x="873" y="493"/>
                  </a:lnTo>
                  <a:lnTo>
                    <a:pt x="873" y="436"/>
                  </a:lnTo>
                  <a:lnTo>
                    <a:pt x="854" y="379"/>
                  </a:lnTo>
                  <a:lnTo>
                    <a:pt x="797" y="341"/>
                  </a:lnTo>
                  <a:lnTo>
                    <a:pt x="740" y="341"/>
                  </a:lnTo>
                  <a:lnTo>
                    <a:pt x="740" y="341"/>
                  </a:lnTo>
                  <a:lnTo>
                    <a:pt x="721" y="341"/>
                  </a:lnTo>
                  <a:lnTo>
                    <a:pt x="721" y="341"/>
                  </a:lnTo>
                  <a:lnTo>
                    <a:pt x="607" y="341"/>
                  </a:lnTo>
                  <a:lnTo>
                    <a:pt x="494" y="379"/>
                  </a:lnTo>
                  <a:lnTo>
                    <a:pt x="399" y="417"/>
                  </a:lnTo>
                  <a:lnTo>
                    <a:pt x="304" y="474"/>
                  </a:lnTo>
                  <a:lnTo>
                    <a:pt x="228" y="550"/>
                  </a:lnTo>
                  <a:lnTo>
                    <a:pt x="153" y="626"/>
                  </a:lnTo>
                  <a:lnTo>
                    <a:pt x="96" y="721"/>
                  </a:lnTo>
                  <a:lnTo>
                    <a:pt x="58" y="815"/>
                  </a:lnTo>
                  <a:lnTo>
                    <a:pt x="20" y="910"/>
                  </a:lnTo>
                  <a:lnTo>
                    <a:pt x="1" y="1005"/>
                  </a:lnTo>
                  <a:lnTo>
                    <a:pt x="1" y="1100"/>
                  </a:lnTo>
                  <a:lnTo>
                    <a:pt x="20" y="1213"/>
                  </a:lnTo>
                  <a:lnTo>
                    <a:pt x="58" y="1308"/>
                  </a:lnTo>
                  <a:lnTo>
                    <a:pt x="115" y="1403"/>
                  </a:lnTo>
                  <a:lnTo>
                    <a:pt x="190" y="1498"/>
                  </a:lnTo>
                  <a:lnTo>
                    <a:pt x="285" y="1573"/>
                  </a:lnTo>
                  <a:lnTo>
                    <a:pt x="285" y="1573"/>
                  </a:lnTo>
                  <a:lnTo>
                    <a:pt x="399" y="1649"/>
                  </a:lnTo>
                  <a:lnTo>
                    <a:pt x="532" y="1706"/>
                  </a:lnTo>
                  <a:lnTo>
                    <a:pt x="664" y="1763"/>
                  </a:lnTo>
                  <a:lnTo>
                    <a:pt x="797" y="1782"/>
                  </a:lnTo>
                  <a:lnTo>
                    <a:pt x="797" y="1782"/>
                  </a:lnTo>
                  <a:lnTo>
                    <a:pt x="778" y="1820"/>
                  </a:lnTo>
                  <a:lnTo>
                    <a:pt x="740" y="1858"/>
                  </a:lnTo>
                  <a:lnTo>
                    <a:pt x="721" y="1896"/>
                  </a:lnTo>
                  <a:lnTo>
                    <a:pt x="740" y="1952"/>
                  </a:lnTo>
                  <a:lnTo>
                    <a:pt x="740" y="1952"/>
                  </a:lnTo>
                  <a:lnTo>
                    <a:pt x="759" y="2161"/>
                  </a:lnTo>
                  <a:lnTo>
                    <a:pt x="740" y="2369"/>
                  </a:lnTo>
                  <a:lnTo>
                    <a:pt x="721" y="2559"/>
                  </a:lnTo>
                  <a:lnTo>
                    <a:pt x="683" y="2767"/>
                  </a:lnTo>
                  <a:lnTo>
                    <a:pt x="645" y="2976"/>
                  </a:lnTo>
                  <a:lnTo>
                    <a:pt x="626" y="3166"/>
                  </a:lnTo>
                  <a:lnTo>
                    <a:pt x="626" y="3374"/>
                  </a:lnTo>
                  <a:lnTo>
                    <a:pt x="664" y="3564"/>
                  </a:lnTo>
                  <a:lnTo>
                    <a:pt x="664" y="3564"/>
                  </a:lnTo>
                  <a:lnTo>
                    <a:pt x="702" y="3715"/>
                  </a:lnTo>
                  <a:lnTo>
                    <a:pt x="778" y="3848"/>
                  </a:lnTo>
                  <a:lnTo>
                    <a:pt x="854" y="3981"/>
                  </a:lnTo>
                  <a:lnTo>
                    <a:pt x="930" y="4094"/>
                  </a:lnTo>
                  <a:lnTo>
                    <a:pt x="1024" y="4208"/>
                  </a:lnTo>
                  <a:lnTo>
                    <a:pt x="1138" y="4303"/>
                  </a:lnTo>
                  <a:lnTo>
                    <a:pt x="1366" y="4511"/>
                  </a:lnTo>
                  <a:lnTo>
                    <a:pt x="1366" y="4511"/>
                  </a:lnTo>
                  <a:lnTo>
                    <a:pt x="2237" y="5175"/>
                  </a:lnTo>
                  <a:lnTo>
                    <a:pt x="3109" y="5857"/>
                  </a:lnTo>
                  <a:lnTo>
                    <a:pt x="3545" y="6179"/>
                  </a:lnTo>
                  <a:lnTo>
                    <a:pt x="3981" y="6501"/>
                  </a:lnTo>
                  <a:lnTo>
                    <a:pt x="4436" y="6805"/>
                  </a:lnTo>
                  <a:lnTo>
                    <a:pt x="4910" y="7089"/>
                  </a:lnTo>
                  <a:lnTo>
                    <a:pt x="4910" y="7089"/>
                  </a:lnTo>
                  <a:lnTo>
                    <a:pt x="5175" y="7222"/>
                  </a:lnTo>
                  <a:lnTo>
                    <a:pt x="5441" y="7354"/>
                  </a:lnTo>
                  <a:lnTo>
                    <a:pt x="5706" y="7449"/>
                  </a:lnTo>
                  <a:lnTo>
                    <a:pt x="5952" y="7525"/>
                  </a:lnTo>
                  <a:lnTo>
                    <a:pt x="6218" y="7582"/>
                  </a:lnTo>
                  <a:lnTo>
                    <a:pt x="6483" y="7639"/>
                  </a:lnTo>
                  <a:lnTo>
                    <a:pt x="6748" y="7657"/>
                  </a:lnTo>
                  <a:lnTo>
                    <a:pt x="6995" y="7657"/>
                  </a:lnTo>
                  <a:lnTo>
                    <a:pt x="6995" y="7657"/>
                  </a:lnTo>
                  <a:lnTo>
                    <a:pt x="7298" y="7657"/>
                  </a:lnTo>
                  <a:lnTo>
                    <a:pt x="7601" y="7620"/>
                  </a:lnTo>
                  <a:lnTo>
                    <a:pt x="7886" y="7563"/>
                  </a:lnTo>
                  <a:lnTo>
                    <a:pt x="8189" y="7506"/>
                  </a:lnTo>
                  <a:lnTo>
                    <a:pt x="8473" y="7411"/>
                  </a:lnTo>
                  <a:lnTo>
                    <a:pt x="8776" y="7316"/>
                  </a:lnTo>
                  <a:lnTo>
                    <a:pt x="9061" y="7203"/>
                  </a:lnTo>
                  <a:lnTo>
                    <a:pt x="9345" y="7089"/>
                  </a:lnTo>
                  <a:lnTo>
                    <a:pt x="9914" y="6805"/>
                  </a:lnTo>
                  <a:lnTo>
                    <a:pt x="10463" y="6482"/>
                  </a:lnTo>
                  <a:lnTo>
                    <a:pt x="10994" y="6141"/>
                  </a:lnTo>
                  <a:lnTo>
                    <a:pt x="11525" y="5781"/>
                  </a:lnTo>
                  <a:lnTo>
                    <a:pt x="11525" y="5781"/>
                  </a:lnTo>
                  <a:lnTo>
                    <a:pt x="11562" y="5743"/>
                  </a:lnTo>
                  <a:lnTo>
                    <a:pt x="11581" y="5686"/>
                  </a:lnTo>
                  <a:lnTo>
                    <a:pt x="11600" y="5629"/>
                  </a:lnTo>
                  <a:lnTo>
                    <a:pt x="11581" y="5592"/>
                  </a:lnTo>
                  <a:lnTo>
                    <a:pt x="11581" y="5592"/>
                  </a:lnTo>
                  <a:lnTo>
                    <a:pt x="11998" y="5705"/>
                  </a:lnTo>
                  <a:lnTo>
                    <a:pt x="11998" y="5705"/>
                  </a:lnTo>
                  <a:lnTo>
                    <a:pt x="12321" y="5781"/>
                  </a:lnTo>
                  <a:lnTo>
                    <a:pt x="12510" y="5819"/>
                  </a:lnTo>
                  <a:lnTo>
                    <a:pt x="12700" y="5838"/>
                  </a:lnTo>
                  <a:lnTo>
                    <a:pt x="12700" y="5838"/>
                  </a:lnTo>
                  <a:lnTo>
                    <a:pt x="12813" y="5819"/>
                  </a:lnTo>
                  <a:lnTo>
                    <a:pt x="12927" y="5800"/>
                  </a:lnTo>
                  <a:lnTo>
                    <a:pt x="12927" y="5800"/>
                  </a:lnTo>
                  <a:lnTo>
                    <a:pt x="13098" y="5724"/>
                  </a:lnTo>
                  <a:lnTo>
                    <a:pt x="13230" y="5629"/>
                  </a:lnTo>
                  <a:lnTo>
                    <a:pt x="13344" y="5516"/>
                  </a:lnTo>
                  <a:lnTo>
                    <a:pt x="13439" y="5383"/>
                  </a:lnTo>
                  <a:lnTo>
                    <a:pt x="13515" y="5231"/>
                  </a:lnTo>
                  <a:lnTo>
                    <a:pt x="13572" y="5080"/>
                  </a:lnTo>
                  <a:lnTo>
                    <a:pt x="13628" y="4909"/>
                  </a:lnTo>
                  <a:lnTo>
                    <a:pt x="13666" y="4739"/>
                  </a:lnTo>
                  <a:lnTo>
                    <a:pt x="13666" y="4739"/>
                  </a:lnTo>
                  <a:lnTo>
                    <a:pt x="13704" y="4720"/>
                  </a:lnTo>
                  <a:lnTo>
                    <a:pt x="13704" y="4720"/>
                  </a:lnTo>
                  <a:lnTo>
                    <a:pt x="13837" y="4606"/>
                  </a:lnTo>
                  <a:lnTo>
                    <a:pt x="14007" y="4511"/>
                  </a:lnTo>
                  <a:lnTo>
                    <a:pt x="14349" y="4379"/>
                  </a:lnTo>
                  <a:lnTo>
                    <a:pt x="14538" y="4303"/>
                  </a:lnTo>
                  <a:lnTo>
                    <a:pt x="14690" y="4208"/>
                  </a:lnTo>
                  <a:lnTo>
                    <a:pt x="14822" y="4094"/>
                  </a:lnTo>
                  <a:lnTo>
                    <a:pt x="14898" y="4018"/>
                  </a:lnTo>
                  <a:lnTo>
                    <a:pt x="14955" y="3943"/>
                  </a:lnTo>
                  <a:lnTo>
                    <a:pt x="14955" y="3943"/>
                  </a:lnTo>
                  <a:lnTo>
                    <a:pt x="15031" y="3810"/>
                  </a:lnTo>
                  <a:lnTo>
                    <a:pt x="15088" y="3658"/>
                  </a:lnTo>
                  <a:lnTo>
                    <a:pt x="15107" y="3526"/>
                  </a:lnTo>
                  <a:lnTo>
                    <a:pt x="15126" y="3374"/>
                  </a:lnTo>
                  <a:lnTo>
                    <a:pt x="15126" y="3222"/>
                  </a:lnTo>
                  <a:lnTo>
                    <a:pt x="15088" y="3071"/>
                  </a:lnTo>
                  <a:lnTo>
                    <a:pt x="15031" y="2938"/>
                  </a:lnTo>
                  <a:lnTo>
                    <a:pt x="14974" y="2786"/>
                  </a:lnTo>
                  <a:lnTo>
                    <a:pt x="14974" y="2786"/>
                  </a:lnTo>
                  <a:lnTo>
                    <a:pt x="15069" y="2654"/>
                  </a:lnTo>
                  <a:lnTo>
                    <a:pt x="15107" y="2578"/>
                  </a:lnTo>
                  <a:lnTo>
                    <a:pt x="15145" y="2502"/>
                  </a:lnTo>
                  <a:lnTo>
                    <a:pt x="15145" y="2502"/>
                  </a:lnTo>
                  <a:lnTo>
                    <a:pt x="15202" y="2369"/>
                  </a:lnTo>
                  <a:lnTo>
                    <a:pt x="15277" y="2275"/>
                  </a:lnTo>
                  <a:lnTo>
                    <a:pt x="15353" y="2218"/>
                  </a:lnTo>
                  <a:lnTo>
                    <a:pt x="15448" y="2180"/>
                  </a:lnTo>
                  <a:lnTo>
                    <a:pt x="15656" y="2085"/>
                  </a:lnTo>
                  <a:lnTo>
                    <a:pt x="15770" y="2028"/>
                  </a:lnTo>
                  <a:lnTo>
                    <a:pt x="15884" y="1915"/>
                  </a:lnTo>
                  <a:lnTo>
                    <a:pt x="15884" y="1915"/>
                  </a:lnTo>
                  <a:lnTo>
                    <a:pt x="15979" y="1782"/>
                  </a:lnTo>
                  <a:lnTo>
                    <a:pt x="16073" y="1649"/>
                  </a:lnTo>
                  <a:lnTo>
                    <a:pt x="16130" y="1517"/>
                  </a:lnTo>
                  <a:lnTo>
                    <a:pt x="16187" y="1384"/>
                  </a:lnTo>
                  <a:lnTo>
                    <a:pt x="16206" y="1251"/>
                  </a:lnTo>
                  <a:lnTo>
                    <a:pt x="16225" y="1100"/>
                  </a:lnTo>
                  <a:lnTo>
                    <a:pt x="16206" y="967"/>
                  </a:lnTo>
                  <a:lnTo>
                    <a:pt x="16187" y="834"/>
                  </a:lnTo>
                  <a:lnTo>
                    <a:pt x="16149" y="702"/>
                  </a:lnTo>
                  <a:lnTo>
                    <a:pt x="16092" y="588"/>
                  </a:lnTo>
                  <a:lnTo>
                    <a:pt x="16017" y="474"/>
                  </a:lnTo>
                  <a:lnTo>
                    <a:pt x="15922" y="360"/>
                  </a:lnTo>
                  <a:lnTo>
                    <a:pt x="15808" y="266"/>
                  </a:lnTo>
                  <a:lnTo>
                    <a:pt x="15694" y="171"/>
                  </a:lnTo>
                  <a:lnTo>
                    <a:pt x="15562" y="76"/>
                  </a:lnTo>
                  <a:lnTo>
                    <a:pt x="15410" y="19"/>
                  </a:lnTo>
                  <a:lnTo>
                    <a:pt x="15410" y="19"/>
                  </a:lnTo>
                  <a:lnTo>
                    <a:pt x="15353" y="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145245" y="727157"/>
            <a:ext cx="636765" cy="391233"/>
            <a:chOff x="83000" y="3568688"/>
            <a:chExt cx="468175" cy="287650"/>
          </a:xfrm>
        </p:grpSpPr>
        <p:sp>
          <p:nvSpPr>
            <p:cNvPr id="65" name="Google Shape;65;p2"/>
            <p:cNvSpPr/>
            <p:nvPr/>
          </p:nvSpPr>
          <p:spPr>
            <a:xfrm>
              <a:off x="83000" y="3568688"/>
              <a:ext cx="468175" cy="287650"/>
            </a:xfrm>
            <a:custGeom>
              <a:avLst/>
              <a:gdLst/>
              <a:ahLst/>
              <a:cxnLst/>
              <a:rect l="l" t="t" r="r" b="b"/>
              <a:pathLst>
                <a:path w="18727" h="11506" extrusionOk="0">
                  <a:moveTo>
                    <a:pt x="16869" y="1877"/>
                  </a:moveTo>
                  <a:lnTo>
                    <a:pt x="17002" y="1896"/>
                  </a:lnTo>
                  <a:lnTo>
                    <a:pt x="17135" y="1934"/>
                  </a:lnTo>
                  <a:lnTo>
                    <a:pt x="17267" y="1972"/>
                  </a:lnTo>
                  <a:lnTo>
                    <a:pt x="17362" y="2048"/>
                  </a:lnTo>
                  <a:lnTo>
                    <a:pt x="17457" y="2143"/>
                  </a:lnTo>
                  <a:lnTo>
                    <a:pt x="17552" y="2237"/>
                  </a:lnTo>
                  <a:lnTo>
                    <a:pt x="17609" y="2351"/>
                  </a:lnTo>
                  <a:lnTo>
                    <a:pt x="17665" y="2465"/>
                  </a:lnTo>
                  <a:lnTo>
                    <a:pt x="17703" y="2598"/>
                  </a:lnTo>
                  <a:lnTo>
                    <a:pt x="17722" y="2730"/>
                  </a:lnTo>
                  <a:lnTo>
                    <a:pt x="17722" y="2863"/>
                  </a:lnTo>
                  <a:lnTo>
                    <a:pt x="17703" y="2996"/>
                  </a:lnTo>
                  <a:lnTo>
                    <a:pt x="17684" y="3128"/>
                  </a:lnTo>
                  <a:lnTo>
                    <a:pt x="17628" y="3261"/>
                  </a:lnTo>
                  <a:lnTo>
                    <a:pt x="17571" y="3394"/>
                  </a:lnTo>
                  <a:lnTo>
                    <a:pt x="17476" y="3507"/>
                  </a:lnTo>
                  <a:lnTo>
                    <a:pt x="17305" y="3507"/>
                  </a:lnTo>
                  <a:lnTo>
                    <a:pt x="17116" y="3545"/>
                  </a:lnTo>
                  <a:lnTo>
                    <a:pt x="16737" y="3621"/>
                  </a:lnTo>
                  <a:lnTo>
                    <a:pt x="16358" y="3735"/>
                  </a:lnTo>
                  <a:lnTo>
                    <a:pt x="15979" y="3867"/>
                  </a:lnTo>
                  <a:lnTo>
                    <a:pt x="15258" y="4171"/>
                  </a:lnTo>
                  <a:lnTo>
                    <a:pt x="14671" y="4417"/>
                  </a:lnTo>
                  <a:lnTo>
                    <a:pt x="13894" y="4720"/>
                  </a:lnTo>
                  <a:lnTo>
                    <a:pt x="13098" y="4986"/>
                  </a:lnTo>
                  <a:lnTo>
                    <a:pt x="12302" y="5251"/>
                  </a:lnTo>
                  <a:lnTo>
                    <a:pt x="11506" y="5497"/>
                  </a:lnTo>
                  <a:lnTo>
                    <a:pt x="10710" y="5725"/>
                  </a:lnTo>
                  <a:lnTo>
                    <a:pt x="9895" y="5933"/>
                  </a:lnTo>
                  <a:lnTo>
                    <a:pt x="9080" y="6142"/>
                  </a:lnTo>
                  <a:lnTo>
                    <a:pt x="8265" y="6331"/>
                  </a:lnTo>
                  <a:lnTo>
                    <a:pt x="7563" y="6464"/>
                  </a:lnTo>
                  <a:lnTo>
                    <a:pt x="6843" y="6616"/>
                  </a:lnTo>
                  <a:lnTo>
                    <a:pt x="6483" y="6691"/>
                  </a:lnTo>
                  <a:lnTo>
                    <a:pt x="6123" y="6786"/>
                  </a:lnTo>
                  <a:lnTo>
                    <a:pt x="5782" y="6900"/>
                  </a:lnTo>
                  <a:lnTo>
                    <a:pt x="5440" y="7033"/>
                  </a:lnTo>
                  <a:lnTo>
                    <a:pt x="5137" y="7203"/>
                  </a:lnTo>
                  <a:lnTo>
                    <a:pt x="4815" y="7374"/>
                  </a:lnTo>
                  <a:lnTo>
                    <a:pt x="4190" y="7753"/>
                  </a:lnTo>
                  <a:lnTo>
                    <a:pt x="3867" y="7923"/>
                  </a:lnTo>
                  <a:lnTo>
                    <a:pt x="3545" y="8056"/>
                  </a:lnTo>
                  <a:lnTo>
                    <a:pt x="3375" y="8113"/>
                  </a:lnTo>
                  <a:lnTo>
                    <a:pt x="3204" y="8170"/>
                  </a:lnTo>
                  <a:lnTo>
                    <a:pt x="3033" y="8208"/>
                  </a:lnTo>
                  <a:lnTo>
                    <a:pt x="2844" y="8227"/>
                  </a:lnTo>
                  <a:lnTo>
                    <a:pt x="2673" y="8132"/>
                  </a:lnTo>
                  <a:lnTo>
                    <a:pt x="2522" y="8018"/>
                  </a:lnTo>
                  <a:lnTo>
                    <a:pt x="2408" y="7886"/>
                  </a:lnTo>
                  <a:lnTo>
                    <a:pt x="2313" y="7753"/>
                  </a:lnTo>
                  <a:lnTo>
                    <a:pt x="2237" y="7601"/>
                  </a:lnTo>
                  <a:lnTo>
                    <a:pt x="2199" y="7450"/>
                  </a:lnTo>
                  <a:lnTo>
                    <a:pt x="2180" y="7298"/>
                  </a:lnTo>
                  <a:lnTo>
                    <a:pt x="2180" y="7127"/>
                  </a:lnTo>
                  <a:lnTo>
                    <a:pt x="2199" y="6976"/>
                  </a:lnTo>
                  <a:lnTo>
                    <a:pt x="2256" y="6824"/>
                  </a:lnTo>
                  <a:lnTo>
                    <a:pt x="2313" y="6654"/>
                  </a:lnTo>
                  <a:lnTo>
                    <a:pt x="2408" y="6521"/>
                  </a:lnTo>
                  <a:lnTo>
                    <a:pt x="2503" y="6369"/>
                  </a:lnTo>
                  <a:lnTo>
                    <a:pt x="2635" y="6256"/>
                  </a:lnTo>
                  <a:lnTo>
                    <a:pt x="2787" y="6123"/>
                  </a:lnTo>
                  <a:lnTo>
                    <a:pt x="2939" y="6028"/>
                  </a:lnTo>
                  <a:lnTo>
                    <a:pt x="3166" y="5914"/>
                  </a:lnTo>
                  <a:lnTo>
                    <a:pt x="3412" y="5839"/>
                  </a:lnTo>
                  <a:lnTo>
                    <a:pt x="3678" y="5763"/>
                  </a:lnTo>
                  <a:lnTo>
                    <a:pt x="3943" y="5725"/>
                  </a:lnTo>
                  <a:lnTo>
                    <a:pt x="4474" y="5649"/>
                  </a:lnTo>
                  <a:lnTo>
                    <a:pt x="4986" y="5573"/>
                  </a:lnTo>
                  <a:lnTo>
                    <a:pt x="6104" y="5384"/>
                  </a:lnTo>
                  <a:lnTo>
                    <a:pt x="7203" y="5156"/>
                  </a:lnTo>
                  <a:lnTo>
                    <a:pt x="8302" y="4910"/>
                  </a:lnTo>
                  <a:lnTo>
                    <a:pt x="9383" y="4626"/>
                  </a:lnTo>
                  <a:lnTo>
                    <a:pt x="10463" y="4303"/>
                  </a:lnTo>
                  <a:lnTo>
                    <a:pt x="11525" y="3962"/>
                  </a:lnTo>
                  <a:lnTo>
                    <a:pt x="12586" y="3583"/>
                  </a:lnTo>
                  <a:lnTo>
                    <a:pt x="13628" y="3185"/>
                  </a:lnTo>
                  <a:lnTo>
                    <a:pt x="14481" y="2825"/>
                  </a:lnTo>
                  <a:lnTo>
                    <a:pt x="15315" y="2465"/>
                  </a:lnTo>
                  <a:lnTo>
                    <a:pt x="15903" y="2181"/>
                  </a:lnTo>
                  <a:lnTo>
                    <a:pt x="16206" y="2048"/>
                  </a:lnTo>
                  <a:lnTo>
                    <a:pt x="16509" y="1934"/>
                  </a:lnTo>
                  <a:lnTo>
                    <a:pt x="16699" y="1896"/>
                  </a:lnTo>
                  <a:lnTo>
                    <a:pt x="16869" y="1877"/>
                  </a:lnTo>
                  <a:close/>
                  <a:moveTo>
                    <a:pt x="12529" y="323"/>
                  </a:moveTo>
                  <a:lnTo>
                    <a:pt x="12984" y="342"/>
                  </a:lnTo>
                  <a:lnTo>
                    <a:pt x="13401" y="399"/>
                  </a:lnTo>
                  <a:lnTo>
                    <a:pt x="13609" y="437"/>
                  </a:lnTo>
                  <a:lnTo>
                    <a:pt x="13818" y="494"/>
                  </a:lnTo>
                  <a:lnTo>
                    <a:pt x="14007" y="569"/>
                  </a:lnTo>
                  <a:lnTo>
                    <a:pt x="14197" y="645"/>
                  </a:lnTo>
                  <a:lnTo>
                    <a:pt x="14386" y="740"/>
                  </a:lnTo>
                  <a:lnTo>
                    <a:pt x="14576" y="854"/>
                  </a:lnTo>
                  <a:lnTo>
                    <a:pt x="14766" y="986"/>
                  </a:lnTo>
                  <a:lnTo>
                    <a:pt x="14936" y="1119"/>
                  </a:lnTo>
                  <a:lnTo>
                    <a:pt x="15088" y="1271"/>
                  </a:lnTo>
                  <a:lnTo>
                    <a:pt x="15258" y="1441"/>
                  </a:lnTo>
                  <a:lnTo>
                    <a:pt x="15410" y="1631"/>
                  </a:lnTo>
                  <a:lnTo>
                    <a:pt x="15543" y="1839"/>
                  </a:lnTo>
                  <a:lnTo>
                    <a:pt x="15581" y="1877"/>
                  </a:lnTo>
                  <a:lnTo>
                    <a:pt x="15618" y="1896"/>
                  </a:lnTo>
                  <a:lnTo>
                    <a:pt x="14955" y="2199"/>
                  </a:lnTo>
                  <a:lnTo>
                    <a:pt x="14311" y="2503"/>
                  </a:lnTo>
                  <a:lnTo>
                    <a:pt x="13647" y="2806"/>
                  </a:lnTo>
                  <a:lnTo>
                    <a:pt x="12984" y="3090"/>
                  </a:lnTo>
                  <a:lnTo>
                    <a:pt x="12074" y="3431"/>
                  </a:lnTo>
                  <a:lnTo>
                    <a:pt x="11145" y="3735"/>
                  </a:lnTo>
                  <a:lnTo>
                    <a:pt x="10217" y="4038"/>
                  </a:lnTo>
                  <a:lnTo>
                    <a:pt x="9288" y="4303"/>
                  </a:lnTo>
                  <a:lnTo>
                    <a:pt x="8416" y="4531"/>
                  </a:lnTo>
                  <a:lnTo>
                    <a:pt x="7544" y="4739"/>
                  </a:lnTo>
                  <a:lnTo>
                    <a:pt x="6672" y="4929"/>
                  </a:lnTo>
                  <a:lnTo>
                    <a:pt x="5801" y="5099"/>
                  </a:lnTo>
                  <a:lnTo>
                    <a:pt x="5023" y="5232"/>
                  </a:lnTo>
                  <a:lnTo>
                    <a:pt x="4265" y="5346"/>
                  </a:lnTo>
                  <a:lnTo>
                    <a:pt x="3886" y="5403"/>
                  </a:lnTo>
                  <a:lnTo>
                    <a:pt x="3507" y="5497"/>
                  </a:lnTo>
                  <a:lnTo>
                    <a:pt x="3128" y="5611"/>
                  </a:lnTo>
                  <a:lnTo>
                    <a:pt x="2768" y="5744"/>
                  </a:lnTo>
                  <a:lnTo>
                    <a:pt x="2579" y="5839"/>
                  </a:lnTo>
                  <a:lnTo>
                    <a:pt x="2408" y="5971"/>
                  </a:lnTo>
                  <a:lnTo>
                    <a:pt x="2256" y="6104"/>
                  </a:lnTo>
                  <a:lnTo>
                    <a:pt x="2143" y="6237"/>
                  </a:lnTo>
                  <a:lnTo>
                    <a:pt x="2029" y="6407"/>
                  </a:lnTo>
                  <a:lnTo>
                    <a:pt x="1953" y="6559"/>
                  </a:lnTo>
                  <a:lnTo>
                    <a:pt x="1896" y="6748"/>
                  </a:lnTo>
                  <a:lnTo>
                    <a:pt x="1858" y="6919"/>
                  </a:lnTo>
                  <a:lnTo>
                    <a:pt x="1839" y="7089"/>
                  </a:lnTo>
                  <a:lnTo>
                    <a:pt x="1858" y="7279"/>
                  </a:lnTo>
                  <a:lnTo>
                    <a:pt x="1877" y="7469"/>
                  </a:lnTo>
                  <a:lnTo>
                    <a:pt x="1934" y="7639"/>
                  </a:lnTo>
                  <a:lnTo>
                    <a:pt x="2010" y="7810"/>
                  </a:lnTo>
                  <a:lnTo>
                    <a:pt x="2105" y="7961"/>
                  </a:lnTo>
                  <a:lnTo>
                    <a:pt x="2218" y="8113"/>
                  </a:lnTo>
                  <a:lnTo>
                    <a:pt x="2351" y="8265"/>
                  </a:lnTo>
                  <a:lnTo>
                    <a:pt x="2313" y="8303"/>
                  </a:lnTo>
                  <a:lnTo>
                    <a:pt x="2313" y="8340"/>
                  </a:lnTo>
                  <a:lnTo>
                    <a:pt x="2313" y="8435"/>
                  </a:lnTo>
                  <a:lnTo>
                    <a:pt x="2332" y="8473"/>
                  </a:lnTo>
                  <a:lnTo>
                    <a:pt x="2370" y="8511"/>
                  </a:lnTo>
                  <a:lnTo>
                    <a:pt x="2408" y="8530"/>
                  </a:lnTo>
                  <a:lnTo>
                    <a:pt x="2465" y="8549"/>
                  </a:lnTo>
                  <a:lnTo>
                    <a:pt x="2692" y="8568"/>
                  </a:lnTo>
                  <a:lnTo>
                    <a:pt x="2806" y="8568"/>
                  </a:lnTo>
                  <a:lnTo>
                    <a:pt x="2863" y="8587"/>
                  </a:lnTo>
                  <a:lnTo>
                    <a:pt x="2920" y="8606"/>
                  </a:lnTo>
                  <a:lnTo>
                    <a:pt x="2977" y="8587"/>
                  </a:lnTo>
                  <a:lnTo>
                    <a:pt x="3033" y="8549"/>
                  </a:lnTo>
                  <a:lnTo>
                    <a:pt x="3242" y="8492"/>
                  </a:lnTo>
                  <a:lnTo>
                    <a:pt x="3450" y="8435"/>
                  </a:lnTo>
                  <a:lnTo>
                    <a:pt x="3659" y="8359"/>
                  </a:lnTo>
                  <a:lnTo>
                    <a:pt x="3867" y="8284"/>
                  </a:lnTo>
                  <a:lnTo>
                    <a:pt x="4265" y="8075"/>
                  </a:lnTo>
                  <a:lnTo>
                    <a:pt x="4663" y="7829"/>
                  </a:lnTo>
                  <a:lnTo>
                    <a:pt x="5080" y="7620"/>
                  </a:lnTo>
                  <a:lnTo>
                    <a:pt x="5478" y="7431"/>
                  </a:lnTo>
                  <a:lnTo>
                    <a:pt x="5895" y="7260"/>
                  </a:lnTo>
                  <a:lnTo>
                    <a:pt x="6312" y="7127"/>
                  </a:lnTo>
                  <a:lnTo>
                    <a:pt x="6729" y="6995"/>
                  </a:lnTo>
                  <a:lnTo>
                    <a:pt x="7165" y="6900"/>
                  </a:lnTo>
                  <a:lnTo>
                    <a:pt x="8056" y="6710"/>
                  </a:lnTo>
                  <a:lnTo>
                    <a:pt x="8947" y="6521"/>
                  </a:lnTo>
                  <a:lnTo>
                    <a:pt x="9838" y="6293"/>
                  </a:lnTo>
                  <a:lnTo>
                    <a:pt x="10710" y="6066"/>
                  </a:lnTo>
                  <a:lnTo>
                    <a:pt x="11600" y="5820"/>
                  </a:lnTo>
                  <a:lnTo>
                    <a:pt x="12472" y="5535"/>
                  </a:lnTo>
                  <a:lnTo>
                    <a:pt x="13325" y="5251"/>
                  </a:lnTo>
                  <a:lnTo>
                    <a:pt x="14197" y="4948"/>
                  </a:lnTo>
                  <a:lnTo>
                    <a:pt x="15050" y="4626"/>
                  </a:lnTo>
                  <a:lnTo>
                    <a:pt x="15581" y="4417"/>
                  </a:lnTo>
                  <a:lnTo>
                    <a:pt x="16168" y="4152"/>
                  </a:lnTo>
                  <a:lnTo>
                    <a:pt x="16490" y="4038"/>
                  </a:lnTo>
                  <a:lnTo>
                    <a:pt x="16794" y="3943"/>
                  </a:lnTo>
                  <a:lnTo>
                    <a:pt x="17097" y="3886"/>
                  </a:lnTo>
                  <a:lnTo>
                    <a:pt x="17381" y="3867"/>
                  </a:lnTo>
                  <a:lnTo>
                    <a:pt x="17533" y="3867"/>
                  </a:lnTo>
                  <a:lnTo>
                    <a:pt x="17703" y="3905"/>
                  </a:lnTo>
                  <a:lnTo>
                    <a:pt x="17855" y="3962"/>
                  </a:lnTo>
                  <a:lnTo>
                    <a:pt x="17988" y="4038"/>
                  </a:lnTo>
                  <a:lnTo>
                    <a:pt x="18101" y="4152"/>
                  </a:lnTo>
                  <a:lnTo>
                    <a:pt x="18215" y="4303"/>
                  </a:lnTo>
                  <a:lnTo>
                    <a:pt x="18291" y="4493"/>
                  </a:lnTo>
                  <a:lnTo>
                    <a:pt x="18367" y="4720"/>
                  </a:lnTo>
                  <a:lnTo>
                    <a:pt x="18405" y="5005"/>
                  </a:lnTo>
                  <a:lnTo>
                    <a:pt x="18405" y="5270"/>
                  </a:lnTo>
                  <a:lnTo>
                    <a:pt x="18367" y="5516"/>
                  </a:lnTo>
                  <a:lnTo>
                    <a:pt x="18310" y="5763"/>
                  </a:lnTo>
                  <a:lnTo>
                    <a:pt x="18215" y="5990"/>
                  </a:lnTo>
                  <a:lnTo>
                    <a:pt x="18101" y="6218"/>
                  </a:lnTo>
                  <a:lnTo>
                    <a:pt x="17969" y="6426"/>
                  </a:lnTo>
                  <a:lnTo>
                    <a:pt x="17817" y="6635"/>
                  </a:lnTo>
                  <a:lnTo>
                    <a:pt x="17628" y="6824"/>
                  </a:lnTo>
                  <a:lnTo>
                    <a:pt x="17438" y="6995"/>
                  </a:lnTo>
                  <a:lnTo>
                    <a:pt x="17230" y="7165"/>
                  </a:lnTo>
                  <a:lnTo>
                    <a:pt x="17021" y="7317"/>
                  </a:lnTo>
                  <a:lnTo>
                    <a:pt x="16813" y="7469"/>
                  </a:lnTo>
                  <a:lnTo>
                    <a:pt x="16358" y="7734"/>
                  </a:lnTo>
                  <a:lnTo>
                    <a:pt x="15941" y="7942"/>
                  </a:lnTo>
                  <a:lnTo>
                    <a:pt x="15069" y="8359"/>
                  </a:lnTo>
                  <a:lnTo>
                    <a:pt x="14197" y="8738"/>
                  </a:lnTo>
                  <a:lnTo>
                    <a:pt x="13325" y="9080"/>
                  </a:lnTo>
                  <a:lnTo>
                    <a:pt x="12415" y="9421"/>
                  </a:lnTo>
                  <a:lnTo>
                    <a:pt x="11525" y="9724"/>
                  </a:lnTo>
                  <a:lnTo>
                    <a:pt x="10615" y="10027"/>
                  </a:lnTo>
                  <a:lnTo>
                    <a:pt x="9705" y="10293"/>
                  </a:lnTo>
                  <a:lnTo>
                    <a:pt x="8795" y="10558"/>
                  </a:lnTo>
                  <a:lnTo>
                    <a:pt x="7942" y="10785"/>
                  </a:lnTo>
                  <a:lnTo>
                    <a:pt x="7525" y="10880"/>
                  </a:lnTo>
                  <a:lnTo>
                    <a:pt x="7089" y="10975"/>
                  </a:lnTo>
                  <a:lnTo>
                    <a:pt x="6653" y="11051"/>
                  </a:lnTo>
                  <a:lnTo>
                    <a:pt x="6218" y="11108"/>
                  </a:lnTo>
                  <a:lnTo>
                    <a:pt x="5782" y="11146"/>
                  </a:lnTo>
                  <a:lnTo>
                    <a:pt x="4891" y="11146"/>
                  </a:lnTo>
                  <a:lnTo>
                    <a:pt x="4436" y="11089"/>
                  </a:lnTo>
                  <a:lnTo>
                    <a:pt x="4000" y="10994"/>
                  </a:lnTo>
                  <a:lnTo>
                    <a:pt x="3773" y="10918"/>
                  </a:lnTo>
                  <a:lnTo>
                    <a:pt x="3564" y="10842"/>
                  </a:lnTo>
                  <a:lnTo>
                    <a:pt x="3356" y="10766"/>
                  </a:lnTo>
                  <a:lnTo>
                    <a:pt x="3147" y="10653"/>
                  </a:lnTo>
                  <a:lnTo>
                    <a:pt x="2939" y="10539"/>
                  </a:lnTo>
                  <a:lnTo>
                    <a:pt x="2730" y="10425"/>
                  </a:lnTo>
                  <a:lnTo>
                    <a:pt x="2541" y="10274"/>
                  </a:lnTo>
                  <a:lnTo>
                    <a:pt x="2351" y="10122"/>
                  </a:lnTo>
                  <a:lnTo>
                    <a:pt x="2162" y="9951"/>
                  </a:lnTo>
                  <a:lnTo>
                    <a:pt x="1972" y="9762"/>
                  </a:lnTo>
                  <a:lnTo>
                    <a:pt x="1688" y="9402"/>
                  </a:lnTo>
                  <a:lnTo>
                    <a:pt x="1365" y="8966"/>
                  </a:lnTo>
                  <a:lnTo>
                    <a:pt x="1043" y="8492"/>
                  </a:lnTo>
                  <a:lnTo>
                    <a:pt x="911" y="8227"/>
                  </a:lnTo>
                  <a:lnTo>
                    <a:pt x="759" y="7961"/>
                  </a:lnTo>
                  <a:lnTo>
                    <a:pt x="645" y="7696"/>
                  </a:lnTo>
                  <a:lnTo>
                    <a:pt x="550" y="7431"/>
                  </a:lnTo>
                  <a:lnTo>
                    <a:pt x="456" y="7165"/>
                  </a:lnTo>
                  <a:lnTo>
                    <a:pt x="399" y="6900"/>
                  </a:lnTo>
                  <a:lnTo>
                    <a:pt x="380" y="6654"/>
                  </a:lnTo>
                  <a:lnTo>
                    <a:pt x="380" y="6407"/>
                  </a:lnTo>
                  <a:lnTo>
                    <a:pt x="418" y="6180"/>
                  </a:lnTo>
                  <a:lnTo>
                    <a:pt x="494" y="5971"/>
                  </a:lnTo>
                  <a:lnTo>
                    <a:pt x="569" y="5801"/>
                  </a:lnTo>
                  <a:lnTo>
                    <a:pt x="683" y="5630"/>
                  </a:lnTo>
                  <a:lnTo>
                    <a:pt x="797" y="5459"/>
                  </a:lnTo>
                  <a:lnTo>
                    <a:pt x="930" y="5289"/>
                  </a:lnTo>
                  <a:lnTo>
                    <a:pt x="1233" y="4967"/>
                  </a:lnTo>
                  <a:lnTo>
                    <a:pt x="1574" y="4644"/>
                  </a:lnTo>
                  <a:lnTo>
                    <a:pt x="1915" y="4360"/>
                  </a:lnTo>
                  <a:lnTo>
                    <a:pt x="2275" y="4095"/>
                  </a:lnTo>
                  <a:lnTo>
                    <a:pt x="2939" y="3602"/>
                  </a:lnTo>
                  <a:lnTo>
                    <a:pt x="3261" y="3394"/>
                  </a:lnTo>
                  <a:lnTo>
                    <a:pt x="3583" y="3185"/>
                  </a:lnTo>
                  <a:lnTo>
                    <a:pt x="4265" y="2806"/>
                  </a:lnTo>
                  <a:lnTo>
                    <a:pt x="4948" y="2465"/>
                  </a:lnTo>
                  <a:lnTo>
                    <a:pt x="5649" y="2143"/>
                  </a:lnTo>
                  <a:lnTo>
                    <a:pt x="6369" y="1858"/>
                  </a:lnTo>
                  <a:lnTo>
                    <a:pt x="7108" y="1593"/>
                  </a:lnTo>
                  <a:lnTo>
                    <a:pt x="7848" y="1366"/>
                  </a:lnTo>
                  <a:lnTo>
                    <a:pt x="8587" y="1138"/>
                  </a:lnTo>
                  <a:lnTo>
                    <a:pt x="9515" y="854"/>
                  </a:lnTo>
                  <a:lnTo>
                    <a:pt x="10008" y="721"/>
                  </a:lnTo>
                  <a:lnTo>
                    <a:pt x="10520" y="588"/>
                  </a:lnTo>
                  <a:lnTo>
                    <a:pt x="11032" y="494"/>
                  </a:lnTo>
                  <a:lnTo>
                    <a:pt x="11525" y="399"/>
                  </a:lnTo>
                  <a:lnTo>
                    <a:pt x="12036" y="342"/>
                  </a:lnTo>
                  <a:lnTo>
                    <a:pt x="12529" y="323"/>
                  </a:lnTo>
                  <a:close/>
                  <a:moveTo>
                    <a:pt x="12567" y="1"/>
                  </a:moveTo>
                  <a:lnTo>
                    <a:pt x="12131" y="20"/>
                  </a:lnTo>
                  <a:lnTo>
                    <a:pt x="11695" y="77"/>
                  </a:lnTo>
                  <a:lnTo>
                    <a:pt x="11240" y="134"/>
                  </a:lnTo>
                  <a:lnTo>
                    <a:pt x="10804" y="228"/>
                  </a:lnTo>
                  <a:lnTo>
                    <a:pt x="10027" y="399"/>
                  </a:lnTo>
                  <a:lnTo>
                    <a:pt x="9250" y="588"/>
                  </a:lnTo>
                  <a:lnTo>
                    <a:pt x="8492" y="816"/>
                  </a:lnTo>
                  <a:lnTo>
                    <a:pt x="7734" y="1043"/>
                  </a:lnTo>
                  <a:lnTo>
                    <a:pt x="6976" y="1290"/>
                  </a:lnTo>
                  <a:lnTo>
                    <a:pt x="6237" y="1555"/>
                  </a:lnTo>
                  <a:lnTo>
                    <a:pt x="5497" y="1858"/>
                  </a:lnTo>
                  <a:lnTo>
                    <a:pt x="4777" y="2181"/>
                  </a:lnTo>
                  <a:lnTo>
                    <a:pt x="4133" y="2503"/>
                  </a:lnTo>
                  <a:lnTo>
                    <a:pt x="3488" y="2844"/>
                  </a:lnTo>
                  <a:lnTo>
                    <a:pt x="2844" y="3242"/>
                  </a:lnTo>
                  <a:lnTo>
                    <a:pt x="2541" y="3450"/>
                  </a:lnTo>
                  <a:lnTo>
                    <a:pt x="2237" y="3678"/>
                  </a:lnTo>
                  <a:lnTo>
                    <a:pt x="1934" y="3905"/>
                  </a:lnTo>
                  <a:lnTo>
                    <a:pt x="1650" y="4152"/>
                  </a:lnTo>
                  <a:lnTo>
                    <a:pt x="1365" y="4398"/>
                  </a:lnTo>
                  <a:lnTo>
                    <a:pt x="1100" y="4663"/>
                  </a:lnTo>
                  <a:lnTo>
                    <a:pt x="854" y="4929"/>
                  </a:lnTo>
                  <a:lnTo>
                    <a:pt x="626" y="5213"/>
                  </a:lnTo>
                  <a:lnTo>
                    <a:pt x="399" y="5497"/>
                  </a:lnTo>
                  <a:lnTo>
                    <a:pt x="209" y="5801"/>
                  </a:lnTo>
                  <a:lnTo>
                    <a:pt x="134" y="5933"/>
                  </a:lnTo>
                  <a:lnTo>
                    <a:pt x="77" y="6066"/>
                  </a:lnTo>
                  <a:lnTo>
                    <a:pt x="39" y="6199"/>
                  </a:lnTo>
                  <a:lnTo>
                    <a:pt x="20" y="6331"/>
                  </a:lnTo>
                  <a:lnTo>
                    <a:pt x="1" y="6483"/>
                  </a:lnTo>
                  <a:lnTo>
                    <a:pt x="1" y="6616"/>
                  </a:lnTo>
                  <a:lnTo>
                    <a:pt x="39" y="6881"/>
                  </a:lnTo>
                  <a:lnTo>
                    <a:pt x="115" y="7165"/>
                  </a:lnTo>
                  <a:lnTo>
                    <a:pt x="209" y="7431"/>
                  </a:lnTo>
                  <a:lnTo>
                    <a:pt x="323" y="7677"/>
                  </a:lnTo>
                  <a:lnTo>
                    <a:pt x="456" y="7923"/>
                  </a:lnTo>
                  <a:lnTo>
                    <a:pt x="835" y="8644"/>
                  </a:lnTo>
                  <a:lnTo>
                    <a:pt x="1043" y="8985"/>
                  </a:lnTo>
                  <a:lnTo>
                    <a:pt x="1252" y="9326"/>
                  </a:lnTo>
                  <a:lnTo>
                    <a:pt x="1479" y="9648"/>
                  </a:lnTo>
                  <a:lnTo>
                    <a:pt x="1745" y="9970"/>
                  </a:lnTo>
                  <a:lnTo>
                    <a:pt x="2010" y="10255"/>
                  </a:lnTo>
                  <a:lnTo>
                    <a:pt x="2313" y="10539"/>
                  </a:lnTo>
                  <a:lnTo>
                    <a:pt x="2465" y="10672"/>
                  </a:lnTo>
                  <a:lnTo>
                    <a:pt x="2635" y="10785"/>
                  </a:lnTo>
                  <a:lnTo>
                    <a:pt x="2958" y="10994"/>
                  </a:lnTo>
                  <a:lnTo>
                    <a:pt x="3318" y="11164"/>
                  </a:lnTo>
                  <a:lnTo>
                    <a:pt x="3697" y="11297"/>
                  </a:lnTo>
                  <a:lnTo>
                    <a:pt x="4057" y="11392"/>
                  </a:lnTo>
                  <a:lnTo>
                    <a:pt x="4455" y="11449"/>
                  </a:lnTo>
                  <a:lnTo>
                    <a:pt x="4853" y="11487"/>
                  </a:lnTo>
                  <a:lnTo>
                    <a:pt x="5251" y="11506"/>
                  </a:lnTo>
                  <a:lnTo>
                    <a:pt x="5592" y="11506"/>
                  </a:lnTo>
                  <a:lnTo>
                    <a:pt x="5952" y="11468"/>
                  </a:lnTo>
                  <a:lnTo>
                    <a:pt x="6312" y="11430"/>
                  </a:lnTo>
                  <a:lnTo>
                    <a:pt x="6653" y="11392"/>
                  </a:lnTo>
                  <a:lnTo>
                    <a:pt x="7336" y="11259"/>
                  </a:lnTo>
                  <a:lnTo>
                    <a:pt x="7999" y="11108"/>
                  </a:lnTo>
                  <a:lnTo>
                    <a:pt x="8909" y="10880"/>
                  </a:lnTo>
                  <a:lnTo>
                    <a:pt x="9800" y="10615"/>
                  </a:lnTo>
                  <a:lnTo>
                    <a:pt x="10691" y="10349"/>
                  </a:lnTo>
                  <a:lnTo>
                    <a:pt x="11562" y="10046"/>
                  </a:lnTo>
                  <a:lnTo>
                    <a:pt x="12434" y="9743"/>
                  </a:lnTo>
                  <a:lnTo>
                    <a:pt x="13306" y="9421"/>
                  </a:lnTo>
                  <a:lnTo>
                    <a:pt x="14178" y="9080"/>
                  </a:lnTo>
                  <a:lnTo>
                    <a:pt x="15031" y="8719"/>
                  </a:lnTo>
                  <a:lnTo>
                    <a:pt x="15694" y="8435"/>
                  </a:lnTo>
                  <a:lnTo>
                    <a:pt x="16016" y="8265"/>
                  </a:lnTo>
                  <a:lnTo>
                    <a:pt x="16358" y="8094"/>
                  </a:lnTo>
                  <a:lnTo>
                    <a:pt x="16680" y="7923"/>
                  </a:lnTo>
                  <a:lnTo>
                    <a:pt x="17002" y="7715"/>
                  </a:lnTo>
                  <a:lnTo>
                    <a:pt x="17286" y="7506"/>
                  </a:lnTo>
                  <a:lnTo>
                    <a:pt x="17571" y="7279"/>
                  </a:lnTo>
                  <a:lnTo>
                    <a:pt x="17836" y="7052"/>
                  </a:lnTo>
                  <a:lnTo>
                    <a:pt x="18082" y="6786"/>
                  </a:lnTo>
                  <a:lnTo>
                    <a:pt x="18291" y="6502"/>
                  </a:lnTo>
                  <a:lnTo>
                    <a:pt x="18443" y="6199"/>
                  </a:lnTo>
                  <a:lnTo>
                    <a:pt x="18518" y="6047"/>
                  </a:lnTo>
                  <a:lnTo>
                    <a:pt x="18575" y="5876"/>
                  </a:lnTo>
                  <a:lnTo>
                    <a:pt x="18632" y="5706"/>
                  </a:lnTo>
                  <a:lnTo>
                    <a:pt x="18670" y="5535"/>
                  </a:lnTo>
                  <a:lnTo>
                    <a:pt x="18708" y="5346"/>
                  </a:lnTo>
                  <a:lnTo>
                    <a:pt x="18708" y="5156"/>
                  </a:lnTo>
                  <a:lnTo>
                    <a:pt x="18727" y="4948"/>
                  </a:lnTo>
                  <a:lnTo>
                    <a:pt x="18708" y="4758"/>
                  </a:lnTo>
                  <a:lnTo>
                    <a:pt x="18670" y="4493"/>
                  </a:lnTo>
                  <a:lnTo>
                    <a:pt x="18613" y="4265"/>
                  </a:lnTo>
                  <a:lnTo>
                    <a:pt x="18537" y="4076"/>
                  </a:lnTo>
                  <a:lnTo>
                    <a:pt x="18424" y="3905"/>
                  </a:lnTo>
                  <a:lnTo>
                    <a:pt x="18310" y="3773"/>
                  </a:lnTo>
                  <a:lnTo>
                    <a:pt x="18177" y="3678"/>
                  </a:lnTo>
                  <a:lnTo>
                    <a:pt x="18026" y="3602"/>
                  </a:lnTo>
                  <a:lnTo>
                    <a:pt x="17874" y="3545"/>
                  </a:lnTo>
                  <a:lnTo>
                    <a:pt x="17969" y="3375"/>
                  </a:lnTo>
                  <a:lnTo>
                    <a:pt x="18045" y="3204"/>
                  </a:lnTo>
                  <a:lnTo>
                    <a:pt x="18082" y="3033"/>
                  </a:lnTo>
                  <a:lnTo>
                    <a:pt x="18101" y="2863"/>
                  </a:lnTo>
                  <a:lnTo>
                    <a:pt x="18082" y="2692"/>
                  </a:lnTo>
                  <a:lnTo>
                    <a:pt x="18045" y="2522"/>
                  </a:lnTo>
                  <a:lnTo>
                    <a:pt x="17988" y="2370"/>
                  </a:lnTo>
                  <a:lnTo>
                    <a:pt x="17912" y="2237"/>
                  </a:lnTo>
                  <a:lnTo>
                    <a:pt x="17817" y="2105"/>
                  </a:lnTo>
                  <a:lnTo>
                    <a:pt x="17684" y="1991"/>
                  </a:lnTo>
                  <a:lnTo>
                    <a:pt x="17552" y="1877"/>
                  </a:lnTo>
                  <a:lnTo>
                    <a:pt x="17419" y="1783"/>
                  </a:lnTo>
                  <a:lnTo>
                    <a:pt x="17248" y="1707"/>
                  </a:lnTo>
                  <a:lnTo>
                    <a:pt x="17078" y="1669"/>
                  </a:lnTo>
                  <a:lnTo>
                    <a:pt x="16888" y="1631"/>
                  </a:lnTo>
                  <a:lnTo>
                    <a:pt x="16699" y="1612"/>
                  </a:lnTo>
                  <a:lnTo>
                    <a:pt x="16452" y="1631"/>
                  </a:lnTo>
                  <a:lnTo>
                    <a:pt x="16187" y="1707"/>
                  </a:lnTo>
                  <a:lnTo>
                    <a:pt x="15846" y="1820"/>
                  </a:lnTo>
                  <a:lnTo>
                    <a:pt x="15846" y="1820"/>
                  </a:lnTo>
                  <a:lnTo>
                    <a:pt x="15865" y="1745"/>
                  </a:lnTo>
                  <a:lnTo>
                    <a:pt x="15827" y="1669"/>
                  </a:lnTo>
                  <a:lnTo>
                    <a:pt x="15675" y="1441"/>
                  </a:lnTo>
                  <a:lnTo>
                    <a:pt x="15524" y="1252"/>
                  </a:lnTo>
                  <a:lnTo>
                    <a:pt x="15334" y="1062"/>
                  </a:lnTo>
                  <a:lnTo>
                    <a:pt x="15164" y="892"/>
                  </a:lnTo>
                  <a:lnTo>
                    <a:pt x="14974" y="740"/>
                  </a:lnTo>
                  <a:lnTo>
                    <a:pt x="14785" y="607"/>
                  </a:lnTo>
                  <a:lnTo>
                    <a:pt x="14576" y="475"/>
                  </a:lnTo>
                  <a:lnTo>
                    <a:pt x="14386" y="380"/>
                  </a:lnTo>
                  <a:lnTo>
                    <a:pt x="14178" y="285"/>
                  </a:lnTo>
                  <a:lnTo>
                    <a:pt x="13951" y="209"/>
                  </a:lnTo>
                  <a:lnTo>
                    <a:pt x="13723" y="153"/>
                  </a:lnTo>
                  <a:lnTo>
                    <a:pt x="13515" y="96"/>
                  </a:lnTo>
                  <a:lnTo>
                    <a:pt x="13287" y="58"/>
                  </a:lnTo>
                  <a:lnTo>
                    <a:pt x="13041" y="39"/>
                  </a:lnTo>
                  <a:lnTo>
                    <a:pt x="12567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37500" y="3615613"/>
              <a:ext cx="388575" cy="158750"/>
            </a:xfrm>
            <a:custGeom>
              <a:avLst/>
              <a:gdLst/>
              <a:ahLst/>
              <a:cxnLst/>
              <a:rect l="l" t="t" r="r" b="b"/>
              <a:pathLst>
                <a:path w="15543" h="6350" fill="none" extrusionOk="0">
                  <a:moveTo>
                    <a:pt x="664" y="6350"/>
                  </a:moveTo>
                  <a:lnTo>
                    <a:pt x="664" y="6350"/>
                  </a:lnTo>
                  <a:lnTo>
                    <a:pt x="493" y="6255"/>
                  </a:lnTo>
                  <a:lnTo>
                    <a:pt x="342" y="6141"/>
                  </a:lnTo>
                  <a:lnTo>
                    <a:pt x="228" y="6009"/>
                  </a:lnTo>
                  <a:lnTo>
                    <a:pt x="133" y="5876"/>
                  </a:lnTo>
                  <a:lnTo>
                    <a:pt x="57" y="5724"/>
                  </a:lnTo>
                  <a:lnTo>
                    <a:pt x="19" y="5573"/>
                  </a:lnTo>
                  <a:lnTo>
                    <a:pt x="0" y="5421"/>
                  </a:lnTo>
                  <a:lnTo>
                    <a:pt x="0" y="5250"/>
                  </a:lnTo>
                  <a:lnTo>
                    <a:pt x="19" y="5099"/>
                  </a:lnTo>
                  <a:lnTo>
                    <a:pt x="76" y="4947"/>
                  </a:lnTo>
                  <a:lnTo>
                    <a:pt x="133" y="4777"/>
                  </a:lnTo>
                  <a:lnTo>
                    <a:pt x="228" y="4644"/>
                  </a:lnTo>
                  <a:lnTo>
                    <a:pt x="323" y="4492"/>
                  </a:lnTo>
                  <a:lnTo>
                    <a:pt x="455" y="4379"/>
                  </a:lnTo>
                  <a:lnTo>
                    <a:pt x="607" y="4246"/>
                  </a:lnTo>
                  <a:lnTo>
                    <a:pt x="759" y="4151"/>
                  </a:lnTo>
                  <a:lnTo>
                    <a:pt x="759" y="4151"/>
                  </a:lnTo>
                  <a:lnTo>
                    <a:pt x="986" y="4037"/>
                  </a:lnTo>
                  <a:lnTo>
                    <a:pt x="1232" y="3962"/>
                  </a:lnTo>
                  <a:lnTo>
                    <a:pt x="1498" y="3886"/>
                  </a:lnTo>
                  <a:lnTo>
                    <a:pt x="1763" y="3848"/>
                  </a:lnTo>
                  <a:lnTo>
                    <a:pt x="2294" y="3772"/>
                  </a:lnTo>
                  <a:lnTo>
                    <a:pt x="2806" y="3696"/>
                  </a:lnTo>
                  <a:lnTo>
                    <a:pt x="2806" y="3696"/>
                  </a:lnTo>
                  <a:lnTo>
                    <a:pt x="3924" y="3507"/>
                  </a:lnTo>
                  <a:lnTo>
                    <a:pt x="5023" y="3279"/>
                  </a:lnTo>
                  <a:lnTo>
                    <a:pt x="6122" y="3033"/>
                  </a:lnTo>
                  <a:lnTo>
                    <a:pt x="7203" y="2749"/>
                  </a:lnTo>
                  <a:lnTo>
                    <a:pt x="7203" y="2749"/>
                  </a:lnTo>
                  <a:lnTo>
                    <a:pt x="8283" y="2426"/>
                  </a:lnTo>
                  <a:lnTo>
                    <a:pt x="9345" y="2085"/>
                  </a:lnTo>
                  <a:lnTo>
                    <a:pt x="10406" y="1706"/>
                  </a:lnTo>
                  <a:lnTo>
                    <a:pt x="11448" y="1308"/>
                  </a:lnTo>
                  <a:lnTo>
                    <a:pt x="11448" y="1308"/>
                  </a:lnTo>
                  <a:lnTo>
                    <a:pt x="12301" y="948"/>
                  </a:lnTo>
                  <a:lnTo>
                    <a:pt x="13135" y="588"/>
                  </a:lnTo>
                  <a:lnTo>
                    <a:pt x="13135" y="588"/>
                  </a:lnTo>
                  <a:lnTo>
                    <a:pt x="13723" y="304"/>
                  </a:lnTo>
                  <a:lnTo>
                    <a:pt x="14026" y="171"/>
                  </a:lnTo>
                  <a:lnTo>
                    <a:pt x="14329" y="57"/>
                  </a:lnTo>
                  <a:lnTo>
                    <a:pt x="14329" y="57"/>
                  </a:lnTo>
                  <a:lnTo>
                    <a:pt x="14519" y="19"/>
                  </a:lnTo>
                  <a:lnTo>
                    <a:pt x="14689" y="0"/>
                  </a:lnTo>
                  <a:lnTo>
                    <a:pt x="14689" y="0"/>
                  </a:lnTo>
                  <a:lnTo>
                    <a:pt x="14822" y="19"/>
                  </a:lnTo>
                  <a:lnTo>
                    <a:pt x="14955" y="57"/>
                  </a:lnTo>
                  <a:lnTo>
                    <a:pt x="15087" y="95"/>
                  </a:lnTo>
                  <a:lnTo>
                    <a:pt x="15182" y="171"/>
                  </a:lnTo>
                  <a:lnTo>
                    <a:pt x="15277" y="266"/>
                  </a:lnTo>
                  <a:lnTo>
                    <a:pt x="15372" y="360"/>
                  </a:lnTo>
                  <a:lnTo>
                    <a:pt x="15429" y="474"/>
                  </a:lnTo>
                  <a:lnTo>
                    <a:pt x="15485" y="588"/>
                  </a:lnTo>
                  <a:lnTo>
                    <a:pt x="15523" y="721"/>
                  </a:lnTo>
                  <a:lnTo>
                    <a:pt x="15542" y="853"/>
                  </a:lnTo>
                  <a:lnTo>
                    <a:pt x="15542" y="986"/>
                  </a:lnTo>
                  <a:lnTo>
                    <a:pt x="15523" y="1119"/>
                  </a:lnTo>
                  <a:lnTo>
                    <a:pt x="15504" y="1251"/>
                  </a:lnTo>
                  <a:lnTo>
                    <a:pt x="15448" y="1384"/>
                  </a:lnTo>
                  <a:lnTo>
                    <a:pt x="15391" y="1517"/>
                  </a:lnTo>
                  <a:lnTo>
                    <a:pt x="15296" y="1630"/>
                  </a:lnTo>
                  <a:lnTo>
                    <a:pt x="15296" y="1630"/>
                  </a:lnTo>
                  <a:lnTo>
                    <a:pt x="15125" y="1630"/>
                  </a:lnTo>
                  <a:lnTo>
                    <a:pt x="14936" y="1668"/>
                  </a:lnTo>
                  <a:lnTo>
                    <a:pt x="14557" y="1744"/>
                  </a:lnTo>
                  <a:lnTo>
                    <a:pt x="14178" y="1858"/>
                  </a:lnTo>
                  <a:lnTo>
                    <a:pt x="13799" y="1990"/>
                  </a:lnTo>
                  <a:lnTo>
                    <a:pt x="13078" y="2294"/>
                  </a:lnTo>
                  <a:lnTo>
                    <a:pt x="12491" y="2540"/>
                  </a:lnTo>
                  <a:lnTo>
                    <a:pt x="12491" y="2540"/>
                  </a:lnTo>
                  <a:lnTo>
                    <a:pt x="11714" y="2843"/>
                  </a:lnTo>
                  <a:lnTo>
                    <a:pt x="10918" y="3109"/>
                  </a:lnTo>
                  <a:lnTo>
                    <a:pt x="10122" y="3374"/>
                  </a:lnTo>
                  <a:lnTo>
                    <a:pt x="9326" y="3620"/>
                  </a:lnTo>
                  <a:lnTo>
                    <a:pt x="8530" y="3848"/>
                  </a:lnTo>
                  <a:lnTo>
                    <a:pt x="7715" y="4056"/>
                  </a:lnTo>
                  <a:lnTo>
                    <a:pt x="6900" y="4265"/>
                  </a:lnTo>
                  <a:lnTo>
                    <a:pt x="6085" y="4454"/>
                  </a:lnTo>
                  <a:lnTo>
                    <a:pt x="6085" y="4454"/>
                  </a:lnTo>
                  <a:lnTo>
                    <a:pt x="5383" y="4587"/>
                  </a:lnTo>
                  <a:lnTo>
                    <a:pt x="4663" y="4739"/>
                  </a:lnTo>
                  <a:lnTo>
                    <a:pt x="4303" y="4814"/>
                  </a:lnTo>
                  <a:lnTo>
                    <a:pt x="3943" y="4909"/>
                  </a:lnTo>
                  <a:lnTo>
                    <a:pt x="3602" y="5023"/>
                  </a:lnTo>
                  <a:lnTo>
                    <a:pt x="3260" y="5156"/>
                  </a:lnTo>
                  <a:lnTo>
                    <a:pt x="3260" y="5156"/>
                  </a:lnTo>
                  <a:lnTo>
                    <a:pt x="2957" y="5326"/>
                  </a:lnTo>
                  <a:lnTo>
                    <a:pt x="2635" y="5497"/>
                  </a:lnTo>
                  <a:lnTo>
                    <a:pt x="2010" y="5876"/>
                  </a:lnTo>
                  <a:lnTo>
                    <a:pt x="1687" y="6046"/>
                  </a:lnTo>
                  <a:lnTo>
                    <a:pt x="1365" y="6179"/>
                  </a:lnTo>
                  <a:lnTo>
                    <a:pt x="1195" y="6236"/>
                  </a:lnTo>
                  <a:lnTo>
                    <a:pt x="1024" y="6293"/>
                  </a:lnTo>
                  <a:lnTo>
                    <a:pt x="853" y="6331"/>
                  </a:lnTo>
                  <a:lnTo>
                    <a:pt x="664" y="635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2475" y="3576763"/>
              <a:ext cx="450650" cy="270575"/>
            </a:xfrm>
            <a:custGeom>
              <a:avLst/>
              <a:gdLst/>
              <a:ahLst/>
              <a:cxnLst/>
              <a:rect l="l" t="t" r="r" b="b"/>
              <a:pathLst>
                <a:path w="18026" h="10823" fill="none" extrusionOk="0">
                  <a:moveTo>
                    <a:pt x="4986" y="10823"/>
                  </a:moveTo>
                  <a:lnTo>
                    <a:pt x="4986" y="10823"/>
                  </a:lnTo>
                  <a:lnTo>
                    <a:pt x="4512" y="10823"/>
                  </a:lnTo>
                  <a:lnTo>
                    <a:pt x="4057" y="10766"/>
                  </a:lnTo>
                  <a:lnTo>
                    <a:pt x="3621" y="10671"/>
                  </a:lnTo>
                  <a:lnTo>
                    <a:pt x="3394" y="10595"/>
                  </a:lnTo>
                  <a:lnTo>
                    <a:pt x="3185" y="10519"/>
                  </a:lnTo>
                  <a:lnTo>
                    <a:pt x="2977" y="10443"/>
                  </a:lnTo>
                  <a:lnTo>
                    <a:pt x="2768" y="10330"/>
                  </a:lnTo>
                  <a:lnTo>
                    <a:pt x="2560" y="10216"/>
                  </a:lnTo>
                  <a:lnTo>
                    <a:pt x="2351" y="10102"/>
                  </a:lnTo>
                  <a:lnTo>
                    <a:pt x="2162" y="9951"/>
                  </a:lnTo>
                  <a:lnTo>
                    <a:pt x="1972" y="9799"/>
                  </a:lnTo>
                  <a:lnTo>
                    <a:pt x="1783" y="9628"/>
                  </a:lnTo>
                  <a:lnTo>
                    <a:pt x="1593" y="9439"/>
                  </a:lnTo>
                  <a:lnTo>
                    <a:pt x="1593" y="9439"/>
                  </a:lnTo>
                  <a:lnTo>
                    <a:pt x="1309" y="9079"/>
                  </a:lnTo>
                  <a:lnTo>
                    <a:pt x="986" y="8643"/>
                  </a:lnTo>
                  <a:lnTo>
                    <a:pt x="664" y="8169"/>
                  </a:lnTo>
                  <a:lnTo>
                    <a:pt x="532" y="7904"/>
                  </a:lnTo>
                  <a:lnTo>
                    <a:pt x="380" y="7638"/>
                  </a:lnTo>
                  <a:lnTo>
                    <a:pt x="266" y="7373"/>
                  </a:lnTo>
                  <a:lnTo>
                    <a:pt x="171" y="7108"/>
                  </a:lnTo>
                  <a:lnTo>
                    <a:pt x="77" y="6842"/>
                  </a:lnTo>
                  <a:lnTo>
                    <a:pt x="20" y="6577"/>
                  </a:lnTo>
                  <a:lnTo>
                    <a:pt x="1" y="6331"/>
                  </a:lnTo>
                  <a:lnTo>
                    <a:pt x="1" y="6084"/>
                  </a:lnTo>
                  <a:lnTo>
                    <a:pt x="39" y="5857"/>
                  </a:lnTo>
                  <a:lnTo>
                    <a:pt x="115" y="5648"/>
                  </a:lnTo>
                  <a:lnTo>
                    <a:pt x="115" y="5648"/>
                  </a:lnTo>
                  <a:lnTo>
                    <a:pt x="190" y="5478"/>
                  </a:lnTo>
                  <a:lnTo>
                    <a:pt x="304" y="5307"/>
                  </a:lnTo>
                  <a:lnTo>
                    <a:pt x="418" y="5136"/>
                  </a:lnTo>
                  <a:lnTo>
                    <a:pt x="551" y="4966"/>
                  </a:lnTo>
                  <a:lnTo>
                    <a:pt x="854" y="4644"/>
                  </a:lnTo>
                  <a:lnTo>
                    <a:pt x="1195" y="4321"/>
                  </a:lnTo>
                  <a:lnTo>
                    <a:pt x="1536" y="4037"/>
                  </a:lnTo>
                  <a:lnTo>
                    <a:pt x="1896" y="3772"/>
                  </a:lnTo>
                  <a:lnTo>
                    <a:pt x="2560" y="3279"/>
                  </a:lnTo>
                  <a:lnTo>
                    <a:pt x="2560" y="3279"/>
                  </a:lnTo>
                  <a:lnTo>
                    <a:pt x="2882" y="3071"/>
                  </a:lnTo>
                  <a:lnTo>
                    <a:pt x="3204" y="2862"/>
                  </a:lnTo>
                  <a:lnTo>
                    <a:pt x="3886" y="2483"/>
                  </a:lnTo>
                  <a:lnTo>
                    <a:pt x="4569" y="2142"/>
                  </a:lnTo>
                  <a:lnTo>
                    <a:pt x="5270" y="1820"/>
                  </a:lnTo>
                  <a:lnTo>
                    <a:pt x="5990" y="1535"/>
                  </a:lnTo>
                  <a:lnTo>
                    <a:pt x="6729" y="1270"/>
                  </a:lnTo>
                  <a:lnTo>
                    <a:pt x="7469" y="1043"/>
                  </a:lnTo>
                  <a:lnTo>
                    <a:pt x="8208" y="815"/>
                  </a:lnTo>
                  <a:lnTo>
                    <a:pt x="8208" y="815"/>
                  </a:lnTo>
                  <a:lnTo>
                    <a:pt x="9136" y="531"/>
                  </a:lnTo>
                  <a:lnTo>
                    <a:pt x="9629" y="398"/>
                  </a:lnTo>
                  <a:lnTo>
                    <a:pt x="10141" y="265"/>
                  </a:lnTo>
                  <a:lnTo>
                    <a:pt x="10653" y="171"/>
                  </a:lnTo>
                  <a:lnTo>
                    <a:pt x="11146" y="76"/>
                  </a:lnTo>
                  <a:lnTo>
                    <a:pt x="11657" y="19"/>
                  </a:lnTo>
                  <a:lnTo>
                    <a:pt x="12150" y="0"/>
                  </a:lnTo>
                  <a:lnTo>
                    <a:pt x="12150" y="0"/>
                  </a:lnTo>
                  <a:lnTo>
                    <a:pt x="12605" y="19"/>
                  </a:lnTo>
                  <a:lnTo>
                    <a:pt x="13022" y="76"/>
                  </a:lnTo>
                  <a:lnTo>
                    <a:pt x="13230" y="114"/>
                  </a:lnTo>
                  <a:lnTo>
                    <a:pt x="13439" y="171"/>
                  </a:lnTo>
                  <a:lnTo>
                    <a:pt x="13628" y="246"/>
                  </a:lnTo>
                  <a:lnTo>
                    <a:pt x="13818" y="322"/>
                  </a:lnTo>
                  <a:lnTo>
                    <a:pt x="14007" y="417"/>
                  </a:lnTo>
                  <a:lnTo>
                    <a:pt x="14197" y="531"/>
                  </a:lnTo>
                  <a:lnTo>
                    <a:pt x="14387" y="663"/>
                  </a:lnTo>
                  <a:lnTo>
                    <a:pt x="14557" y="796"/>
                  </a:lnTo>
                  <a:lnTo>
                    <a:pt x="14709" y="948"/>
                  </a:lnTo>
                  <a:lnTo>
                    <a:pt x="14879" y="1118"/>
                  </a:lnTo>
                  <a:lnTo>
                    <a:pt x="15031" y="1308"/>
                  </a:lnTo>
                  <a:lnTo>
                    <a:pt x="15164" y="1516"/>
                  </a:lnTo>
                  <a:lnTo>
                    <a:pt x="15164" y="1516"/>
                  </a:lnTo>
                  <a:lnTo>
                    <a:pt x="15202" y="1554"/>
                  </a:lnTo>
                  <a:lnTo>
                    <a:pt x="15239" y="1573"/>
                  </a:lnTo>
                  <a:lnTo>
                    <a:pt x="15239" y="1573"/>
                  </a:lnTo>
                  <a:lnTo>
                    <a:pt x="14576" y="1876"/>
                  </a:lnTo>
                  <a:lnTo>
                    <a:pt x="13932" y="2180"/>
                  </a:lnTo>
                  <a:lnTo>
                    <a:pt x="13268" y="2483"/>
                  </a:lnTo>
                  <a:lnTo>
                    <a:pt x="12605" y="2767"/>
                  </a:lnTo>
                  <a:lnTo>
                    <a:pt x="12605" y="2767"/>
                  </a:lnTo>
                  <a:lnTo>
                    <a:pt x="11695" y="3108"/>
                  </a:lnTo>
                  <a:lnTo>
                    <a:pt x="10766" y="3412"/>
                  </a:lnTo>
                  <a:lnTo>
                    <a:pt x="9838" y="3715"/>
                  </a:lnTo>
                  <a:lnTo>
                    <a:pt x="8909" y="3980"/>
                  </a:lnTo>
                  <a:lnTo>
                    <a:pt x="8909" y="3980"/>
                  </a:lnTo>
                  <a:lnTo>
                    <a:pt x="8037" y="4208"/>
                  </a:lnTo>
                  <a:lnTo>
                    <a:pt x="7165" y="4416"/>
                  </a:lnTo>
                  <a:lnTo>
                    <a:pt x="6293" y="4606"/>
                  </a:lnTo>
                  <a:lnTo>
                    <a:pt x="5422" y="4776"/>
                  </a:lnTo>
                  <a:lnTo>
                    <a:pt x="5422" y="4776"/>
                  </a:lnTo>
                  <a:lnTo>
                    <a:pt x="4644" y="4909"/>
                  </a:lnTo>
                  <a:lnTo>
                    <a:pt x="3886" y="5023"/>
                  </a:lnTo>
                  <a:lnTo>
                    <a:pt x="3507" y="5080"/>
                  </a:lnTo>
                  <a:lnTo>
                    <a:pt x="3128" y="5174"/>
                  </a:lnTo>
                  <a:lnTo>
                    <a:pt x="2749" y="5288"/>
                  </a:lnTo>
                  <a:lnTo>
                    <a:pt x="2389" y="5421"/>
                  </a:lnTo>
                  <a:lnTo>
                    <a:pt x="2389" y="5421"/>
                  </a:lnTo>
                  <a:lnTo>
                    <a:pt x="2200" y="5516"/>
                  </a:lnTo>
                  <a:lnTo>
                    <a:pt x="2029" y="5648"/>
                  </a:lnTo>
                  <a:lnTo>
                    <a:pt x="1877" y="5781"/>
                  </a:lnTo>
                  <a:lnTo>
                    <a:pt x="1764" y="5914"/>
                  </a:lnTo>
                  <a:lnTo>
                    <a:pt x="1650" y="6084"/>
                  </a:lnTo>
                  <a:lnTo>
                    <a:pt x="1574" y="6236"/>
                  </a:lnTo>
                  <a:lnTo>
                    <a:pt x="1517" y="6425"/>
                  </a:lnTo>
                  <a:lnTo>
                    <a:pt x="1479" y="6596"/>
                  </a:lnTo>
                  <a:lnTo>
                    <a:pt x="1460" y="6766"/>
                  </a:lnTo>
                  <a:lnTo>
                    <a:pt x="1479" y="6956"/>
                  </a:lnTo>
                  <a:lnTo>
                    <a:pt x="1498" y="7146"/>
                  </a:lnTo>
                  <a:lnTo>
                    <a:pt x="1555" y="7316"/>
                  </a:lnTo>
                  <a:lnTo>
                    <a:pt x="1631" y="7487"/>
                  </a:lnTo>
                  <a:lnTo>
                    <a:pt x="1726" y="7638"/>
                  </a:lnTo>
                  <a:lnTo>
                    <a:pt x="1839" y="7790"/>
                  </a:lnTo>
                  <a:lnTo>
                    <a:pt x="1972" y="7942"/>
                  </a:lnTo>
                  <a:lnTo>
                    <a:pt x="1972" y="7942"/>
                  </a:lnTo>
                  <a:lnTo>
                    <a:pt x="1934" y="7980"/>
                  </a:lnTo>
                  <a:lnTo>
                    <a:pt x="1934" y="8017"/>
                  </a:lnTo>
                  <a:lnTo>
                    <a:pt x="1934" y="8112"/>
                  </a:lnTo>
                  <a:lnTo>
                    <a:pt x="1953" y="8150"/>
                  </a:lnTo>
                  <a:lnTo>
                    <a:pt x="1991" y="8188"/>
                  </a:lnTo>
                  <a:lnTo>
                    <a:pt x="2029" y="8207"/>
                  </a:lnTo>
                  <a:lnTo>
                    <a:pt x="2086" y="8226"/>
                  </a:lnTo>
                  <a:lnTo>
                    <a:pt x="2086" y="8226"/>
                  </a:lnTo>
                  <a:lnTo>
                    <a:pt x="2313" y="8245"/>
                  </a:lnTo>
                  <a:lnTo>
                    <a:pt x="2313" y="8245"/>
                  </a:lnTo>
                  <a:lnTo>
                    <a:pt x="2427" y="8245"/>
                  </a:lnTo>
                  <a:lnTo>
                    <a:pt x="2427" y="8245"/>
                  </a:lnTo>
                  <a:lnTo>
                    <a:pt x="2484" y="8264"/>
                  </a:lnTo>
                  <a:lnTo>
                    <a:pt x="2484" y="8264"/>
                  </a:lnTo>
                  <a:lnTo>
                    <a:pt x="2541" y="8283"/>
                  </a:lnTo>
                  <a:lnTo>
                    <a:pt x="2541" y="8283"/>
                  </a:lnTo>
                  <a:lnTo>
                    <a:pt x="2598" y="8264"/>
                  </a:lnTo>
                  <a:lnTo>
                    <a:pt x="2654" y="8226"/>
                  </a:lnTo>
                  <a:lnTo>
                    <a:pt x="2654" y="8226"/>
                  </a:lnTo>
                  <a:lnTo>
                    <a:pt x="2863" y="8169"/>
                  </a:lnTo>
                  <a:lnTo>
                    <a:pt x="3071" y="8112"/>
                  </a:lnTo>
                  <a:lnTo>
                    <a:pt x="3280" y="8036"/>
                  </a:lnTo>
                  <a:lnTo>
                    <a:pt x="3488" y="7961"/>
                  </a:lnTo>
                  <a:lnTo>
                    <a:pt x="3886" y="7752"/>
                  </a:lnTo>
                  <a:lnTo>
                    <a:pt x="4284" y="7506"/>
                  </a:lnTo>
                  <a:lnTo>
                    <a:pt x="4284" y="7506"/>
                  </a:lnTo>
                  <a:lnTo>
                    <a:pt x="4701" y="7297"/>
                  </a:lnTo>
                  <a:lnTo>
                    <a:pt x="5099" y="7108"/>
                  </a:lnTo>
                  <a:lnTo>
                    <a:pt x="5516" y="6937"/>
                  </a:lnTo>
                  <a:lnTo>
                    <a:pt x="5933" y="6804"/>
                  </a:lnTo>
                  <a:lnTo>
                    <a:pt x="6350" y="6672"/>
                  </a:lnTo>
                  <a:lnTo>
                    <a:pt x="6786" y="6577"/>
                  </a:lnTo>
                  <a:lnTo>
                    <a:pt x="7677" y="6387"/>
                  </a:lnTo>
                  <a:lnTo>
                    <a:pt x="7677" y="6387"/>
                  </a:lnTo>
                  <a:lnTo>
                    <a:pt x="8568" y="6198"/>
                  </a:lnTo>
                  <a:lnTo>
                    <a:pt x="9459" y="5970"/>
                  </a:lnTo>
                  <a:lnTo>
                    <a:pt x="10331" y="5743"/>
                  </a:lnTo>
                  <a:lnTo>
                    <a:pt x="11221" y="5497"/>
                  </a:lnTo>
                  <a:lnTo>
                    <a:pt x="12093" y="5212"/>
                  </a:lnTo>
                  <a:lnTo>
                    <a:pt x="12946" y="4928"/>
                  </a:lnTo>
                  <a:lnTo>
                    <a:pt x="13818" y="4625"/>
                  </a:lnTo>
                  <a:lnTo>
                    <a:pt x="14671" y="4303"/>
                  </a:lnTo>
                  <a:lnTo>
                    <a:pt x="14671" y="4303"/>
                  </a:lnTo>
                  <a:lnTo>
                    <a:pt x="15202" y="4094"/>
                  </a:lnTo>
                  <a:lnTo>
                    <a:pt x="15789" y="3829"/>
                  </a:lnTo>
                  <a:lnTo>
                    <a:pt x="16111" y="3715"/>
                  </a:lnTo>
                  <a:lnTo>
                    <a:pt x="16415" y="3620"/>
                  </a:lnTo>
                  <a:lnTo>
                    <a:pt x="16718" y="3563"/>
                  </a:lnTo>
                  <a:lnTo>
                    <a:pt x="17002" y="3544"/>
                  </a:lnTo>
                  <a:lnTo>
                    <a:pt x="17002" y="3544"/>
                  </a:lnTo>
                  <a:lnTo>
                    <a:pt x="17116" y="3544"/>
                  </a:lnTo>
                  <a:lnTo>
                    <a:pt x="17116" y="3544"/>
                  </a:lnTo>
                  <a:lnTo>
                    <a:pt x="17135" y="3544"/>
                  </a:lnTo>
                  <a:lnTo>
                    <a:pt x="17135" y="3544"/>
                  </a:lnTo>
                  <a:lnTo>
                    <a:pt x="17154" y="3544"/>
                  </a:lnTo>
                  <a:lnTo>
                    <a:pt x="17154" y="3544"/>
                  </a:lnTo>
                  <a:lnTo>
                    <a:pt x="17324" y="3582"/>
                  </a:lnTo>
                  <a:lnTo>
                    <a:pt x="17476" y="3639"/>
                  </a:lnTo>
                  <a:lnTo>
                    <a:pt x="17609" y="3715"/>
                  </a:lnTo>
                  <a:lnTo>
                    <a:pt x="17722" y="3829"/>
                  </a:lnTo>
                  <a:lnTo>
                    <a:pt x="17836" y="3980"/>
                  </a:lnTo>
                  <a:lnTo>
                    <a:pt x="17912" y="4170"/>
                  </a:lnTo>
                  <a:lnTo>
                    <a:pt x="17988" y="4397"/>
                  </a:lnTo>
                  <a:lnTo>
                    <a:pt x="18026" y="4682"/>
                  </a:lnTo>
                  <a:lnTo>
                    <a:pt x="18026" y="4682"/>
                  </a:lnTo>
                  <a:lnTo>
                    <a:pt x="18026" y="4947"/>
                  </a:lnTo>
                  <a:lnTo>
                    <a:pt x="17988" y="5193"/>
                  </a:lnTo>
                  <a:lnTo>
                    <a:pt x="17931" y="5440"/>
                  </a:lnTo>
                  <a:lnTo>
                    <a:pt x="17836" y="5667"/>
                  </a:lnTo>
                  <a:lnTo>
                    <a:pt x="17722" y="5895"/>
                  </a:lnTo>
                  <a:lnTo>
                    <a:pt x="17590" y="6103"/>
                  </a:lnTo>
                  <a:lnTo>
                    <a:pt x="17438" y="6312"/>
                  </a:lnTo>
                  <a:lnTo>
                    <a:pt x="17249" y="6501"/>
                  </a:lnTo>
                  <a:lnTo>
                    <a:pt x="17059" y="6672"/>
                  </a:lnTo>
                  <a:lnTo>
                    <a:pt x="16851" y="6842"/>
                  </a:lnTo>
                  <a:lnTo>
                    <a:pt x="16642" y="6994"/>
                  </a:lnTo>
                  <a:lnTo>
                    <a:pt x="16434" y="7146"/>
                  </a:lnTo>
                  <a:lnTo>
                    <a:pt x="15979" y="7411"/>
                  </a:lnTo>
                  <a:lnTo>
                    <a:pt x="15562" y="7619"/>
                  </a:lnTo>
                  <a:lnTo>
                    <a:pt x="15562" y="7619"/>
                  </a:lnTo>
                  <a:lnTo>
                    <a:pt x="14690" y="8036"/>
                  </a:lnTo>
                  <a:lnTo>
                    <a:pt x="13818" y="8415"/>
                  </a:lnTo>
                  <a:lnTo>
                    <a:pt x="12946" y="8757"/>
                  </a:lnTo>
                  <a:lnTo>
                    <a:pt x="12036" y="9098"/>
                  </a:lnTo>
                  <a:lnTo>
                    <a:pt x="11146" y="9401"/>
                  </a:lnTo>
                  <a:lnTo>
                    <a:pt x="10236" y="9704"/>
                  </a:lnTo>
                  <a:lnTo>
                    <a:pt x="9326" y="9970"/>
                  </a:lnTo>
                  <a:lnTo>
                    <a:pt x="8416" y="10235"/>
                  </a:lnTo>
                  <a:lnTo>
                    <a:pt x="8416" y="10235"/>
                  </a:lnTo>
                  <a:lnTo>
                    <a:pt x="7563" y="10462"/>
                  </a:lnTo>
                  <a:lnTo>
                    <a:pt x="7146" y="10557"/>
                  </a:lnTo>
                  <a:lnTo>
                    <a:pt x="6710" y="10652"/>
                  </a:lnTo>
                  <a:lnTo>
                    <a:pt x="6274" y="10728"/>
                  </a:lnTo>
                  <a:lnTo>
                    <a:pt x="5839" y="10785"/>
                  </a:lnTo>
                  <a:lnTo>
                    <a:pt x="5403" y="10823"/>
                  </a:lnTo>
                  <a:lnTo>
                    <a:pt x="4986" y="10823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3000" y="3568688"/>
              <a:ext cx="468175" cy="287650"/>
            </a:xfrm>
            <a:custGeom>
              <a:avLst/>
              <a:gdLst/>
              <a:ahLst/>
              <a:cxnLst/>
              <a:rect l="l" t="t" r="r" b="b"/>
              <a:pathLst>
                <a:path w="18727" h="11506" fill="none" extrusionOk="0">
                  <a:moveTo>
                    <a:pt x="12567" y="1"/>
                  </a:moveTo>
                  <a:lnTo>
                    <a:pt x="12567" y="1"/>
                  </a:lnTo>
                  <a:lnTo>
                    <a:pt x="12131" y="20"/>
                  </a:lnTo>
                  <a:lnTo>
                    <a:pt x="11695" y="77"/>
                  </a:lnTo>
                  <a:lnTo>
                    <a:pt x="11240" y="134"/>
                  </a:lnTo>
                  <a:lnTo>
                    <a:pt x="10804" y="228"/>
                  </a:lnTo>
                  <a:lnTo>
                    <a:pt x="10804" y="228"/>
                  </a:lnTo>
                  <a:lnTo>
                    <a:pt x="10027" y="399"/>
                  </a:lnTo>
                  <a:lnTo>
                    <a:pt x="9250" y="588"/>
                  </a:lnTo>
                  <a:lnTo>
                    <a:pt x="8492" y="816"/>
                  </a:lnTo>
                  <a:lnTo>
                    <a:pt x="7734" y="1043"/>
                  </a:lnTo>
                  <a:lnTo>
                    <a:pt x="6976" y="1290"/>
                  </a:lnTo>
                  <a:lnTo>
                    <a:pt x="6237" y="1555"/>
                  </a:lnTo>
                  <a:lnTo>
                    <a:pt x="5497" y="1858"/>
                  </a:lnTo>
                  <a:lnTo>
                    <a:pt x="4777" y="2181"/>
                  </a:lnTo>
                  <a:lnTo>
                    <a:pt x="4777" y="2181"/>
                  </a:lnTo>
                  <a:lnTo>
                    <a:pt x="4133" y="2503"/>
                  </a:lnTo>
                  <a:lnTo>
                    <a:pt x="3488" y="2844"/>
                  </a:lnTo>
                  <a:lnTo>
                    <a:pt x="2844" y="3242"/>
                  </a:lnTo>
                  <a:lnTo>
                    <a:pt x="2541" y="3450"/>
                  </a:lnTo>
                  <a:lnTo>
                    <a:pt x="2237" y="3678"/>
                  </a:lnTo>
                  <a:lnTo>
                    <a:pt x="1934" y="3905"/>
                  </a:lnTo>
                  <a:lnTo>
                    <a:pt x="1650" y="4152"/>
                  </a:lnTo>
                  <a:lnTo>
                    <a:pt x="1365" y="4398"/>
                  </a:lnTo>
                  <a:lnTo>
                    <a:pt x="1100" y="4663"/>
                  </a:lnTo>
                  <a:lnTo>
                    <a:pt x="854" y="4929"/>
                  </a:lnTo>
                  <a:lnTo>
                    <a:pt x="626" y="5213"/>
                  </a:lnTo>
                  <a:lnTo>
                    <a:pt x="399" y="5497"/>
                  </a:lnTo>
                  <a:lnTo>
                    <a:pt x="209" y="5801"/>
                  </a:lnTo>
                  <a:lnTo>
                    <a:pt x="209" y="5801"/>
                  </a:lnTo>
                  <a:lnTo>
                    <a:pt x="134" y="5933"/>
                  </a:lnTo>
                  <a:lnTo>
                    <a:pt x="77" y="6066"/>
                  </a:lnTo>
                  <a:lnTo>
                    <a:pt x="39" y="6199"/>
                  </a:lnTo>
                  <a:lnTo>
                    <a:pt x="20" y="6331"/>
                  </a:lnTo>
                  <a:lnTo>
                    <a:pt x="1" y="6483"/>
                  </a:lnTo>
                  <a:lnTo>
                    <a:pt x="1" y="6616"/>
                  </a:lnTo>
                  <a:lnTo>
                    <a:pt x="39" y="6881"/>
                  </a:lnTo>
                  <a:lnTo>
                    <a:pt x="115" y="7165"/>
                  </a:lnTo>
                  <a:lnTo>
                    <a:pt x="209" y="7431"/>
                  </a:lnTo>
                  <a:lnTo>
                    <a:pt x="323" y="7677"/>
                  </a:lnTo>
                  <a:lnTo>
                    <a:pt x="456" y="7923"/>
                  </a:lnTo>
                  <a:lnTo>
                    <a:pt x="456" y="7923"/>
                  </a:lnTo>
                  <a:lnTo>
                    <a:pt x="835" y="8644"/>
                  </a:lnTo>
                  <a:lnTo>
                    <a:pt x="1043" y="8985"/>
                  </a:lnTo>
                  <a:lnTo>
                    <a:pt x="1252" y="9326"/>
                  </a:lnTo>
                  <a:lnTo>
                    <a:pt x="1479" y="9648"/>
                  </a:lnTo>
                  <a:lnTo>
                    <a:pt x="1745" y="9970"/>
                  </a:lnTo>
                  <a:lnTo>
                    <a:pt x="2010" y="10255"/>
                  </a:lnTo>
                  <a:lnTo>
                    <a:pt x="2313" y="10539"/>
                  </a:lnTo>
                  <a:lnTo>
                    <a:pt x="2313" y="10539"/>
                  </a:lnTo>
                  <a:lnTo>
                    <a:pt x="2465" y="10672"/>
                  </a:lnTo>
                  <a:lnTo>
                    <a:pt x="2635" y="10785"/>
                  </a:lnTo>
                  <a:lnTo>
                    <a:pt x="2958" y="10994"/>
                  </a:lnTo>
                  <a:lnTo>
                    <a:pt x="3318" y="11164"/>
                  </a:lnTo>
                  <a:lnTo>
                    <a:pt x="3697" y="11297"/>
                  </a:lnTo>
                  <a:lnTo>
                    <a:pt x="4057" y="11392"/>
                  </a:lnTo>
                  <a:lnTo>
                    <a:pt x="4455" y="11449"/>
                  </a:lnTo>
                  <a:lnTo>
                    <a:pt x="4853" y="11487"/>
                  </a:lnTo>
                  <a:lnTo>
                    <a:pt x="5251" y="11506"/>
                  </a:lnTo>
                  <a:lnTo>
                    <a:pt x="5251" y="11506"/>
                  </a:lnTo>
                  <a:lnTo>
                    <a:pt x="5592" y="11506"/>
                  </a:lnTo>
                  <a:lnTo>
                    <a:pt x="5952" y="11468"/>
                  </a:lnTo>
                  <a:lnTo>
                    <a:pt x="6312" y="11430"/>
                  </a:lnTo>
                  <a:lnTo>
                    <a:pt x="6653" y="11392"/>
                  </a:lnTo>
                  <a:lnTo>
                    <a:pt x="7336" y="11259"/>
                  </a:lnTo>
                  <a:lnTo>
                    <a:pt x="7999" y="11108"/>
                  </a:lnTo>
                  <a:lnTo>
                    <a:pt x="7999" y="11108"/>
                  </a:lnTo>
                  <a:lnTo>
                    <a:pt x="8909" y="10880"/>
                  </a:lnTo>
                  <a:lnTo>
                    <a:pt x="9800" y="10615"/>
                  </a:lnTo>
                  <a:lnTo>
                    <a:pt x="10691" y="10349"/>
                  </a:lnTo>
                  <a:lnTo>
                    <a:pt x="11562" y="10046"/>
                  </a:lnTo>
                  <a:lnTo>
                    <a:pt x="12434" y="9743"/>
                  </a:lnTo>
                  <a:lnTo>
                    <a:pt x="13306" y="9421"/>
                  </a:lnTo>
                  <a:lnTo>
                    <a:pt x="14178" y="9080"/>
                  </a:lnTo>
                  <a:lnTo>
                    <a:pt x="15031" y="8719"/>
                  </a:lnTo>
                  <a:lnTo>
                    <a:pt x="15031" y="8719"/>
                  </a:lnTo>
                  <a:lnTo>
                    <a:pt x="15694" y="8435"/>
                  </a:lnTo>
                  <a:lnTo>
                    <a:pt x="16016" y="8265"/>
                  </a:lnTo>
                  <a:lnTo>
                    <a:pt x="16358" y="8094"/>
                  </a:lnTo>
                  <a:lnTo>
                    <a:pt x="16680" y="7923"/>
                  </a:lnTo>
                  <a:lnTo>
                    <a:pt x="17002" y="7715"/>
                  </a:lnTo>
                  <a:lnTo>
                    <a:pt x="17286" y="7506"/>
                  </a:lnTo>
                  <a:lnTo>
                    <a:pt x="17571" y="7279"/>
                  </a:lnTo>
                  <a:lnTo>
                    <a:pt x="17836" y="7052"/>
                  </a:lnTo>
                  <a:lnTo>
                    <a:pt x="18082" y="6786"/>
                  </a:lnTo>
                  <a:lnTo>
                    <a:pt x="18291" y="6502"/>
                  </a:lnTo>
                  <a:lnTo>
                    <a:pt x="18443" y="6199"/>
                  </a:lnTo>
                  <a:lnTo>
                    <a:pt x="18518" y="6047"/>
                  </a:lnTo>
                  <a:lnTo>
                    <a:pt x="18575" y="5876"/>
                  </a:lnTo>
                  <a:lnTo>
                    <a:pt x="18632" y="5706"/>
                  </a:lnTo>
                  <a:lnTo>
                    <a:pt x="18670" y="5535"/>
                  </a:lnTo>
                  <a:lnTo>
                    <a:pt x="18708" y="5346"/>
                  </a:lnTo>
                  <a:lnTo>
                    <a:pt x="18708" y="5156"/>
                  </a:lnTo>
                  <a:lnTo>
                    <a:pt x="18727" y="4948"/>
                  </a:lnTo>
                  <a:lnTo>
                    <a:pt x="18708" y="4758"/>
                  </a:lnTo>
                  <a:lnTo>
                    <a:pt x="18708" y="4758"/>
                  </a:lnTo>
                  <a:lnTo>
                    <a:pt x="18670" y="4493"/>
                  </a:lnTo>
                  <a:lnTo>
                    <a:pt x="18613" y="4265"/>
                  </a:lnTo>
                  <a:lnTo>
                    <a:pt x="18537" y="4076"/>
                  </a:lnTo>
                  <a:lnTo>
                    <a:pt x="18424" y="3905"/>
                  </a:lnTo>
                  <a:lnTo>
                    <a:pt x="18310" y="3773"/>
                  </a:lnTo>
                  <a:lnTo>
                    <a:pt x="18177" y="3678"/>
                  </a:lnTo>
                  <a:lnTo>
                    <a:pt x="18026" y="3602"/>
                  </a:lnTo>
                  <a:lnTo>
                    <a:pt x="17874" y="3545"/>
                  </a:lnTo>
                  <a:lnTo>
                    <a:pt x="17874" y="3545"/>
                  </a:lnTo>
                  <a:lnTo>
                    <a:pt x="17969" y="3375"/>
                  </a:lnTo>
                  <a:lnTo>
                    <a:pt x="18045" y="3204"/>
                  </a:lnTo>
                  <a:lnTo>
                    <a:pt x="18082" y="3033"/>
                  </a:lnTo>
                  <a:lnTo>
                    <a:pt x="18101" y="2863"/>
                  </a:lnTo>
                  <a:lnTo>
                    <a:pt x="18082" y="2692"/>
                  </a:lnTo>
                  <a:lnTo>
                    <a:pt x="18045" y="2522"/>
                  </a:lnTo>
                  <a:lnTo>
                    <a:pt x="17988" y="2370"/>
                  </a:lnTo>
                  <a:lnTo>
                    <a:pt x="17912" y="2237"/>
                  </a:lnTo>
                  <a:lnTo>
                    <a:pt x="17817" y="2105"/>
                  </a:lnTo>
                  <a:lnTo>
                    <a:pt x="17684" y="1991"/>
                  </a:lnTo>
                  <a:lnTo>
                    <a:pt x="17552" y="1877"/>
                  </a:lnTo>
                  <a:lnTo>
                    <a:pt x="17419" y="1783"/>
                  </a:lnTo>
                  <a:lnTo>
                    <a:pt x="17248" y="1707"/>
                  </a:lnTo>
                  <a:lnTo>
                    <a:pt x="17078" y="1669"/>
                  </a:lnTo>
                  <a:lnTo>
                    <a:pt x="16888" y="1631"/>
                  </a:lnTo>
                  <a:lnTo>
                    <a:pt x="16699" y="1612"/>
                  </a:lnTo>
                  <a:lnTo>
                    <a:pt x="16699" y="1612"/>
                  </a:lnTo>
                  <a:lnTo>
                    <a:pt x="16452" y="1631"/>
                  </a:lnTo>
                  <a:lnTo>
                    <a:pt x="16187" y="1707"/>
                  </a:lnTo>
                  <a:lnTo>
                    <a:pt x="16187" y="1707"/>
                  </a:lnTo>
                  <a:lnTo>
                    <a:pt x="15846" y="1820"/>
                  </a:lnTo>
                  <a:lnTo>
                    <a:pt x="15846" y="1820"/>
                  </a:lnTo>
                  <a:lnTo>
                    <a:pt x="15865" y="1745"/>
                  </a:lnTo>
                  <a:lnTo>
                    <a:pt x="15827" y="1669"/>
                  </a:lnTo>
                  <a:lnTo>
                    <a:pt x="15827" y="1669"/>
                  </a:lnTo>
                  <a:lnTo>
                    <a:pt x="15675" y="1441"/>
                  </a:lnTo>
                  <a:lnTo>
                    <a:pt x="15524" y="1252"/>
                  </a:lnTo>
                  <a:lnTo>
                    <a:pt x="15334" y="1062"/>
                  </a:lnTo>
                  <a:lnTo>
                    <a:pt x="15164" y="892"/>
                  </a:lnTo>
                  <a:lnTo>
                    <a:pt x="14974" y="740"/>
                  </a:lnTo>
                  <a:lnTo>
                    <a:pt x="14785" y="607"/>
                  </a:lnTo>
                  <a:lnTo>
                    <a:pt x="14576" y="475"/>
                  </a:lnTo>
                  <a:lnTo>
                    <a:pt x="14386" y="380"/>
                  </a:lnTo>
                  <a:lnTo>
                    <a:pt x="14178" y="285"/>
                  </a:lnTo>
                  <a:lnTo>
                    <a:pt x="13951" y="209"/>
                  </a:lnTo>
                  <a:lnTo>
                    <a:pt x="13723" y="153"/>
                  </a:lnTo>
                  <a:lnTo>
                    <a:pt x="13515" y="96"/>
                  </a:lnTo>
                  <a:lnTo>
                    <a:pt x="13287" y="58"/>
                  </a:lnTo>
                  <a:lnTo>
                    <a:pt x="13041" y="39"/>
                  </a:lnTo>
                  <a:lnTo>
                    <a:pt x="12567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68300" y="3633138"/>
              <a:ext cx="329825" cy="102850"/>
            </a:xfrm>
            <a:custGeom>
              <a:avLst/>
              <a:gdLst/>
              <a:ahLst/>
              <a:cxnLst/>
              <a:rect l="l" t="t" r="r" b="b"/>
              <a:pathLst>
                <a:path w="13193" h="4114" extrusionOk="0">
                  <a:moveTo>
                    <a:pt x="13021" y="1"/>
                  </a:moveTo>
                  <a:lnTo>
                    <a:pt x="12946" y="20"/>
                  </a:lnTo>
                  <a:lnTo>
                    <a:pt x="12870" y="76"/>
                  </a:lnTo>
                  <a:lnTo>
                    <a:pt x="12794" y="171"/>
                  </a:lnTo>
                  <a:lnTo>
                    <a:pt x="12718" y="247"/>
                  </a:lnTo>
                  <a:lnTo>
                    <a:pt x="12623" y="304"/>
                  </a:lnTo>
                  <a:lnTo>
                    <a:pt x="12529" y="361"/>
                  </a:lnTo>
                  <a:lnTo>
                    <a:pt x="12434" y="399"/>
                  </a:lnTo>
                  <a:lnTo>
                    <a:pt x="12320" y="418"/>
                  </a:lnTo>
                  <a:lnTo>
                    <a:pt x="12112" y="436"/>
                  </a:lnTo>
                  <a:lnTo>
                    <a:pt x="11903" y="455"/>
                  </a:lnTo>
                  <a:lnTo>
                    <a:pt x="11695" y="474"/>
                  </a:lnTo>
                  <a:lnTo>
                    <a:pt x="11467" y="512"/>
                  </a:lnTo>
                  <a:lnTo>
                    <a:pt x="11373" y="550"/>
                  </a:lnTo>
                  <a:lnTo>
                    <a:pt x="11278" y="588"/>
                  </a:lnTo>
                  <a:lnTo>
                    <a:pt x="11069" y="740"/>
                  </a:lnTo>
                  <a:lnTo>
                    <a:pt x="10880" y="891"/>
                  </a:lnTo>
                  <a:lnTo>
                    <a:pt x="10520" y="1176"/>
                  </a:lnTo>
                  <a:lnTo>
                    <a:pt x="10349" y="1308"/>
                  </a:lnTo>
                  <a:lnTo>
                    <a:pt x="10159" y="1403"/>
                  </a:lnTo>
                  <a:lnTo>
                    <a:pt x="10046" y="1441"/>
                  </a:lnTo>
                  <a:lnTo>
                    <a:pt x="9932" y="1479"/>
                  </a:lnTo>
                  <a:lnTo>
                    <a:pt x="9818" y="1498"/>
                  </a:lnTo>
                  <a:lnTo>
                    <a:pt x="9496" y="1498"/>
                  </a:lnTo>
                  <a:lnTo>
                    <a:pt x="9288" y="1441"/>
                  </a:lnTo>
                  <a:lnTo>
                    <a:pt x="9117" y="1422"/>
                  </a:lnTo>
                  <a:lnTo>
                    <a:pt x="8946" y="1403"/>
                  </a:lnTo>
                  <a:lnTo>
                    <a:pt x="8795" y="1403"/>
                  </a:lnTo>
                  <a:lnTo>
                    <a:pt x="8662" y="1441"/>
                  </a:lnTo>
                  <a:lnTo>
                    <a:pt x="8529" y="1498"/>
                  </a:lnTo>
                  <a:lnTo>
                    <a:pt x="8416" y="1574"/>
                  </a:lnTo>
                  <a:lnTo>
                    <a:pt x="8131" y="1801"/>
                  </a:lnTo>
                  <a:lnTo>
                    <a:pt x="7885" y="2029"/>
                  </a:lnTo>
                  <a:lnTo>
                    <a:pt x="7733" y="2123"/>
                  </a:lnTo>
                  <a:lnTo>
                    <a:pt x="7582" y="2199"/>
                  </a:lnTo>
                  <a:lnTo>
                    <a:pt x="7411" y="2256"/>
                  </a:lnTo>
                  <a:lnTo>
                    <a:pt x="7203" y="2294"/>
                  </a:lnTo>
                  <a:lnTo>
                    <a:pt x="7013" y="2313"/>
                  </a:lnTo>
                  <a:lnTo>
                    <a:pt x="6824" y="2294"/>
                  </a:lnTo>
                  <a:lnTo>
                    <a:pt x="6634" y="2275"/>
                  </a:lnTo>
                  <a:lnTo>
                    <a:pt x="6236" y="2237"/>
                  </a:lnTo>
                  <a:lnTo>
                    <a:pt x="6103" y="2237"/>
                  </a:lnTo>
                  <a:lnTo>
                    <a:pt x="5819" y="2256"/>
                  </a:lnTo>
                  <a:lnTo>
                    <a:pt x="5573" y="2313"/>
                  </a:lnTo>
                  <a:lnTo>
                    <a:pt x="5326" y="2408"/>
                  </a:lnTo>
                  <a:lnTo>
                    <a:pt x="5080" y="2540"/>
                  </a:lnTo>
                  <a:lnTo>
                    <a:pt x="4909" y="2654"/>
                  </a:lnTo>
                  <a:lnTo>
                    <a:pt x="4739" y="2768"/>
                  </a:lnTo>
                  <a:lnTo>
                    <a:pt x="4398" y="3014"/>
                  </a:lnTo>
                  <a:lnTo>
                    <a:pt x="4284" y="3090"/>
                  </a:lnTo>
                  <a:lnTo>
                    <a:pt x="4151" y="3128"/>
                  </a:lnTo>
                  <a:lnTo>
                    <a:pt x="4038" y="3147"/>
                  </a:lnTo>
                  <a:lnTo>
                    <a:pt x="3924" y="3147"/>
                  </a:lnTo>
                  <a:lnTo>
                    <a:pt x="3696" y="3128"/>
                  </a:lnTo>
                  <a:lnTo>
                    <a:pt x="3469" y="3090"/>
                  </a:lnTo>
                  <a:lnTo>
                    <a:pt x="3241" y="3014"/>
                  </a:lnTo>
                  <a:lnTo>
                    <a:pt x="2995" y="2976"/>
                  </a:lnTo>
                  <a:lnTo>
                    <a:pt x="2900" y="2957"/>
                  </a:lnTo>
                  <a:lnTo>
                    <a:pt x="2787" y="2976"/>
                  </a:lnTo>
                  <a:lnTo>
                    <a:pt x="2673" y="2995"/>
                  </a:lnTo>
                  <a:lnTo>
                    <a:pt x="2578" y="3033"/>
                  </a:lnTo>
                  <a:lnTo>
                    <a:pt x="2483" y="3090"/>
                  </a:lnTo>
                  <a:lnTo>
                    <a:pt x="2313" y="3223"/>
                  </a:lnTo>
                  <a:lnTo>
                    <a:pt x="2142" y="3374"/>
                  </a:lnTo>
                  <a:lnTo>
                    <a:pt x="2047" y="3469"/>
                  </a:lnTo>
                  <a:lnTo>
                    <a:pt x="1953" y="3526"/>
                  </a:lnTo>
                  <a:lnTo>
                    <a:pt x="1858" y="3583"/>
                  </a:lnTo>
                  <a:lnTo>
                    <a:pt x="1744" y="3640"/>
                  </a:lnTo>
                  <a:lnTo>
                    <a:pt x="1536" y="3678"/>
                  </a:lnTo>
                  <a:lnTo>
                    <a:pt x="1327" y="3696"/>
                  </a:lnTo>
                  <a:lnTo>
                    <a:pt x="1100" y="3678"/>
                  </a:lnTo>
                  <a:lnTo>
                    <a:pt x="853" y="3659"/>
                  </a:lnTo>
                  <a:lnTo>
                    <a:pt x="607" y="3621"/>
                  </a:lnTo>
                  <a:lnTo>
                    <a:pt x="361" y="3621"/>
                  </a:lnTo>
                  <a:lnTo>
                    <a:pt x="114" y="3640"/>
                  </a:lnTo>
                  <a:lnTo>
                    <a:pt x="57" y="3659"/>
                  </a:lnTo>
                  <a:lnTo>
                    <a:pt x="19" y="3696"/>
                  </a:lnTo>
                  <a:lnTo>
                    <a:pt x="0" y="3753"/>
                  </a:lnTo>
                  <a:lnTo>
                    <a:pt x="0" y="3810"/>
                  </a:lnTo>
                  <a:lnTo>
                    <a:pt x="19" y="3867"/>
                  </a:lnTo>
                  <a:lnTo>
                    <a:pt x="57" y="3905"/>
                  </a:lnTo>
                  <a:lnTo>
                    <a:pt x="114" y="3943"/>
                  </a:lnTo>
                  <a:lnTo>
                    <a:pt x="171" y="3962"/>
                  </a:lnTo>
                  <a:lnTo>
                    <a:pt x="209" y="3943"/>
                  </a:lnTo>
                  <a:lnTo>
                    <a:pt x="474" y="3943"/>
                  </a:lnTo>
                  <a:lnTo>
                    <a:pt x="607" y="3962"/>
                  </a:lnTo>
                  <a:lnTo>
                    <a:pt x="891" y="4019"/>
                  </a:lnTo>
                  <a:lnTo>
                    <a:pt x="1195" y="4076"/>
                  </a:lnTo>
                  <a:lnTo>
                    <a:pt x="1346" y="4095"/>
                  </a:lnTo>
                  <a:lnTo>
                    <a:pt x="1479" y="4113"/>
                  </a:lnTo>
                  <a:lnTo>
                    <a:pt x="1593" y="4095"/>
                  </a:lnTo>
                  <a:lnTo>
                    <a:pt x="1706" y="4095"/>
                  </a:lnTo>
                  <a:lnTo>
                    <a:pt x="1801" y="4057"/>
                  </a:lnTo>
                  <a:lnTo>
                    <a:pt x="1896" y="4000"/>
                  </a:lnTo>
                  <a:lnTo>
                    <a:pt x="2028" y="3924"/>
                  </a:lnTo>
                  <a:lnTo>
                    <a:pt x="2142" y="3829"/>
                  </a:lnTo>
                  <a:lnTo>
                    <a:pt x="2370" y="3621"/>
                  </a:lnTo>
                  <a:lnTo>
                    <a:pt x="2521" y="3488"/>
                  </a:lnTo>
                  <a:lnTo>
                    <a:pt x="2673" y="3412"/>
                  </a:lnTo>
                  <a:lnTo>
                    <a:pt x="2806" y="3355"/>
                  </a:lnTo>
                  <a:lnTo>
                    <a:pt x="3128" y="3355"/>
                  </a:lnTo>
                  <a:lnTo>
                    <a:pt x="3298" y="3393"/>
                  </a:lnTo>
                  <a:lnTo>
                    <a:pt x="3488" y="3431"/>
                  </a:lnTo>
                  <a:lnTo>
                    <a:pt x="3677" y="3469"/>
                  </a:lnTo>
                  <a:lnTo>
                    <a:pt x="3867" y="3488"/>
                  </a:lnTo>
                  <a:lnTo>
                    <a:pt x="4019" y="3469"/>
                  </a:lnTo>
                  <a:lnTo>
                    <a:pt x="4151" y="3450"/>
                  </a:lnTo>
                  <a:lnTo>
                    <a:pt x="4284" y="3412"/>
                  </a:lnTo>
                  <a:lnTo>
                    <a:pt x="4417" y="3374"/>
                  </a:lnTo>
                  <a:lnTo>
                    <a:pt x="4663" y="3242"/>
                  </a:lnTo>
                  <a:lnTo>
                    <a:pt x="4909" y="3071"/>
                  </a:lnTo>
                  <a:lnTo>
                    <a:pt x="5099" y="2938"/>
                  </a:lnTo>
                  <a:lnTo>
                    <a:pt x="5288" y="2825"/>
                  </a:lnTo>
                  <a:lnTo>
                    <a:pt x="5497" y="2749"/>
                  </a:lnTo>
                  <a:lnTo>
                    <a:pt x="5686" y="2692"/>
                  </a:lnTo>
                  <a:lnTo>
                    <a:pt x="5876" y="2654"/>
                  </a:lnTo>
                  <a:lnTo>
                    <a:pt x="6066" y="2635"/>
                  </a:lnTo>
                  <a:lnTo>
                    <a:pt x="6464" y="2616"/>
                  </a:lnTo>
                  <a:lnTo>
                    <a:pt x="7203" y="2635"/>
                  </a:lnTo>
                  <a:lnTo>
                    <a:pt x="7373" y="2616"/>
                  </a:lnTo>
                  <a:lnTo>
                    <a:pt x="7525" y="2597"/>
                  </a:lnTo>
                  <a:lnTo>
                    <a:pt x="7677" y="2540"/>
                  </a:lnTo>
                  <a:lnTo>
                    <a:pt x="7809" y="2483"/>
                  </a:lnTo>
                  <a:lnTo>
                    <a:pt x="7942" y="2408"/>
                  </a:lnTo>
                  <a:lnTo>
                    <a:pt x="8075" y="2313"/>
                  </a:lnTo>
                  <a:lnTo>
                    <a:pt x="8302" y="2104"/>
                  </a:lnTo>
                  <a:lnTo>
                    <a:pt x="8473" y="1953"/>
                  </a:lnTo>
                  <a:lnTo>
                    <a:pt x="8643" y="1877"/>
                  </a:lnTo>
                  <a:lnTo>
                    <a:pt x="8814" y="1820"/>
                  </a:lnTo>
                  <a:lnTo>
                    <a:pt x="8984" y="1801"/>
                  </a:lnTo>
                  <a:lnTo>
                    <a:pt x="9193" y="1820"/>
                  </a:lnTo>
                  <a:lnTo>
                    <a:pt x="9420" y="1858"/>
                  </a:lnTo>
                  <a:lnTo>
                    <a:pt x="9629" y="1896"/>
                  </a:lnTo>
                  <a:lnTo>
                    <a:pt x="9856" y="1915"/>
                  </a:lnTo>
                  <a:lnTo>
                    <a:pt x="9970" y="1915"/>
                  </a:lnTo>
                  <a:lnTo>
                    <a:pt x="10065" y="1896"/>
                  </a:lnTo>
                  <a:lnTo>
                    <a:pt x="10178" y="1858"/>
                  </a:lnTo>
                  <a:lnTo>
                    <a:pt x="10292" y="1801"/>
                  </a:lnTo>
                  <a:lnTo>
                    <a:pt x="10520" y="1650"/>
                  </a:lnTo>
                  <a:lnTo>
                    <a:pt x="10728" y="1498"/>
                  </a:lnTo>
                  <a:lnTo>
                    <a:pt x="11088" y="1176"/>
                  </a:lnTo>
                  <a:lnTo>
                    <a:pt x="11297" y="1043"/>
                  </a:lnTo>
                  <a:lnTo>
                    <a:pt x="11505" y="910"/>
                  </a:lnTo>
                  <a:lnTo>
                    <a:pt x="11619" y="872"/>
                  </a:lnTo>
                  <a:lnTo>
                    <a:pt x="11752" y="835"/>
                  </a:lnTo>
                  <a:lnTo>
                    <a:pt x="11884" y="797"/>
                  </a:lnTo>
                  <a:lnTo>
                    <a:pt x="12036" y="778"/>
                  </a:lnTo>
                  <a:lnTo>
                    <a:pt x="12377" y="740"/>
                  </a:lnTo>
                  <a:lnTo>
                    <a:pt x="12529" y="702"/>
                  </a:lnTo>
                  <a:lnTo>
                    <a:pt x="12680" y="645"/>
                  </a:lnTo>
                  <a:lnTo>
                    <a:pt x="12813" y="569"/>
                  </a:lnTo>
                  <a:lnTo>
                    <a:pt x="12927" y="493"/>
                  </a:lnTo>
                  <a:lnTo>
                    <a:pt x="13059" y="380"/>
                  </a:lnTo>
                  <a:lnTo>
                    <a:pt x="13154" y="247"/>
                  </a:lnTo>
                  <a:lnTo>
                    <a:pt x="13192" y="190"/>
                  </a:lnTo>
                  <a:lnTo>
                    <a:pt x="13192" y="152"/>
                  </a:lnTo>
                  <a:lnTo>
                    <a:pt x="13192" y="114"/>
                  </a:lnTo>
                  <a:lnTo>
                    <a:pt x="13173" y="76"/>
                  </a:lnTo>
                  <a:lnTo>
                    <a:pt x="13097" y="20"/>
                  </a:lnTo>
                  <a:lnTo>
                    <a:pt x="13021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68300" y="3633138"/>
              <a:ext cx="329825" cy="102850"/>
            </a:xfrm>
            <a:custGeom>
              <a:avLst/>
              <a:gdLst/>
              <a:ahLst/>
              <a:cxnLst/>
              <a:rect l="l" t="t" r="r" b="b"/>
              <a:pathLst>
                <a:path w="13193" h="4114" fill="none" extrusionOk="0">
                  <a:moveTo>
                    <a:pt x="13021" y="1"/>
                  </a:moveTo>
                  <a:lnTo>
                    <a:pt x="13021" y="1"/>
                  </a:lnTo>
                  <a:lnTo>
                    <a:pt x="12946" y="20"/>
                  </a:lnTo>
                  <a:lnTo>
                    <a:pt x="12870" y="76"/>
                  </a:lnTo>
                  <a:lnTo>
                    <a:pt x="12870" y="76"/>
                  </a:lnTo>
                  <a:lnTo>
                    <a:pt x="12794" y="171"/>
                  </a:lnTo>
                  <a:lnTo>
                    <a:pt x="12718" y="247"/>
                  </a:lnTo>
                  <a:lnTo>
                    <a:pt x="12623" y="304"/>
                  </a:lnTo>
                  <a:lnTo>
                    <a:pt x="12529" y="361"/>
                  </a:lnTo>
                  <a:lnTo>
                    <a:pt x="12434" y="399"/>
                  </a:lnTo>
                  <a:lnTo>
                    <a:pt x="12320" y="418"/>
                  </a:lnTo>
                  <a:lnTo>
                    <a:pt x="12112" y="436"/>
                  </a:lnTo>
                  <a:lnTo>
                    <a:pt x="11903" y="455"/>
                  </a:lnTo>
                  <a:lnTo>
                    <a:pt x="11695" y="474"/>
                  </a:lnTo>
                  <a:lnTo>
                    <a:pt x="11467" y="512"/>
                  </a:lnTo>
                  <a:lnTo>
                    <a:pt x="11373" y="550"/>
                  </a:lnTo>
                  <a:lnTo>
                    <a:pt x="11278" y="588"/>
                  </a:lnTo>
                  <a:lnTo>
                    <a:pt x="11278" y="588"/>
                  </a:lnTo>
                  <a:lnTo>
                    <a:pt x="11069" y="740"/>
                  </a:lnTo>
                  <a:lnTo>
                    <a:pt x="10880" y="891"/>
                  </a:lnTo>
                  <a:lnTo>
                    <a:pt x="10520" y="1176"/>
                  </a:lnTo>
                  <a:lnTo>
                    <a:pt x="10349" y="1308"/>
                  </a:lnTo>
                  <a:lnTo>
                    <a:pt x="10159" y="1403"/>
                  </a:lnTo>
                  <a:lnTo>
                    <a:pt x="10046" y="1441"/>
                  </a:lnTo>
                  <a:lnTo>
                    <a:pt x="9932" y="1479"/>
                  </a:lnTo>
                  <a:lnTo>
                    <a:pt x="9818" y="1498"/>
                  </a:lnTo>
                  <a:lnTo>
                    <a:pt x="9686" y="1498"/>
                  </a:lnTo>
                  <a:lnTo>
                    <a:pt x="9686" y="1498"/>
                  </a:lnTo>
                  <a:lnTo>
                    <a:pt x="9496" y="1498"/>
                  </a:lnTo>
                  <a:lnTo>
                    <a:pt x="9288" y="1441"/>
                  </a:lnTo>
                  <a:lnTo>
                    <a:pt x="9288" y="1441"/>
                  </a:lnTo>
                  <a:lnTo>
                    <a:pt x="9117" y="1422"/>
                  </a:lnTo>
                  <a:lnTo>
                    <a:pt x="8946" y="1403"/>
                  </a:lnTo>
                  <a:lnTo>
                    <a:pt x="8946" y="1403"/>
                  </a:lnTo>
                  <a:lnTo>
                    <a:pt x="8795" y="1403"/>
                  </a:lnTo>
                  <a:lnTo>
                    <a:pt x="8662" y="1441"/>
                  </a:lnTo>
                  <a:lnTo>
                    <a:pt x="8529" y="1498"/>
                  </a:lnTo>
                  <a:lnTo>
                    <a:pt x="8416" y="1574"/>
                  </a:lnTo>
                  <a:lnTo>
                    <a:pt x="8416" y="1574"/>
                  </a:lnTo>
                  <a:lnTo>
                    <a:pt x="8131" y="1801"/>
                  </a:lnTo>
                  <a:lnTo>
                    <a:pt x="7885" y="2029"/>
                  </a:lnTo>
                  <a:lnTo>
                    <a:pt x="7733" y="2123"/>
                  </a:lnTo>
                  <a:lnTo>
                    <a:pt x="7582" y="2199"/>
                  </a:lnTo>
                  <a:lnTo>
                    <a:pt x="7411" y="2256"/>
                  </a:lnTo>
                  <a:lnTo>
                    <a:pt x="7203" y="2294"/>
                  </a:lnTo>
                  <a:lnTo>
                    <a:pt x="7203" y="2294"/>
                  </a:lnTo>
                  <a:lnTo>
                    <a:pt x="7013" y="2313"/>
                  </a:lnTo>
                  <a:lnTo>
                    <a:pt x="7013" y="2313"/>
                  </a:lnTo>
                  <a:lnTo>
                    <a:pt x="6824" y="2294"/>
                  </a:lnTo>
                  <a:lnTo>
                    <a:pt x="6634" y="2275"/>
                  </a:lnTo>
                  <a:lnTo>
                    <a:pt x="6236" y="2237"/>
                  </a:lnTo>
                  <a:lnTo>
                    <a:pt x="6236" y="2237"/>
                  </a:lnTo>
                  <a:lnTo>
                    <a:pt x="6103" y="2237"/>
                  </a:lnTo>
                  <a:lnTo>
                    <a:pt x="6103" y="2237"/>
                  </a:lnTo>
                  <a:lnTo>
                    <a:pt x="5819" y="2256"/>
                  </a:lnTo>
                  <a:lnTo>
                    <a:pt x="5573" y="2313"/>
                  </a:lnTo>
                  <a:lnTo>
                    <a:pt x="5326" y="2408"/>
                  </a:lnTo>
                  <a:lnTo>
                    <a:pt x="5080" y="2540"/>
                  </a:lnTo>
                  <a:lnTo>
                    <a:pt x="5080" y="2540"/>
                  </a:lnTo>
                  <a:lnTo>
                    <a:pt x="4909" y="2654"/>
                  </a:lnTo>
                  <a:lnTo>
                    <a:pt x="4739" y="2768"/>
                  </a:lnTo>
                  <a:lnTo>
                    <a:pt x="4398" y="3014"/>
                  </a:lnTo>
                  <a:lnTo>
                    <a:pt x="4398" y="3014"/>
                  </a:lnTo>
                  <a:lnTo>
                    <a:pt x="4284" y="3090"/>
                  </a:lnTo>
                  <a:lnTo>
                    <a:pt x="4151" y="3128"/>
                  </a:lnTo>
                  <a:lnTo>
                    <a:pt x="4038" y="3147"/>
                  </a:lnTo>
                  <a:lnTo>
                    <a:pt x="3924" y="3147"/>
                  </a:lnTo>
                  <a:lnTo>
                    <a:pt x="3924" y="3147"/>
                  </a:lnTo>
                  <a:lnTo>
                    <a:pt x="3696" y="3128"/>
                  </a:lnTo>
                  <a:lnTo>
                    <a:pt x="3469" y="3090"/>
                  </a:lnTo>
                  <a:lnTo>
                    <a:pt x="3241" y="3014"/>
                  </a:lnTo>
                  <a:lnTo>
                    <a:pt x="2995" y="2976"/>
                  </a:lnTo>
                  <a:lnTo>
                    <a:pt x="2995" y="2976"/>
                  </a:lnTo>
                  <a:lnTo>
                    <a:pt x="2900" y="2957"/>
                  </a:lnTo>
                  <a:lnTo>
                    <a:pt x="2900" y="2957"/>
                  </a:lnTo>
                  <a:lnTo>
                    <a:pt x="2787" y="2976"/>
                  </a:lnTo>
                  <a:lnTo>
                    <a:pt x="2673" y="2995"/>
                  </a:lnTo>
                  <a:lnTo>
                    <a:pt x="2578" y="3033"/>
                  </a:lnTo>
                  <a:lnTo>
                    <a:pt x="2483" y="3090"/>
                  </a:lnTo>
                  <a:lnTo>
                    <a:pt x="2313" y="3223"/>
                  </a:lnTo>
                  <a:lnTo>
                    <a:pt x="2142" y="3374"/>
                  </a:lnTo>
                  <a:lnTo>
                    <a:pt x="2142" y="3374"/>
                  </a:lnTo>
                  <a:lnTo>
                    <a:pt x="2047" y="3469"/>
                  </a:lnTo>
                  <a:lnTo>
                    <a:pt x="1953" y="3526"/>
                  </a:lnTo>
                  <a:lnTo>
                    <a:pt x="1858" y="3583"/>
                  </a:lnTo>
                  <a:lnTo>
                    <a:pt x="1744" y="3640"/>
                  </a:lnTo>
                  <a:lnTo>
                    <a:pt x="1536" y="3678"/>
                  </a:lnTo>
                  <a:lnTo>
                    <a:pt x="1327" y="3696"/>
                  </a:lnTo>
                  <a:lnTo>
                    <a:pt x="1327" y="3696"/>
                  </a:lnTo>
                  <a:lnTo>
                    <a:pt x="1100" y="3678"/>
                  </a:lnTo>
                  <a:lnTo>
                    <a:pt x="853" y="3659"/>
                  </a:lnTo>
                  <a:lnTo>
                    <a:pt x="853" y="3659"/>
                  </a:lnTo>
                  <a:lnTo>
                    <a:pt x="607" y="3621"/>
                  </a:lnTo>
                  <a:lnTo>
                    <a:pt x="361" y="3621"/>
                  </a:lnTo>
                  <a:lnTo>
                    <a:pt x="361" y="3621"/>
                  </a:lnTo>
                  <a:lnTo>
                    <a:pt x="114" y="3640"/>
                  </a:lnTo>
                  <a:lnTo>
                    <a:pt x="114" y="3640"/>
                  </a:lnTo>
                  <a:lnTo>
                    <a:pt x="57" y="3659"/>
                  </a:lnTo>
                  <a:lnTo>
                    <a:pt x="19" y="3696"/>
                  </a:lnTo>
                  <a:lnTo>
                    <a:pt x="0" y="3753"/>
                  </a:lnTo>
                  <a:lnTo>
                    <a:pt x="0" y="3810"/>
                  </a:lnTo>
                  <a:lnTo>
                    <a:pt x="19" y="3867"/>
                  </a:lnTo>
                  <a:lnTo>
                    <a:pt x="57" y="3905"/>
                  </a:lnTo>
                  <a:lnTo>
                    <a:pt x="114" y="3943"/>
                  </a:lnTo>
                  <a:lnTo>
                    <a:pt x="171" y="3962"/>
                  </a:lnTo>
                  <a:lnTo>
                    <a:pt x="171" y="3962"/>
                  </a:lnTo>
                  <a:lnTo>
                    <a:pt x="209" y="3943"/>
                  </a:lnTo>
                  <a:lnTo>
                    <a:pt x="209" y="3943"/>
                  </a:lnTo>
                  <a:lnTo>
                    <a:pt x="342" y="3943"/>
                  </a:lnTo>
                  <a:lnTo>
                    <a:pt x="342" y="3943"/>
                  </a:lnTo>
                  <a:lnTo>
                    <a:pt x="474" y="3943"/>
                  </a:lnTo>
                  <a:lnTo>
                    <a:pt x="607" y="3962"/>
                  </a:lnTo>
                  <a:lnTo>
                    <a:pt x="891" y="4019"/>
                  </a:lnTo>
                  <a:lnTo>
                    <a:pt x="891" y="4019"/>
                  </a:lnTo>
                  <a:lnTo>
                    <a:pt x="1195" y="4076"/>
                  </a:lnTo>
                  <a:lnTo>
                    <a:pt x="1346" y="4095"/>
                  </a:lnTo>
                  <a:lnTo>
                    <a:pt x="1479" y="4113"/>
                  </a:lnTo>
                  <a:lnTo>
                    <a:pt x="1479" y="4113"/>
                  </a:lnTo>
                  <a:lnTo>
                    <a:pt x="1593" y="4095"/>
                  </a:lnTo>
                  <a:lnTo>
                    <a:pt x="1706" y="4095"/>
                  </a:lnTo>
                  <a:lnTo>
                    <a:pt x="1801" y="4057"/>
                  </a:lnTo>
                  <a:lnTo>
                    <a:pt x="1896" y="4000"/>
                  </a:lnTo>
                  <a:lnTo>
                    <a:pt x="1896" y="4000"/>
                  </a:lnTo>
                  <a:lnTo>
                    <a:pt x="2028" y="3924"/>
                  </a:lnTo>
                  <a:lnTo>
                    <a:pt x="2142" y="3829"/>
                  </a:lnTo>
                  <a:lnTo>
                    <a:pt x="2370" y="3621"/>
                  </a:lnTo>
                  <a:lnTo>
                    <a:pt x="2370" y="3621"/>
                  </a:lnTo>
                  <a:lnTo>
                    <a:pt x="2521" y="3488"/>
                  </a:lnTo>
                  <a:lnTo>
                    <a:pt x="2673" y="3412"/>
                  </a:lnTo>
                  <a:lnTo>
                    <a:pt x="2806" y="3355"/>
                  </a:lnTo>
                  <a:lnTo>
                    <a:pt x="2957" y="3355"/>
                  </a:lnTo>
                  <a:lnTo>
                    <a:pt x="2957" y="3355"/>
                  </a:lnTo>
                  <a:lnTo>
                    <a:pt x="3128" y="3355"/>
                  </a:lnTo>
                  <a:lnTo>
                    <a:pt x="3298" y="3393"/>
                  </a:lnTo>
                  <a:lnTo>
                    <a:pt x="3488" y="3431"/>
                  </a:lnTo>
                  <a:lnTo>
                    <a:pt x="3677" y="3469"/>
                  </a:lnTo>
                  <a:lnTo>
                    <a:pt x="3677" y="3469"/>
                  </a:lnTo>
                  <a:lnTo>
                    <a:pt x="3867" y="3488"/>
                  </a:lnTo>
                  <a:lnTo>
                    <a:pt x="3867" y="3488"/>
                  </a:lnTo>
                  <a:lnTo>
                    <a:pt x="4019" y="3469"/>
                  </a:lnTo>
                  <a:lnTo>
                    <a:pt x="4151" y="3450"/>
                  </a:lnTo>
                  <a:lnTo>
                    <a:pt x="4284" y="3412"/>
                  </a:lnTo>
                  <a:lnTo>
                    <a:pt x="4417" y="3374"/>
                  </a:lnTo>
                  <a:lnTo>
                    <a:pt x="4663" y="3242"/>
                  </a:lnTo>
                  <a:lnTo>
                    <a:pt x="4909" y="3071"/>
                  </a:lnTo>
                  <a:lnTo>
                    <a:pt x="4909" y="3071"/>
                  </a:lnTo>
                  <a:lnTo>
                    <a:pt x="5099" y="2938"/>
                  </a:lnTo>
                  <a:lnTo>
                    <a:pt x="5288" y="2825"/>
                  </a:lnTo>
                  <a:lnTo>
                    <a:pt x="5497" y="2749"/>
                  </a:lnTo>
                  <a:lnTo>
                    <a:pt x="5686" y="2692"/>
                  </a:lnTo>
                  <a:lnTo>
                    <a:pt x="5876" y="2654"/>
                  </a:lnTo>
                  <a:lnTo>
                    <a:pt x="6066" y="2635"/>
                  </a:lnTo>
                  <a:lnTo>
                    <a:pt x="6464" y="2616"/>
                  </a:lnTo>
                  <a:lnTo>
                    <a:pt x="6464" y="2616"/>
                  </a:lnTo>
                  <a:lnTo>
                    <a:pt x="7203" y="2635"/>
                  </a:lnTo>
                  <a:lnTo>
                    <a:pt x="7203" y="2635"/>
                  </a:lnTo>
                  <a:lnTo>
                    <a:pt x="7203" y="2635"/>
                  </a:lnTo>
                  <a:lnTo>
                    <a:pt x="7203" y="2635"/>
                  </a:lnTo>
                  <a:lnTo>
                    <a:pt x="7373" y="2616"/>
                  </a:lnTo>
                  <a:lnTo>
                    <a:pt x="7525" y="2597"/>
                  </a:lnTo>
                  <a:lnTo>
                    <a:pt x="7677" y="2540"/>
                  </a:lnTo>
                  <a:lnTo>
                    <a:pt x="7809" y="2483"/>
                  </a:lnTo>
                  <a:lnTo>
                    <a:pt x="7942" y="2408"/>
                  </a:lnTo>
                  <a:lnTo>
                    <a:pt x="8075" y="2313"/>
                  </a:lnTo>
                  <a:lnTo>
                    <a:pt x="8302" y="2104"/>
                  </a:lnTo>
                  <a:lnTo>
                    <a:pt x="8302" y="2104"/>
                  </a:lnTo>
                  <a:lnTo>
                    <a:pt x="8473" y="1953"/>
                  </a:lnTo>
                  <a:lnTo>
                    <a:pt x="8643" y="1877"/>
                  </a:lnTo>
                  <a:lnTo>
                    <a:pt x="8814" y="1820"/>
                  </a:lnTo>
                  <a:lnTo>
                    <a:pt x="8984" y="1801"/>
                  </a:lnTo>
                  <a:lnTo>
                    <a:pt x="8984" y="1801"/>
                  </a:lnTo>
                  <a:lnTo>
                    <a:pt x="9193" y="1820"/>
                  </a:lnTo>
                  <a:lnTo>
                    <a:pt x="9420" y="1858"/>
                  </a:lnTo>
                  <a:lnTo>
                    <a:pt x="9420" y="1858"/>
                  </a:lnTo>
                  <a:lnTo>
                    <a:pt x="9629" y="1896"/>
                  </a:lnTo>
                  <a:lnTo>
                    <a:pt x="9856" y="1915"/>
                  </a:lnTo>
                  <a:lnTo>
                    <a:pt x="9856" y="1915"/>
                  </a:lnTo>
                  <a:lnTo>
                    <a:pt x="9970" y="1915"/>
                  </a:lnTo>
                  <a:lnTo>
                    <a:pt x="10065" y="1896"/>
                  </a:lnTo>
                  <a:lnTo>
                    <a:pt x="10178" y="1858"/>
                  </a:lnTo>
                  <a:lnTo>
                    <a:pt x="10292" y="1801"/>
                  </a:lnTo>
                  <a:lnTo>
                    <a:pt x="10292" y="1801"/>
                  </a:lnTo>
                  <a:lnTo>
                    <a:pt x="10520" y="1650"/>
                  </a:lnTo>
                  <a:lnTo>
                    <a:pt x="10728" y="1498"/>
                  </a:lnTo>
                  <a:lnTo>
                    <a:pt x="11088" y="1176"/>
                  </a:lnTo>
                  <a:lnTo>
                    <a:pt x="11297" y="1043"/>
                  </a:lnTo>
                  <a:lnTo>
                    <a:pt x="11505" y="910"/>
                  </a:lnTo>
                  <a:lnTo>
                    <a:pt x="11619" y="872"/>
                  </a:lnTo>
                  <a:lnTo>
                    <a:pt x="11752" y="835"/>
                  </a:lnTo>
                  <a:lnTo>
                    <a:pt x="11884" y="797"/>
                  </a:lnTo>
                  <a:lnTo>
                    <a:pt x="12036" y="778"/>
                  </a:lnTo>
                  <a:lnTo>
                    <a:pt x="12036" y="778"/>
                  </a:lnTo>
                  <a:lnTo>
                    <a:pt x="12377" y="740"/>
                  </a:lnTo>
                  <a:lnTo>
                    <a:pt x="12529" y="702"/>
                  </a:lnTo>
                  <a:lnTo>
                    <a:pt x="12680" y="645"/>
                  </a:lnTo>
                  <a:lnTo>
                    <a:pt x="12813" y="569"/>
                  </a:lnTo>
                  <a:lnTo>
                    <a:pt x="12927" y="493"/>
                  </a:lnTo>
                  <a:lnTo>
                    <a:pt x="13059" y="380"/>
                  </a:lnTo>
                  <a:lnTo>
                    <a:pt x="13154" y="247"/>
                  </a:lnTo>
                  <a:lnTo>
                    <a:pt x="13154" y="247"/>
                  </a:lnTo>
                  <a:lnTo>
                    <a:pt x="13192" y="190"/>
                  </a:lnTo>
                  <a:lnTo>
                    <a:pt x="13192" y="152"/>
                  </a:lnTo>
                  <a:lnTo>
                    <a:pt x="13192" y="114"/>
                  </a:lnTo>
                  <a:lnTo>
                    <a:pt x="13173" y="76"/>
                  </a:lnTo>
                  <a:lnTo>
                    <a:pt x="13097" y="20"/>
                  </a:lnTo>
                  <a:lnTo>
                    <a:pt x="13021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225982" y="322310"/>
            <a:ext cx="864242" cy="434382"/>
            <a:chOff x="-520650" y="4377063"/>
            <a:chExt cx="635425" cy="319375"/>
          </a:xfrm>
        </p:grpSpPr>
        <p:sp>
          <p:nvSpPr>
            <p:cNvPr id="72" name="Google Shape;72;p2"/>
            <p:cNvSpPr/>
            <p:nvPr/>
          </p:nvSpPr>
          <p:spPr>
            <a:xfrm>
              <a:off x="-520650" y="4412113"/>
              <a:ext cx="635425" cy="284325"/>
            </a:xfrm>
            <a:custGeom>
              <a:avLst/>
              <a:gdLst/>
              <a:ahLst/>
              <a:cxnLst/>
              <a:rect l="l" t="t" r="r" b="b"/>
              <a:pathLst>
                <a:path w="25417" h="11373" extrusionOk="0">
                  <a:moveTo>
                    <a:pt x="12851" y="1"/>
                  </a:moveTo>
                  <a:lnTo>
                    <a:pt x="12490" y="20"/>
                  </a:lnTo>
                  <a:lnTo>
                    <a:pt x="12111" y="76"/>
                  </a:lnTo>
                  <a:lnTo>
                    <a:pt x="11732" y="133"/>
                  </a:lnTo>
                  <a:lnTo>
                    <a:pt x="11353" y="228"/>
                  </a:lnTo>
                  <a:lnTo>
                    <a:pt x="10406" y="437"/>
                  </a:lnTo>
                  <a:lnTo>
                    <a:pt x="9458" y="664"/>
                  </a:lnTo>
                  <a:lnTo>
                    <a:pt x="8529" y="929"/>
                  </a:lnTo>
                  <a:lnTo>
                    <a:pt x="7600" y="1214"/>
                  </a:lnTo>
                  <a:lnTo>
                    <a:pt x="6842" y="1479"/>
                  </a:lnTo>
                  <a:lnTo>
                    <a:pt x="6084" y="1782"/>
                  </a:lnTo>
                  <a:lnTo>
                    <a:pt x="5364" y="2105"/>
                  </a:lnTo>
                  <a:lnTo>
                    <a:pt x="4644" y="2484"/>
                  </a:lnTo>
                  <a:lnTo>
                    <a:pt x="4303" y="2673"/>
                  </a:lnTo>
                  <a:lnTo>
                    <a:pt x="3961" y="2882"/>
                  </a:lnTo>
                  <a:lnTo>
                    <a:pt x="3620" y="3109"/>
                  </a:lnTo>
                  <a:lnTo>
                    <a:pt x="3298" y="3336"/>
                  </a:lnTo>
                  <a:lnTo>
                    <a:pt x="2976" y="3583"/>
                  </a:lnTo>
                  <a:lnTo>
                    <a:pt x="2654" y="3829"/>
                  </a:lnTo>
                  <a:lnTo>
                    <a:pt x="2350" y="4095"/>
                  </a:lnTo>
                  <a:lnTo>
                    <a:pt x="2047" y="4360"/>
                  </a:lnTo>
                  <a:lnTo>
                    <a:pt x="1839" y="4568"/>
                  </a:lnTo>
                  <a:lnTo>
                    <a:pt x="1630" y="4796"/>
                  </a:lnTo>
                  <a:lnTo>
                    <a:pt x="1403" y="5042"/>
                  </a:lnTo>
                  <a:lnTo>
                    <a:pt x="1194" y="5308"/>
                  </a:lnTo>
                  <a:lnTo>
                    <a:pt x="986" y="5592"/>
                  </a:lnTo>
                  <a:lnTo>
                    <a:pt x="777" y="5895"/>
                  </a:lnTo>
                  <a:lnTo>
                    <a:pt x="588" y="6198"/>
                  </a:lnTo>
                  <a:lnTo>
                    <a:pt x="417" y="6521"/>
                  </a:lnTo>
                  <a:lnTo>
                    <a:pt x="284" y="6843"/>
                  </a:lnTo>
                  <a:lnTo>
                    <a:pt x="152" y="7165"/>
                  </a:lnTo>
                  <a:lnTo>
                    <a:pt x="57" y="7487"/>
                  </a:lnTo>
                  <a:lnTo>
                    <a:pt x="19" y="7828"/>
                  </a:lnTo>
                  <a:lnTo>
                    <a:pt x="0" y="8151"/>
                  </a:lnTo>
                  <a:lnTo>
                    <a:pt x="0" y="8302"/>
                  </a:lnTo>
                  <a:lnTo>
                    <a:pt x="19" y="8473"/>
                  </a:lnTo>
                  <a:lnTo>
                    <a:pt x="57" y="8625"/>
                  </a:lnTo>
                  <a:lnTo>
                    <a:pt x="95" y="8795"/>
                  </a:lnTo>
                  <a:lnTo>
                    <a:pt x="152" y="8947"/>
                  </a:lnTo>
                  <a:lnTo>
                    <a:pt x="228" y="9098"/>
                  </a:lnTo>
                  <a:lnTo>
                    <a:pt x="322" y="9231"/>
                  </a:lnTo>
                  <a:lnTo>
                    <a:pt x="417" y="9364"/>
                  </a:lnTo>
                  <a:lnTo>
                    <a:pt x="512" y="9496"/>
                  </a:lnTo>
                  <a:lnTo>
                    <a:pt x="626" y="9610"/>
                  </a:lnTo>
                  <a:lnTo>
                    <a:pt x="891" y="9819"/>
                  </a:lnTo>
                  <a:lnTo>
                    <a:pt x="1175" y="9989"/>
                  </a:lnTo>
                  <a:lnTo>
                    <a:pt x="1478" y="10141"/>
                  </a:lnTo>
                  <a:lnTo>
                    <a:pt x="1801" y="10292"/>
                  </a:lnTo>
                  <a:lnTo>
                    <a:pt x="2388" y="10558"/>
                  </a:lnTo>
                  <a:lnTo>
                    <a:pt x="2786" y="10728"/>
                  </a:lnTo>
                  <a:lnTo>
                    <a:pt x="3165" y="10861"/>
                  </a:lnTo>
                  <a:lnTo>
                    <a:pt x="3544" y="10975"/>
                  </a:lnTo>
                  <a:lnTo>
                    <a:pt x="3942" y="11070"/>
                  </a:lnTo>
                  <a:lnTo>
                    <a:pt x="4340" y="11145"/>
                  </a:lnTo>
                  <a:lnTo>
                    <a:pt x="4738" y="11183"/>
                  </a:lnTo>
                  <a:lnTo>
                    <a:pt x="5136" y="11221"/>
                  </a:lnTo>
                  <a:lnTo>
                    <a:pt x="5553" y="11240"/>
                  </a:lnTo>
                  <a:lnTo>
                    <a:pt x="8036" y="11335"/>
                  </a:lnTo>
                  <a:lnTo>
                    <a:pt x="9287" y="11373"/>
                  </a:lnTo>
                  <a:lnTo>
                    <a:pt x="11277" y="11373"/>
                  </a:lnTo>
                  <a:lnTo>
                    <a:pt x="12017" y="11354"/>
                  </a:lnTo>
                  <a:lnTo>
                    <a:pt x="12756" y="11316"/>
                  </a:lnTo>
                  <a:lnTo>
                    <a:pt x="13476" y="11259"/>
                  </a:lnTo>
                  <a:lnTo>
                    <a:pt x="13893" y="11202"/>
                  </a:lnTo>
                  <a:lnTo>
                    <a:pt x="14291" y="11126"/>
                  </a:lnTo>
                  <a:lnTo>
                    <a:pt x="14708" y="11051"/>
                  </a:lnTo>
                  <a:lnTo>
                    <a:pt x="15125" y="10956"/>
                  </a:lnTo>
                  <a:lnTo>
                    <a:pt x="15921" y="10747"/>
                  </a:lnTo>
                  <a:lnTo>
                    <a:pt x="16736" y="10539"/>
                  </a:lnTo>
                  <a:lnTo>
                    <a:pt x="17608" y="10292"/>
                  </a:lnTo>
                  <a:lnTo>
                    <a:pt x="18461" y="10027"/>
                  </a:lnTo>
                  <a:lnTo>
                    <a:pt x="18878" y="9875"/>
                  </a:lnTo>
                  <a:lnTo>
                    <a:pt x="19295" y="9705"/>
                  </a:lnTo>
                  <a:lnTo>
                    <a:pt x="19693" y="9534"/>
                  </a:lnTo>
                  <a:lnTo>
                    <a:pt x="20110" y="9345"/>
                  </a:lnTo>
                  <a:lnTo>
                    <a:pt x="20451" y="9174"/>
                  </a:lnTo>
                  <a:lnTo>
                    <a:pt x="20792" y="9004"/>
                  </a:lnTo>
                  <a:lnTo>
                    <a:pt x="21133" y="8814"/>
                  </a:lnTo>
                  <a:lnTo>
                    <a:pt x="21474" y="8606"/>
                  </a:lnTo>
                  <a:lnTo>
                    <a:pt x="21797" y="8397"/>
                  </a:lnTo>
                  <a:lnTo>
                    <a:pt x="22119" y="8170"/>
                  </a:lnTo>
                  <a:lnTo>
                    <a:pt x="22441" y="7923"/>
                  </a:lnTo>
                  <a:lnTo>
                    <a:pt x="22744" y="7677"/>
                  </a:lnTo>
                  <a:lnTo>
                    <a:pt x="23047" y="7430"/>
                  </a:lnTo>
                  <a:lnTo>
                    <a:pt x="23332" y="7165"/>
                  </a:lnTo>
                  <a:lnTo>
                    <a:pt x="23616" y="6881"/>
                  </a:lnTo>
                  <a:lnTo>
                    <a:pt x="23900" y="6597"/>
                  </a:lnTo>
                  <a:lnTo>
                    <a:pt x="24147" y="6312"/>
                  </a:lnTo>
                  <a:lnTo>
                    <a:pt x="24393" y="6009"/>
                  </a:lnTo>
                  <a:lnTo>
                    <a:pt x="24640" y="5706"/>
                  </a:lnTo>
                  <a:lnTo>
                    <a:pt x="24848" y="5402"/>
                  </a:lnTo>
                  <a:lnTo>
                    <a:pt x="25019" y="5118"/>
                  </a:lnTo>
                  <a:lnTo>
                    <a:pt x="25170" y="4834"/>
                  </a:lnTo>
                  <a:lnTo>
                    <a:pt x="25284" y="4531"/>
                  </a:lnTo>
                  <a:lnTo>
                    <a:pt x="25360" y="4227"/>
                  </a:lnTo>
                  <a:lnTo>
                    <a:pt x="25398" y="3924"/>
                  </a:lnTo>
                  <a:lnTo>
                    <a:pt x="25417" y="3602"/>
                  </a:lnTo>
                  <a:lnTo>
                    <a:pt x="25379" y="3299"/>
                  </a:lnTo>
                  <a:lnTo>
                    <a:pt x="25341" y="3147"/>
                  </a:lnTo>
                  <a:lnTo>
                    <a:pt x="25303" y="2995"/>
                  </a:lnTo>
                  <a:lnTo>
                    <a:pt x="25246" y="2844"/>
                  </a:lnTo>
                  <a:lnTo>
                    <a:pt x="25170" y="2692"/>
                  </a:lnTo>
                  <a:lnTo>
                    <a:pt x="25075" y="2559"/>
                  </a:lnTo>
                  <a:lnTo>
                    <a:pt x="24981" y="2427"/>
                  </a:lnTo>
                  <a:lnTo>
                    <a:pt x="24772" y="2180"/>
                  </a:lnTo>
                  <a:lnTo>
                    <a:pt x="24526" y="1953"/>
                  </a:lnTo>
                  <a:lnTo>
                    <a:pt x="24242" y="1725"/>
                  </a:lnTo>
                  <a:lnTo>
                    <a:pt x="23976" y="1536"/>
                  </a:lnTo>
                  <a:lnTo>
                    <a:pt x="23692" y="1365"/>
                  </a:lnTo>
                  <a:lnTo>
                    <a:pt x="23427" y="1214"/>
                  </a:lnTo>
                  <a:lnTo>
                    <a:pt x="23142" y="1062"/>
                  </a:lnTo>
                  <a:lnTo>
                    <a:pt x="22858" y="929"/>
                  </a:lnTo>
                  <a:lnTo>
                    <a:pt x="22574" y="816"/>
                  </a:lnTo>
                  <a:lnTo>
                    <a:pt x="22270" y="721"/>
                  </a:lnTo>
                  <a:lnTo>
                    <a:pt x="21967" y="645"/>
                  </a:lnTo>
                  <a:lnTo>
                    <a:pt x="21664" y="588"/>
                  </a:lnTo>
                  <a:lnTo>
                    <a:pt x="21342" y="531"/>
                  </a:lnTo>
                  <a:lnTo>
                    <a:pt x="21038" y="493"/>
                  </a:lnTo>
                  <a:lnTo>
                    <a:pt x="21019" y="493"/>
                  </a:lnTo>
                  <a:lnTo>
                    <a:pt x="20944" y="512"/>
                  </a:lnTo>
                  <a:lnTo>
                    <a:pt x="20906" y="550"/>
                  </a:lnTo>
                  <a:lnTo>
                    <a:pt x="20887" y="588"/>
                  </a:lnTo>
                  <a:lnTo>
                    <a:pt x="20868" y="664"/>
                  </a:lnTo>
                  <a:lnTo>
                    <a:pt x="20887" y="721"/>
                  </a:lnTo>
                  <a:lnTo>
                    <a:pt x="20925" y="759"/>
                  </a:lnTo>
                  <a:lnTo>
                    <a:pt x="20963" y="816"/>
                  </a:lnTo>
                  <a:lnTo>
                    <a:pt x="21038" y="835"/>
                  </a:lnTo>
                  <a:lnTo>
                    <a:pt x="21399" y="873"/>
                  </a:lnTo>
                  <a:lnTo>
                    <a:pt x="21740" y="948"/>
                  </a:lnTo>
                  <a:lnTo>
                    <a:pt x="22100" y="1024"/>
                  </a:lnTo>
                  <a:lnTo>
                    <a:pt x="22441" y="1138"/>
                  </a:lnTo>
                  <a:lnTo>
                    <a:pt x="22763" y="1271"/>
                  </a:lnTo>
                  <a:lnTo>
                    <a:pt x="23085" y="1422"/>
                  </a:lnTo>
                  <a:lnTo>
                    <a:pt x="23408" y="1574"/>
                  </a:lnTo>
                  <a:lnTo>
                    <a:pt x="23730" y="1763"/>
                  </a:lnTo>
                  <a:lnTo>
                    <a:pt x="24052" y="2010"/>
                  </a:lnTo>
                  <a:lnTo>
                    <a:pt x="24374" y="2275"/>
                  </a:lnTo>
                  <a:lnTo>
                    <a:pt x="24640" y="2578"/>
                  </a:lnTo>
                  <a:lnTo>
                    <a:pt x="24772" y="2749"/>
                  </a:lnTo>
                  <a:lnTo>
                    <a:pt x="24886" y="2901"/>
                  </a:lnTo>
                  <a:lnTo>
                    <a:pt x="24962" y="3033"/>
                  </a:lnTo>
                  <a:lnTo>
                    <a:pt x="25019" y="3166"/>
                  </a:lnTo>
                  <a:lnTo>
                    <a:pt x="25057" y="3299"/>
                  </a:lnTo>
                  <a:lnTo>
                    <a:pt x="25094" y="3431"/>
                  </a:lnTo>
                  <a:lnTo>
                    <a:pt x="25094" y="3564"/>
                  </a:lnTo>
                  <a:lnTo>
                    <a:pt x="25094" y="3697"/>
                  </a:lnTo>
                  <a:lnTo>
                    <a:pt x="25075" y="3962"/>
                  </a:lnTo>
                  <a:lnTo>
                    <a:pt x="25019" y="4246"/>
                  </a:lnTo>
                  <a:lnTo>
                    <a:pt x="24924" y="4512"/>
                  </a:lnTo>
                  <a:lnTo>
                    <a:pt x="24810" y="4758"/>
                  </a:lnTo>
                  <a:lnTo>
                    <a:pt x="24696" y="5004"/>
                  </a:lnTo>
                  <a:lnTo>
                    <a:pt x="24526" y="5308"/>
                  </a:lnTo>
                  <a:lnTo>
                    <a:pt x="24336" y="5611"/>
                  </a:lnTo>
                  <a:lnTo>
                    <a:pt x="24128" y="5895"/>
                  </a:lnTo>
                  <a:lnTo>
                    <a:pt x="23900" y="6180"/>
                  </a:lnTo>
                  <a:lnTo>
                    <a:pt x="23654" y="6445"/>
                  </a:lnTo>
                  <a:lnTo>
                    <a:pt x="23389" y="6710"/>
                  </a:lnTo>
                  <a:lnTo>
                    <a:pt x="23123" y="6957"/>
                  </a:lnTo>
                  <a:lnTo>
                    <a:pt x="22839" y="7203"/>
                  </a:lnTo>
                  <a:lnTo>
                    <a:pt x="22536" y="7430"/>
                  </a:lnTo>
                  <a:lnTo>
                    <a:pt x="22251" y="7658"/>
                  </a:lnTo>
                  <a:lnTo>
                    <a:pt x="21645" y="8094"/>
                  </a:lnTo>
                  <a:lnTo>
                    <a:pt x="21019" y="8473"/>
                  </a:lnTo>
                  <a:lnTo>
                    <a:pt x="20432" y="8814"/>
                  </a:lnTo>
                  <a:lnTo>
                    <a:pt x="20091" y="9004"/>
                  </a:lnTo>
                  <a:lnTo>
                    <a:pt x="19750" y="9174"/>
                  </a:lnTo>
                  <a:lnTo>
                    <a:pt x="19048" y="9477"/>
                  </a:lnTo>
                  <a:lnTo>
                    <a:pt x="18328" y="9743"/>
                  </a:lnTo>
                  <a:lnTo>
                    <a:pt x="17589" y="9970"/>
                  </a:lnTo>
                  <a:lnTo>
                    <a:pt x="16850" y="10198"/>
                  </a:lnTo>
                  <a:lnTo>
                    <a:pt x="16092" y="10387"/>
                  </a:lnTo>
                  <a:lnTo>
                    <a:pt x="14594" y="10728"/>
                  </a:lnTo>
                  <a:lnTo>
                    <a:pt x="14196" y="10804"/>
                  </a:lnTo>
                  <a:lnTo>
                    <a:pt x="13798" y="10880"/>
                  </a:lnTo>
                  <a:lnTo>
                    <a:pt x="13400" y="10918"/>
                  </a:lnTo>
                  <a:lnTo>
                    <a:pt x="12983" y="10975"/>
                  </a:lnTo>
                  <a:lnTo>
                    <a:pt x="12168" y="11013"/>
                  </a:lnTo>
                  <a:lnTo>
                    <a:pt x="11334" y="11032"/>
                  </a:lnTo>
                  <a:lnTo>
                    <a:pt x="10519" y="11013"/>
                  </a:lnTo>
                  <a:lnTo>
                    <a:pt x="9704" y="10994"/>
                  </a:lnTo>
                  <a:lnTo>
                    <a:pt x="8074" y="10956"/>
                  </a:lnTo>
                  <a:lnTo>
                    <a:pt x="6520" y="10937"/>
                  </a:lnTo>
                  <a:lnTo>
                    <a:pt x="5743" y="10918"/>
                  </a:lnTo>
                  <a:lnTo>
                    <a:pt x="4985" y="10899"/>
                  </a:lnTo>
                  <a:lnTo>
                    <a:pt x="4549" y="10861"/>
                  </a:lnTo>
                  <a:lnTo>
                    <a:pt x="4132" y="10785"/>
                  </a:lnTo>
                  <a:lnTo>
                    <a:pt x="3734" y="10690"/>
                  </a:lnTo>
                  <a:lnTo>
                    <a:pt x="3336" y="10577"/>
                  </a:lnTo>
                  <a:lnTo>
                    <a:pt x="2938" y="10425"/>
                  </a:lnTo>
                  <a:lnTo>
                    <a:pt x="2540" y="10255"/>
                  </a:lnTo>
                  <a:lnTo>
                    <a:pt x="2161" y="10084"/>
                  </a:lnTo>
                  <a:lnTo>
                    <a:pt x="1782" y="9894"/>
                  </a:lnTo>
                  <a:lnTo>
                    <a:pt x="1384" y="9686"/>
                  </a:lnTo>
                  <a:lnTo>
                    <a:pt x="1175" y="9572"/>
                  </a:lnTo>
                  <a:lnTo>
                    <a:pt x="1005" y="9458"/>
                  </a:lnTo>
                  <a:lnTo>
                    <a:pt x="834" y="9326"/>
                  </a:lnTo>
                  <a:lnTo>
                    <a:pt x="682" y="9155"/>
                  </a:lnTo>
                  <a:lnTo>
                    <a:pt x="550" y="8985"/>
                  </a:lnTo>
                  <a:lnTo>
                    <a:pt x="455" y="8757"/>
                  </a:lnTo>
                  <a:lnTo>
                    <a:pt x="417" y="8568"/>
                  </a:lnTo>
                  <a:lnTo>
                    <a:pt x="379" y="8359"/>
                  </a:lnTo>
                  <a:lnTo>
                    <a:pt x="379" y="8151"/>
                  </a:lnTo>
                  <a:lnTo>
                    <a:pt x="398" y="7942"/>
                  </a:lnTo>
                  <a:lnTo>
                    <a:pt x="417" y="7734"/>
                  </a:lnTo>
                  <a:lnTo>
                    <a:pt x="455" y="7525"/>
                  </a:lnTo>
                  <a:lnTo>
                    <a:pt x="550" y="7146"/>
                  </a:lnTo>
                  <a:lnTo>
                    <a:pt x="682" y="6767"/>
                  </a:lnTo>
                  <a:lnTo>
                    <a:pt x="853" y="6426"/>
                  </a:lnTo>
                  <a:lnTo>
                    <a:pt x="1043" y="6085"/>
                  </a:lnTo>
                  <a:lnTo>
                    <a:pt x="1251" y="5763"/>
                  </a:lnTo>
                  <a:lnTo>
                    <a:pt x="1497" y="5459"/>
                  </a:lnTo>
                  <a:lnTo>
                    <a:pt x="1763" y="5156"/>
                  </a:lnTo>
                  <a:lnTo>
                    <a:pt x="2009" y="4872"/>
                  </a:lnTo>
                  <a:lnTo>
                    <a:pt x="2293" y="4606"/>
                  </a:lnTo>
                  <a:lnTo>
                    <a:pt x="2559" y="4341"/>
                  </a:lnTo>
                  <a:lnTo>
                    <a:pt x="2843" y="4095"/>
                  </a:lnTo>
                  <a:lnTo>
                    <a:pt x="3127" y="3867"/>
                  </a:lnTo>
                  <a:lnTo>
                    <a:pt x="3431" y="3640"/>
                  </a:lnTo>
                  <a:lnTo>
                    <a:pt x="3734" y="3412"/>
                  </a:lnTo>
                  <a:lnTo>
                    <a:pt x="4037" y="3204"/>
                  </a:lnTo>
                  <a:lnTo>
                    <a:pt x="4682" y="2825"/>
                  </a:lnTo>
                  <a:lnTo>
                    <a:pt x="5345" y="2484"/>
                  </a:lnTo>
                  <a:lnTo>
                    <a:pt x="6027" y="2161"/>
                  </a:lnTo>
                  <a:lnTo>
                    <a:pt x="6710" y="1877"/>
                  </a:lnTo>
                  <a:lnTo>
                    <a:pt x="7411" y="1631"/>
                  </a:lnTo>
                  <a:lnTo>
                    <a:pt x="8112" y="1384"/>
                  </a:lnTo>
                  <a:lnTo>
                    <a:pt x="8832" y="1176"/>
                  </a:lnTo>
                  <a:lnTo>
                    <a:pt x="9553" y="986"/>
                  </a:lnTo>
                  <a:lnTo>
                    <a:pt x="10273" y="797"/>
                  </a:lnTo>
                  <a:lnTo>
                    <a:pt x="10879" y="645"/>
                  </a:lnTo>
                  <a:lnTo>
                    <a:pt x="11505" y="493"/>
                  </a:lnTo>
                  <a:lnTo>
                    <a:pt x="11827" y="418"/>
                  </a:lnTo>
                  <a:lnTo>
                    <a:pt x="12149" y="361"/>
                  </a:lnTo>
                  <a:lnTo>
                    <a:pt x="12471" y="323"/>
                  </a:lnTo>
                  <a:lnTo>
                    <a:pt x="13059" y="323"/>
                  </a:lnTo>
                  <a:lnTo>
                    <a:pt x="13324" y="361"/>
                  </a:lnTo>
                  <a:lnTo>
                    <a:pt x="13571" y="418"/>
                  </a:lnTo>
                  <a:lnTo>
                    <a:pt x="13836" y="512"/>
                  </a:lnTo>
                  <a:lnTo>
                    <a:pt x="13893" y="531"/>
                  </a:lnTo>
                  <a:lnTo>
                    <a:pt x="13950" y="512"/>
                  </a:lnTo>
                  <a:lnTo>
                    <a:pt x="14007" y="493"/>
                  </a:lnTo>
                  <a:lnTo>
                    <a:pt x="14045" y="456"/>
                  </a:lnTo>
                  <a:lnTo>
                    <a:pt x="14064" y="399"/>
                  </a:lnTo>
                  <a:lnTo>
                    <a:pt x="14082" y="361"/>
                  </a:lnTo>
                  <a:lnTo>
                    <a:pt x="14082" y="304"/>
                  </a:lnTo>
                  <a:lnTo>
                    <a:pt x="14045" y="266"/>
                  </a:lnTo>
                  <a:lnTo>
                    <a:pt x="13988" y="228"/>
                  </a:lnTo>
                  <a:lnTo>
                    <a:pt x="13703" y="133"/>
                  </a:lnTo>
                  <a:lnTo>
                    <a:pt x="13419" y="58"/>
                  </a:lnTo>
                  <a:lnTo>
                    <a:pt x="13135" y="20"/>
                  </a:lnTo>
                  <a:lnTo>
                    <a:pt x="12851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520650" y="4412113"/>
              <a:ext cx="635425" cy="284325"/>
            </a:xfrm>
            <a:custGeom>
              <a:avLst/>
              <a:gdLst/>
              <a:ahLst/>
              <a:cxnLst/>
              <a:rect l="l" t="t" r="r" b="b"/>
              <a:pathLst>
                <a:path w="25417" h="11373" fill="none" extrusionOk="0">
                  <a:moveTo>
                    <a:pt x="12851" y="1"/>
                  </a:moveTo>
                  <a:lnTo>
                    <a:pt x="12851" y="1"/>
                  </a:lnTo>
                  <a:lnTo>
                    <a:pt x="12490" y="20"/>
                  </a:lnTo>
                  <a:lnTo>
                    <a:pt x="12111" y="76"/>
                  </a:lnTo>
                  <a:lnTo>
                    <a:pt x="11732" y="133"/>
                  </a:lnTo>
                  <a:lnTo>
                    <a:pt x="11353" y="228"/>
                  </a:lnTo>
                  <a:lnTo>
                    <a:pt x="11353" y="228"/>
                  </a:lnTo>
                  <a:lnTo>
                    <a:pt x="10406" y="437"/>
                  </a:lnTo>
                  <a:lnTo>
                    <a:pt x="9458" y="664"/>
                  </a:lnTo>
                  <a:lnTo>
                    <a:pt x="8529" y="929"/>
                  </a:lnTo>
                  <a:lnTo>
                    <a:pt x="7600" y="1214"/>
                  </a:lnTo>
                  <a:lnTo>
                    <a:pt x="7600" y="1214"/>
                  </a:lnTo>
                  <a:lnTo>
                    <a:pt x="6842" y="1479"/>
                  </a:lnTo>
                  <a:lnTo>
                    <a:pt x="6084" y="1782"/>
                  </a:lnTo>
                  <a:lnTo>
                    <a:pt x="5364" y="2105"/>
                  </a:lnTo>
                  <a:lnTo>
                    <a:pt x="4644" y="2484"/>
                  </a:lnTo>
                  <a:lnTo>
                    <a:pt x="4303" y="2673"/>
                  </a:lnTo>
                  <a:lnTo>
                    <a:pt x="3961" y="2882"/>
                  </a:lnTo>
                  <a:lnTo>
                    <a:pt x="3620" y="3109"/>
                  </a:lnTo>
                  <a:lnTo>
                    <a:pt x="3298" y="3336"/>
                  </a:lnTo>
                  <a:lnTo>
                    <a:pt x="2976" y="3583"/>
                  </a:lnTo>
                  <a:lnTo>
                    <a:pt x="2654" y="3829"/>
                  </a:lnTo>
                  <a:lnTo>
                    <a:pt x="2350" y="4095"/>
                  </a:lnTo>
                  <a:lnTo>
                    <a:pt x="2047" y="4360"/>
                  </a:lnTo>
                  <a:lnTo>
                    <a:pt x="2047" y="4360"/>
                  </a:lnTo>
                  <a:lnTo>
                    <a:pt x="1839" y="4568"/>
                  </a:lnTo>
                  <a:lnTo>
                    <a:pt x="1630" y="4796"/>
                  </a:lnTo>
                  <a:lnTo>
                    <a:pt x="1403" y="5042"/>
                  </a:lnTo>
                  <a:lnTo>
                    <a:pt x="1194" y="5308"/>
                  </a:lnTo>
                  <a:lnTo>
                    <a:pt x="986" y="5592"/>
                  </a:lnTo>
                  <a:lnTo>
                    <a:pt x="777" y="5895"/>
                  </a:lnTo>
                  <a:lnTo>
                    <a:pt x="588" y="6198"/>
                  </a:lnTo>
                  <a:lnTo>
                    <a:pt x="417" y="6521"/>
                  </a:lnTo>
                  <a:lnTo>
                    <a:pt x="284" y="6843"/>
                  </a:lnTo>
                  <a:lnTo>
                    <a:pt x="152" y="7165"/>
                  </a:lnTo>
                  <a:lnTo>
                    <a:pt x="57" y="7487"/>
                  </a:lnTo>
                  <a:lnTo>
                    <a:pt x="19" y="7828"/>
                  </a:lnTo>
                  <a:lnTo>
                    <a:pt x="0" y="8151"/>
                  </a:lnTo>
                  <a:lnTo>
                    <a:pt x="0" y="8302"/>
                  </a:lnTo>
                  <a:lnTo>
                    <a:pt x="19" y="8473"/>
                  </a:lnTo>
                  <a:lnTo>
                    <a:pt x="57" y="8625"/>
                  </a:lnTo>
                  <a:lnTo>
                    <a:pt x="95" y="8795"/>
                  </a:lnTo>
                  <a:lnTo>
                    <a:pt x="152" y="8947"/>
                  </a:lnTo>
                  <a:lnTo>
                    <a:pt x="228" y="9098"/>
                  </a:lnTo>
                  <a:lnTo>
                    <a:pt x="228" y="9098"/>
                  </a:lnTo>
                  <a:lnTo>
                    <a:pt x="322" y="9231"/>
                  </a:lnTo>
                  <a:lnTo>
                    <a:pt x="417" y="9364"/>
                  </a:lnTo>
                  <a:lnTo>
                    <a:pt x="512" y="9496"/>
                  </a:lnTo>
                  <a:lnTo>
                    <a:pt x="626" y="9610"/>
                  </a:lnTo>
                  <a:lnTo>
                    <a:pt x="891" y="9819"/>
                  </a:lnTo>
                  <a:lnTo>
                    <a:pt x="1175" y="9989"/>
                  </a:lnTo>
                  <a:lnTo>
                    <a:pt x="1478" y="10141"/>
                  </a:lnTo>
                  <a:lnTo>
                    <a:pt x="1801" y="10292"/>
                  </a:lnTo>
                  <a:lnTo>
                    <a:pt x="2388" y="10558"/>
                  </a:lnTo>
                  <a:lnTo>
                    <a:pt x="2388" y="10558"/>
                  </a:lnTo>
                  <a:lnTo>
                    <a:pt x="2786" y="10728"/>
                  </a:lnTo>
                  <a:lnTo>
                    <a:pt x="3165" y="10861"/>
                  </a:lnTo>
                  <a:lnTo>
                    <a:pt x="3544" y="10975"/>
                  </a:lnTo>
                  <a:lnTo>
                    <a:pt x="3942" y="11070"/>
                  </a:lnTo>
                  <a:lnTo>
                    <a:pt x="4340" y="11145"/>
                  </a:lnTo>
                  <a:lnTo>
                    <a:pt x="4738" y="11183"/>
                  </a:lnTo>
                  <a:lnTo>
                    <a:pt x="5136" y="11221"/>
                  </a:lnTo>
                  <a:lnTo>
                    <a:pt x="5553" y="11240"/>
                  </a:lnTo>
                  <a:lnTo>
                    <a:pt x="5553" y="11240"/>
                  </a:lnTo>
                  <a:lnTo>
                    <a:pt x="8036" y="11335"/>
                  </a:lnTo>
                  <a:lnTo>
                    <a:pt x="9287" y="11373"/>
                  </a:lnTo>
                  <a:lnTo>
                    <a:pt x="10538" y="11373"/>
                  </a:lnTo>
                  <a:lnTo>
                    <a:pt x="10538" y="11373"/>
                  </a:lnTo>
                  <a:lnTo>
                    <a:pt x="11277" y="11373"/>
                  </a:lnTo>
                  <a:lnTo>
                    <a:pt x="12017" y="11354"/>
                  </a:lnTo>
                  <a:lnTo>
                    <a:pt x="12756" y="11316"/>
                  </a:lnTo>
                  <a:lnTo>
                    <a:pt x="13476" y="11259"/>
                  </a:lnTo>
                  <a:lnTo>
                    <a:pt x="13476" y="11259"/>
                  </a:lnTo>
                  <a:lnTo>
                    <a:pt x="13893" y="11202"/>
                  </a:lnTo>
                  <a:lnTo>
                    <a:pt x="14291" y="11126"/>
                  </a:lnTo>
                  <a:lnTo>
                    <a:pt x="14708" y="11051"/>
                  </a:lnTo>
                  <a:lnTo>
                    <a:pt x="15125" y="10956"/>
                  </a:lnTo>
                  <a:lnTo>
                    <a:pt x="15921" y="10747"/>
                  </a:lnTo>
                  <a:lnTo>
                    <a:pt x="16736" y="10539"/>
                  </a:lnTo>
                  <a:lnTo>
                    <a:pt x="16736" y="10539"/>
                  </a:lnTo>
                  <a:lnTo>
                    <a:pt x="17608" y="10292"/>
                  </a:lnTo>
                  <a:lnTo>
                    <a:pt x="18461" y="10027"/>
                  </a:lnTo>
                  <a:lnTo>
                    <a:pt x="18878" y="9875"/>
                  </a:lnTo>
                  <a:lnTo>
                    <a:pt x="19295" y="9705"/>
                  </a:lnTo>
                  <a:lnTo>
                    <a:pt x="19693" y="9534"/>
                  </a:lnTo>
                  <a:lnTo>
                    <a:pt x="20110" y="9345"/>
                  </a:lnTo>
                  <a:lnTo>
                    <a:pt x="20110" y="9345"/>
                  </a:lnTo>
                  <a:lnTo>
                    <a:pt x="20451" y="9174"/>
                  </a:lnTo>
                  <a:lnTo>
                    <a:pt x="20792" y="9004"/>
                  </a:lnTo>
                  <a:lnTo>
                    <a:pt x="21133" y="8814"/>
                  </a:lnTo>
                  <a:lnTo>
                    <a:pt x="21474" y="8606"/>
                  </a:lnTo>
                  <a:lnTo>
                    <a:pt x="21797" y="8397"/>
                  </a:lnTo>
                  <a:lnTo>
                    <a:pt x="22119" y="8170"/>
                  </a:lnTo>
                  <a:lnTo>
                    <a:pt x="22441" y="7923"/>
                  </a:lnTo>
                  <a:lnTo>
                    <a:pt x="22744" y="7677"/>
                  </a:lnTo>
                  <a:lnTo>
                    <a:pt x="23047" y="7430"/>
                  </a:lnTo>
                  <a:lnTo>
                    <a:pt x="23332" y="7165"/>
                  </a:lnTo>
                  <a:lnTo>
                    <a:pt x="23616" y="6881"/>
                  </a:lnTo>
                  <a:lnTo>
                    <a:pt x="23900" y="6597"/>
                  </a:lnTo>
                  <a:lnTo>
                    <a:pt x="24147" y="6312"/>
                  </a:lnTo>
                  <a:lnTo>
                    <a:pt x="24393" y="6009"/>
                  </a:lnTo>
                  <a:lnTo>
                    <a:pt x="24640" y="5706"/>
                  </a:lnTo>
                  <a:lnTo>
                    <a:pt x="24848" y="5402"/>
                  </a:lnTo>
                  <a:lnTo>
                    <a:pt x="24848" y="5402"/>
                  </a:lnTo>
                  <a:lnTo>
                    <a:pt x="25019" y="5118"/>
                  </a:lnTo>
                  <a:lnTo>
                    <a:pt x="25170" y="4834"/>
                  </a:lnTo>
                  <a:lnTo>
                    <a:pt x="25284" y="4531"/>
                  </a:lnTo>
                  <a:lnTo>
                    <a:pt x="25360" y="4227"/>
                  </a:lnTo>
                  <a:lnTo>
                    <a:pt x="25398" y="3924"/>
                  </a:lnTo>
                  <a:lnTo>
                    <a:pt x="25417" y="3602"/>
                  </a:lnTo>
                  <a:lnTo>
                    <a:pt x="25379" y="3299"/>
                  </a:lnTo>
                  <a:lnTo>
                    <a:pt x="25341" y="3147"/>
                  </a:lnTo>
                  <a:lnTo>
                    <a:pt x="25303" y="2995"/>
                  </a:lnTo>
                  <a:lnTo>
                    <a:pt x="25303" y="2995"/>
                  </a:lnTo>
                  <a:lnTo>
                    <a:pt x="25246" y="2844"/>
                  </a:lnTo>
                  <a:lnTo>
                    <a:pt x="25170" y="2692"/>
                  </a:lnTo>
                  <a:lnTo>
                    <a:pt x="25075" y="2559"/>
                  </a:lnTo>
                  <a:lnTo>
                    <a:pt x="24981" y="2427"/>
                  </a:lnTo>
                  <a:lnTo>
                    <a:pt x="24772" y="2180"/>
                  </a:lnTo>
                  <a:lnTo>
                    <a:pt x="24526" y="1953"/>
                  </a:lnTo>
                  <a:lnTo>
                    <a:pt x="24242" y="1725"/>
                  </a:lnTo>
                  <a:lnTo>
                    <a:pt x="23976" y="1536"/>
                  </a:lnTo>
                  <a:lnTo>
                    <a:pt x="23692" y="1365"/>
                  </a:lnTo>
                  <a:lnTo>
                    <a:pt x="23427" y="1214"/>
                  </a:lnTo>
                  <a:lnTo>
                    <a:pt x="23427" y="1214"/>
                  </a:lnTo>
                  <a:lnTo>
                    <a:pt x="23142" y="1062"/>
                  </a:lnTo>
                  <a:lnTo>
                    <a:pt x="22858" y="929"/>
                  </a:lnTo>
                  <a:lnTo>
                    <a:pt x="22574" y="816"/>
                  </a:lnTo>
                  <a:lnTo>
                    <a:pt x="22270" y="721"/>
                  </a:lnTo>
                  <a:lnTo>
                    <a:pt x="21967" y="645"/>
                  </a:lnTo>
                  <a:lnTo>
                    <a:pt x="21664" y="588"/>
                  </a:lnTo>
                  <a:lnTo>
                    <a:pt x="21342" y="531"/>
                  </a:lnTo>
                  <a:lnTo>
                    <a:pt x="21038" y="493"/>
                  </a:lnTo>
                  <a:lnTo>
                    <a:pt x="21038" y="493"/>
                  </a:lnTo>
                  <a:lnTo>
                    <a:pt x="21019" y="493"/>
                  </a:lnTo>
                  <a:lnTo>
                    <a:pt x="21019" y="493"/>
                  </a:lnTo>
                  <a:lnTo>
                    <a:pt x="20944" y="512"/>
                  </a:lnTo>
                  <a:lnTo>
                    <a:pt x="20906" y="550"/>
                  </a:lnTo>
                  <a:lnTo>
                    <a:pt x="20887" y="588"/>
                  </a:lnTo>
                  <a:lnTo>
                    <a:pt x="20868" y="664"/>
                  </a:lnTo>
                  <a:lnTo>
                    <a:pt x="20887" y="721"/>
                  </a:lnTo>
                  <a:lnTo>
                    <a:pt x="20925" y="759"/>
                  </a:lnTo>
                  <a:lnTo>
                    <a:pt x="20963" y="816"/>
                  </a:lnTo>
                  <a:lnTo>
                    <a:pt x="21038" y="835"/>
                  </a:lnTo>
                  <a:lnTo>
                    <a:pt x="21038" y="835"/>
                  </a:lnTo>
                  <a:lnTo>
                    <a:pt x="21399" y="873"/>
                  </a:lnTo>
                  <a:lnTo>
                    <a:pt x="21740" y="948"/>
                  </a:lnTo>
                  <a:lnTo>
                    <a:pt x="22100" y="1024"/>
                  </a:lnTo>
                  <a:lnTo>
                    <a:pt x="22441" y="1138"/>
                  </a:lnTo>
                  <a:lnTo>
                    <a:pt x="22763" y="1271"/>
                  </a:lnTo>
                  <a:lnTo>
                    <a:pt x="23085" y="1422"/>
                  </a:lnTo>
                  <a:lnTo>
                    <a:pt x="23408" y="1574"/>
                  </a:lnTo>
                  <a:lnTo>
                    <a:pt x="23730" y="1763"/>
                  </a:lnTo>
                  <a:lnTo>
                    <a:pt x="23730" y="1763"/>
                  </a:lnTo>
                  <a:lnTo>
                    <a:pt x="24052" y="2010"/>
                  </a:lnTo>
                  <a:lnTo>
                    <a:pt x="24374" y="2275"/>
                  </a:lnTo>
                  <a:lnTo>
                    <a:pt x="24640" y="2578"/>
                  </a:lnTo>
                  <a:lnTo>
                    <a:pt x="24772" y="2749"/>
                  </a:lnTo>
                  <a:lnTo>
                    <a:pt x="24886" y="2901"/>
                  </a:lnTo>
                  <a:lnTo>
                    <a:pt x="24886" y="2901"/>
                  </a:lnTo>
                  <a:lnTo>
                    <a:pt x="24962" y="3033"/>
                  </a:lnTo>
                  <a:lnTo>
                    <a:pt x="25019" y="3166"/>
                  </a:lnTo>
                  <a:lnTo>
                    <a:pt x="25057" y="3299"/>
                  </a:lnTo>
                  <a:lnTo>
                    <a:pt x="25094" y="3431"/>
                  </a:lnTo>
                  <a:lnTo>
                    <a:pt x="25094" y="3564"/>
                  </a:lnTo>
                  <a:lnTo>
                    <a:pt x="25094" y="3697"/>
                  </a:lnTo>
                  <a:lnTo>
                    <a:pt x="25075" y="3962"/>
                  </a:lnTo>
                  <a:lnTo>
                    <a:pt x="25019" y="4246"/>
                  </a:lnTo>
                  <a:lnTo>
                    <a:pt x="24924" y="4512"/>
                  </a:lnTo>
                  <a:lnTo>
                    <a:pt x="24810" y="4758"/>
                  </a:lnTo>
                  <a:lnTo>
                    <a:pt x="24696" y="5004"/>
                  </a:lnTo>
                  <a:lnTo>
                    <a:pt x="24696" y="5004"/>
                  </a:lnTo>
                  <a:lnTo>
                    <a:pt x="24526" y="5308"/>
                  </a:lnTo>
                  <a:lnTo>
                    <a:pt x="24336" y="5611"/>
                  </a:lnTo>
                  <a:lnTo>
                    <a:pt x="24128" y="5895"/>
                  </a:lnTo>
                  <a:lnTo>
                    <a:pt x="23900" y="6180"/>
                  </a:lnTo>
                  <a:lnTo>
                    <a:pt x="23654" y="6445"/>
                  </a:lnTo>
                  <a:lnTo>
                    <a:pt x="23389" y="6710"/>
                  </a:lnTo>
                  <a:lnTo>
                    <a:pt x="23123" y="6957"/>
                  </a:lnTo>
                  <a:lnTo>
                    <a:pt x="22839" y="7203"/>
                  </a:lnTo>
                  <a:lnTo>
                    <a:pt x="22536" y="7430"/>
                  </a:lnTo>
                  <a:lnTo>
                    <a:pt x="22251" y="7658"/>
                  </a:lnTo>
                  <a:lnTo>
                    <a:pt x="21645" y="8094"/>
                  </a:lnTo>
                  <a:lnTo>
                    <a:pt x="21019" y="8473"/>
                  </a:lnTo>
                  <a:lnTo>
                    <a:pt x="20432" y="8814"/>
                  </a:lnTo>
                  <a:lnTo>
                    <a:pt x="20432" y="8814"/>
                  </a:lnTo>
                  <a:lnTo>
                    <a:pt x="20091" y="9004"/>
                  </a:lnTo>
                  <a:lnTo>
                    <a:pt x="19750" y="9174"/>
                  </a:lnTo>
                  <a:lnTo>
                    <a:pt x="19048" y="9477"/>
                  </a:lnTo>
                  <a:lnTo>
                    <a:pt x="18328" y="9743"/>
                  </a:lnTo>
                  <a:lnTo>
                    <a:pt x="17589" y="9970"/>
                  </a:lnTo>
                  <a:lnTo>
                    <a:pt x="16850" y="10198"/>
                  </a:lnTo>
                  <a:lnTo>
                    <a:pt x="16092" y="10387"/>
                  </a:lnTo>
                  <a:lnTo>
                    <a:pt x="14594" y="10728"/>
                  </a:lnTo>
                  <a:lnTo>
                    <a:pt x="14594" y="10728"/>
                  </a:lnTo>
                  <a:lnTo>
                    <a:pt x="14196" y="10804"/>
                  </a:lnTo>
                  <a:lnTo>
                    <a:pt x="13798" y="10880"/>
                  </a:lnTo>
                  <a:lnTo>
                    <a:pt x="13400" y="10918"/>
                  </a:lnTo>
                  <a:lnTo>
                    <a:pt x="12983" y="10975"/>
                  </a:lnTo>
                  <a:lnTo>
                    <a:pt x="12168" y="11013"/>
                  </a:lnTo>
                  <a:lnTo>
                    <a:pt x="11334" y="11032"/>
                  </a:lnTo>
                  <a:lnTo>
                    <a:pt x="11334" y="11032"/>
                  </a:lnTo>
                  <a:lnTo>
                    <a:pt x="10519" y="11013"/>
                  </a:lnTo>
                  <a:lnTo>
                    <a:pt x="9704" y="10994"/>
                  </a:lnTo>
                  <a:lnTo>
                    <a:pt x="8074" y="10956"/>
                  </a:lnTo>
                  <a:lnTo>
                    <a:pt x="8074" y="10956"/>
                  </a:lnTo>
                  <a:lnTo>
                    <a:pt x="6520" y="10937"/>
                  </a:lnTo>
                  <a:lnTo>
                    <a:pt x="5743" y="10918"/>
                  </a:lnTo>
                  <a:lnTo>
                    <a:pt x="4985" y="10899"/>
                  </a:lnTo>
                  <a:lnTo>
                    <a:pt x="4985" y="10899"/>
                  </a:lnTo>
                  <a:lnTo>
                    <a:pt x="4549" y="10861"/>
                  </a:lnTo>
                  <a:lnTo>
                    <a:pt x="4132" y="10785"/>
                  </a:lnTo>
                  <a:lnTo>
                    <a:pt x="3734" y="10690"/>
                  </a:lnTo>
                  <a:lnTo>
                    <a:pt x="3336" y="10577"/>
                  </a:lnTo>
                  <a:lnTo>
                    <a:pt x="2938" y="10425"/>
                  </a:lnTo>
                  <a:lnTo>
                    <a:pt x="2540" y="10255"/>
                  </a:lnTo>
                  <a:lnTo>
                    <a:pt x="2161" y="10084"/>
                  </a:lnTo>
                  <a:lnTo>
                    <a:pt x="1782" y="9894"/>
                  </a:lnTo>
                  <a:lnTo>
                    <a:pt x="1782" y="9894"/>
                  </a:lnTo>
                  <a:lnTo>
                    <a:pt x="1384" y="9686"/>
                  </a:lnTo>
                  <a:lnTo>
                    <a:pt x="1175" y="9572"/>
                  </a:lnTo>
                  <a:lnTo>
                    <a:pt x="1005" y="9458"/>
                  </a:lnTo>
                  <a:lnTo>
                    <a:pt x="834" y="9326"/>
                  </a:lnTo>
                  <a:lnTo>
                    <a:pt x="682" y="9155"/>
                  </a:lnTo>
                  <a:lnTo>
                    <a:pt x="550" y="8985"/>
                  </a:lnTo>
                  <a:lnTo>
                    <a:pt x="455" y="8757"/>
                  </a:lnTo>
                  <a:lnTo>
                    <a:pt x="455" y="8757"/>
                  </a:lnTo>
                  <a:lnTo>
                    <a:pt x="417" y="8568"/>
                  </a:lnTo>
                  <a:lnTo>
                    <a:pt x="379" y="8359"/>
                  </a:lnTo>
                  <a:lnTo>
                    <a:pt x="379" y="8151"/>
                  </a:lnTo>
                  <a:lnTo>
                    <a:pt x="398" y="7942"/>
                  </a:lnTo>
                  <a:lnTo>
                    <a:pt x="417" y="7734"/>
                  </a:lnTo>
                  <a:lnTo>
                    <a:pt x="455" y="7525"/>
                  </a:lnTo>
                  <a:lnTo>
                    <a:pt x="550" y="7146"/>
                  </a:lnTo>
                  <a:lnTo>
                    <a:pt x="550" y="7146"/>
                  </a:lnTo>
                  <a:lnTo>
                    <a:pt x="682" y="6767"/>
                  </a:lnTo>
                  <a:lnTo>
                    <a:pt x="853" y="6426"/>
                  </a:lnTo>
                  <a:lnTo>
                    <a:pt x="1043" y="6085"/>
                  </a:lnTo>
                  <a:lnTo>
                    <a:pt x="1251" y="5763"/>
                  </a:lnTo>
                  <a:lnTo>
                    <a:pt x="1497" y="5459"/>
                  </a:lnTo>
                  <a:lnTo>
                    <a:pt x="1763" y="5156"/>
                  </a:lnTo>
                  <a:lnTo>
                    <a:pt x="2009" y="4872"/>
                  </a:lnTo>
                  <a:lnTo>
                    <a:pt x="2293" y="4606"/>
                  </a:lnTo>
                  <a:lnTo>
                    <a:pt x="2293" y="4606"/>
                  </a:lnTo>
                  <a:lnTo>
                    <a:pt x="2559" y="4341"/>
                  </a:lnTo>
                  <a:lnTo>
                    <a:pt x="2843" y="4095"/>
                  </a:lnTo>
                  <a:lnTo>
                    <a:pt x="3127" y="3867"/>
                  </a:lnTo>
                  <a:lnTo>
                    <a:pt x="3431" y="3640"/>
                  </a:lnTo>
                  <a:lnTo>
                    <a:pt x="3734" y="3412"/>
                  </a:lnTo>
                  <a:lnTo>
                    <a:pt x="4037" y="3204"/>
                  </a:lnTo>
                  <a:lnTo>
                    <a:pt x="4682" y="2825"/>
                  </a:lnTo>
                  <a:lnTo>
                    <a:pt x="5345" y="2484"/>
                  </a:lnTo>
                  <a:lnTo>
                    <a:pt x="6027" y="2161"/>
                  </a:lnTo>
                  <a:lnTo>
                    <a:pt x="6710" y="1877"/>
                  </a:lnTo>
                  <a:lnTo>
                    <a:pt x="7411" y="1631"/>
                  </a:lnTo>
                  <a:lnTo>
                    <a:pt x="7411" y="1631"/>
                  </a:lnTo>
                  <a:lnTo>
                    <a:pt x="8112" y="1384"/>
                  </a:lnTo>
                  <a:lnTo>
                    <a:pt x="8832" y="1176"/>
                  </a:lnTo>
                  <a:lnTo>
                    <a:pt x="9553" y="986"/>
                  </a:lnTo>
                  <a:lnTo>
                    <a:pt x="10273" y="797"/>
                  </a:lnTo>
                  <a:lnTo>
                    <a:pt x="10273" y="797"/>
                  </a:lnTo>
                  <a:lnTo>
                    <a:pt x="10879" y="645"/>
                  </a:lnTo>
                  <a:lnTo>
                    <a:pt x="11505" y="493"/>
                  </a:lnTo>
                  <a:lnTo>
                    <a:pt x="11827" y="418"/>
                  </a:lnTo>
                  <a:lnTo>
                    <a:pt x="12149" y="361"/>
                  </a:lnTo>
                  <a:lnTo>
                    <a:pt x="12471" y="323"/>
                  </a:lnTo>
                  <a:lnTo>
                    <a:pt x="12775" y="323"/>
                  </a:lnTo>
                  <a:lnTo>
                    <a:pt x="12775" y="323"/>
                  </a:lnTo>
                  <a:lnTo>
                    <a:pt x="13059" y="323"/>
                  </a:lnTo>
                  <a:lnTo>
                    <a:pt x="13324" y="361"/>
                  </a:lnTo>
                  <a:lnTo>
                    <a:pt x="13571" y="418"/>
                  </a:lnTo>
                  <a:lnTo>
                    <a:pt x="13836" y="512"/>
                  </a:lnTo>
                  <a:lnTo>
                    <a:pt x="13836" y="512"/>
                  </a:lnTo>
                  <a:lnTo>
                    <a:pt x="13893" y="531"/>
                  </a:lnTo>
                  <a:lnTo>
                    <a:pt x="13893" y="531"/>
                  </a:lnTo>
                  <a:lnTo>
                    <a:pt x="13950" y="512"/>
                  </a:lnTo>
                  <a:lnTo>
                    <a:pt x="14007" y="493"/>
                  </a:lnTo>
                  <a:lnTo>
                    <a:pt x="14045" y="456"/>
                  </a:lnTo>
                  <a:lnTo>
                    <a:pt x="14064" y="399"/>
                  </a:lnTo>
                  <a:lnTo>
                    <a:pt x="14082" y="361"/>
                  </a:lnTo>
                  <a:lnTo>
                    <a:pt x="14082" y="304"/>
                  </a:lnTo>
                  <a:lnTo>
                    <a:pt x="14045" y="266"/>
                  </a:lnTo>
                  <a:lnTo>
                    <a:pt x="13988" y="228"/>
                  </a:lnTo>
                  <a:lnTo>
                    <a:pt x="13988" y="228"/>
                  </a:lnTo>
                  <a:lnTo>
                    <a:pt x="13703" y="133"/>
                  </a:lnTo>
                  <a:lnTo>
                    <a:pt x="13419" y="58"/>
                  </a:lnTo>
                  <a:lnTo>
                    <a:pt x="13135" y="20"/>
                  </a:lnTo>
                  <a:lnTo>
                    <a:pt x="12851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457175" y="4377063"/>
              <a:ext cx="507050" cy="285750"/>
            </a:xfrm>
            <a:custGeom>
              <a:avLst/>
              <a:gdLst/>
              <a:ahLst/>
              <a:cxnLst/>
              <a:rect l="l" t="t" r="r" b="b"/>
              <a:pathLst>
                <a:path w="20282" h="11430" extrusionOk="0">
                  <a:moveTo>
                    <a:pt x="15524" y="1308"/>
                  </a:moveTo>
                  <a:lnTo>
                    <a:pt x="15618" y="1346"/>
                  </a:lnTo>
                  <a:lnTo>
                    <a:pt x="15808" y="1422"/>
                  </a:lnTo>
                  <a:lnTo>
                    <a:pt x="15979" y="1497"/>
                  </a:lnTo>
                  <a:lnTo>
                    <a:pt x="16073" y="1535"/>
                  </a:lnTo>
                  <a:lnTo>
                    <a:pt x="16206" y="1535"/>
                  </a:lnTo>
                  <a:lnTo>
                    <a:pt x="16396" y="1554"/>
                  </a:lnTo>
                  <a:lnTo>
                    <a:pt x="16604" y="1573"/>
                  </a:lnTo>
                  <a:lnTo>
                    <a:pt x="16794" y="1592"/>
                  </a:lnTo>
                  <a:lnTo>
                    <a:pt x="16964" y="1649"/>
                  </a:lnTo>
                  <a:lnTo>
                    <a:pt x="17154" y="1706"/>
                  </a:lnTo>
                  <a:lnTo>
                    <a:pt x="17343" y="1782"/>
                  </a:lnTo>
                  <a:lnTo>
                    <a:pt x="17514" y="1877"/>
                  </a:lnTo>
                  <a:lnTo>
                    <a:pt x="17684" y="1971"/>
                  </a:lnTo>
                  <a:lnTo>
                    <a:pt x="17609" y="2085"/>
                  </a:lnTo>
                  <a:lnTo>
                    <a:pt x="17305" y="2256"/>
                  </a:lnTo>
                  <a:lnTo>
                    <a:pt x="16964" y="2388"/>
                  </a:lnTo>
                  <a:lnTo>
                    <a:pt x="16623" y="2502"/>
                  </a:lnTo>
                  <a:lnTo>
                    <a:pt x="16263" y="2578"/>
                  </a:lnTo>
                  <a:lnTo>
                    <a:pt x="15884" y="2635"/>
                  </a:lnTo>
                  <a:lnTo>
                    <a:pt x="15524" y="2673"/>
                  </a:lnTo>
                  <a:lnTo>
                    <a:pt x="15164" y="2710"/>
                  </a:lnTo>
                  <a:lnTo>
                    <a:pt x="14822" y="2710"/>
                  </a:lnTo>
                  <a:lnTo>
                    <a:pt x="14709" y="2729"/>
                  </a:lnTo>
                  <a:lnTo>
                    <a:pt x="14424" y="2710"/>
                  </a:lnTo>
                  <a:lnTo>
                    <a:pt x="14140" y="2692"/>
                  </a:lnTo>
                  <a:lnTo>
                    <a:pt x="13856" y="2654"/>
                  </a:lnTo>
                  <a:lnTo>
                    <a:pt x="13590" y="2616"/>
                  </a:lnTo>
                  <a:lnTo>
                    <a:pt x="13306" y="2559"/>
                  </a:lnTo>
                  <a:lnTo>
                    <a:pt x="13041" y="2483"/>
                  </a:lnTo>
                  <a:lnTo>
                    <a:pt x="12510" y="2293"/>
                  </a:lnTo>
                  <a:lnTo>
                    <a:pt x="12567" y="2199"/>
                  </a:lnTo>
                  <a:lnTo>
                    <a:pt x="12624" y="2104"/>
                  </a:lnTo>
                  <a:lnTo>
                    <a:pt x="12700" y="2047"/>
                  </a:lnTo>
                  <a:lnTo>
                    <a:pt x="12775" y="1971"/>
                  </a:lnTo>
                  <a:lnTo>
                    <a:pt x="12870" y="1933"/>
                  </a:lnTo>
                  <a:lnTo>
                    <a:pt x="12965" y="1895"/>
                  </a:lnTo>
                  <a:lnTo>
                    <a:pt x="13155" y="1839"/>
                  </a:lnTo>
                  <a:lnTo>
                    <a:pt x="13363" y="1801"/>
                  </a:lnTo>
                  <a:lnTo>
                    <a:pt x="13590" y="1782"/>
                  </a:lnTo>
                  <a:lnTo>
                    <a:pt x="13799" y="1763"/>
                  </a:lnTo>
                  <a:lnTo>
                    <a:pt x="14007" y="1725"/>
                  </a:lnTo>
                  <a:lnTo>
                    <a:pt x="14178" y="1668"/>
                  </a:lnTo>
                  <a:lnTo>
                    <a:pt x="14349" y="1611"/>
                  </a:lnTo>
                  <a:lnTo>
                    <a:pt x="14690" y="1497"/>
                  </a:lnTo>
                  <a:lnTo>
                    <a:pt x="15050" y="1384"/>
                  </a:lnTo>
                  <a:lnTo>
                    <a:pt x="15220" y="1327"/>
                  </a:lnTo>
                  <a:lnTo>
                    <a:pt x="15391" y="1308"/>
                  </a:lnTo>
                  <a:close/>
                  <a:moveTo>
                    <a:pt x="17912" y="2331"/>
                  </a:moveTo>
                  <a:lnTo>
                    <a:pt x="17779" y="2881"/>
                  </a:lnTo>
                  <a:lnTo>
                    <a:pt x="17628" y="3412"/>
                  </a:lnTo>
                  <a:lnTo>
                    <a:pt x="17476" y="3942"/>
                  </a:lnTo>
                  <a:lnTo>
                    <a:pt x="17438" y="4227"/>
                  </a:lnTo>
                  <a:lnTo>
                    <a:pt x="17400" y="4511"/>
                  </a:lnTo>
                  <a:lnTo>
                    <a:pt x="17040" y="4625"/>
                  </a:lnTo>
                  <a:lnTo>
                    <a:pt x="16680" y="4776"/>
                  </a:lnTo>
                  <a:lnTo>
                    <a:pt x="15998" y="5080"/>
                  </a:lnTo>
                  <a:lnTo>
                    <a:pt x="14955" y="5572"/>
                  </a:lnTo>
                  <a:lnTo>
                    <a:pt x="14633" y="5288"/>
                  </a:lnTo>
                  <a:lnTo>
                    <a:pt x="14330" y="5061"/>
                  </a:lnTo>
                  <a:lnTo>
                    <a:pt x="14007" y="4814"/>
                  </a:lnTo>
                  <a:lnTo>
                    <a:pt x="13837" y="4720"/>
                  </a:lnTo>
                  <a:lnTo>
                    <a:pt x="13666" y="4625"/>
                  </a:lnTo>
                  <a:lnTo>
                    <a:pt x="13496" y="4549"/>
                  </a:lnTo>
                  <a:lnTo>
                    <a:pt x="13325" y="4473"/>
                  </a:lnTo>
                  <a:lnTo>
                    <a:pt x="13192" y="4454"/>
                  </a:lnTo>
                  <a:lnTo>
                    <a:pt x="13079" y="4473"/>
                  </a:lnTo>
                  <a:lnTo>
                    <a:pt x="12946" y="4492"/>
                  </a:lnTo>
                  <a:lnTo>
                    <a:pt x="12681" y="4587"/>
                  </a:lnTo>
                  <a:lnTo>
                    <a:pt x="12131" y="2938"/>
                  </a:lnTo>
                  <a:lnTo>
                    <a:pt x="12093" y="2748"/>
                  </a:lnTo>
                  <a:lnTo>
                    <a:pt x="12055" y="2521"/>
                  </a:lnTo>
                  <a:lnTo>
                    <a:pt x="12396" y="2635"/>
                  </a:lnTo>
                  <a:lnTo>
                    <a:pt x="12643" y="2710"/>
                  </a:lnTo>
                  <a:lnTo>
                    <a:pt x="12927" y="2805"/>
                  </a:lnTo>
                  <a:lnTo>
                    <a:pt x="13192" y="2862"/>
                  </a:lnTo>
                  <a:lnTo>
                    <a:pt x="13458" y="2919"/>
                  </a:lnTo>
                  <a:lnTo>
                    <a:pt x="13742" y="2976"/>
                  </a:lnTo>
                  <a:lnTo>
                    <a:pt x="14311" y="3033"/>
                  </a:lnTo>
                  <a:lnTo>
                    <a:pt x="14860" y="3052"/>
                  </a:lnTo>
                  <a:lnTo>
                    <a:pt x="15107" y="3052"/>
                  </a:lnTo>
                  <a:lnTo>
                    <a:pt x="15372" y="3033"/>
                  </a:lnTo>
                  <a:lnTo>
                    <a:pt x="15694" y="3014"/>
                  </a:lnTo>
                  <a:lnTo>
                    <a:pt x="16073" y="2957"/>
                  </a:lnTo>
                  <a:lnTo>
                    <a:pt x="16471" y="2881"/>
                  </a:lnTo>
                  <a:lnTo>
                    <a:pt x="16869" y="2805"/>
                  </a:lnTo>
                  <a:lnTo>
                    <a:pt x="17248" y="2673"/>
                  </a:lnTo>
                  <a:lnTo>
                    <a:pt x="17419" y="2597"/>
                  </a:lnTo>
                  <a:lnTo>
                    <a:pt x="17609" y="2521"/>
                  </a:lnTo>
                  <a:lnTo>
                    <a:pt x="17760" y="2426"/>
                  </a:lnTo>
                  <a:lnTo>
                    <a:pt x="17912" y="2331"/>
                  </a:lnTo>
                  <a:close/>
                  <a:moveTo>
                    <a:pt x="19314" y="5137"/>
                  </a:moveTo>
                  <a:lnTo>
                    <a:pt x="19333" y="5250"/>
                  </a:lnTo>
                  <a:lnTo>
                    <a:pt x="19333" y="5383"/>
                  </a:lnTo>
                  <a:lnTo>
                    <a:pt x="19314" y="5516"/>
                  </a:lnTo>
                  <a:lnTo>
                    <a:pt x="19276" y="5648"/>
                  </a:lnTo>
                  <a:lnTo>
                    <a:pt x="19258" y="5705"/>
                  </a:lnTo>
                  <a:lnTo>
                    <a:pt x="19276" y="5743"/>
                  </a:lnTo>
                  <a:lnTo>
                    <a:pt x="19295" y="5781"/>
                  </a:lnTo>
                  <a:lnTo>
                    <a:pt x="19333" y="5819"/>
                  </a:lnTo>
                  <a:lnTo>
                    <a:pt x="19030" y="5819"/>
                  </a:lnTo>
                  <a:lnTo>
                    <a:pt x="18120" y="5838"/>
                  </a:lnTo>
                  <a:lnTo>
                    <a:pt x="17665" y="5857"/>
                  </a:lnTo>
                  <a:lnTo>
                    <a:pt x="17192" y="5895"/>
                  </a:lnTo>
                  <a:lnTo>
                    <a:pt x="17192" y="5895"/>
                  </a:lnTo>
                  <a:lnTo>
                    <a:pt x="17722" y="5686"/>
                  </a:lnTo>
                  <a:lnTo>
                    <a:pt x="18253" y="5497"/>
                  </a:lnTo>
                  <a:lnTo>
                    <a:pt x="18784" y="5307"/>
                  </a:lnTo>
                  <a:lnTo>
                    <a:pt x="19314" y="5137"/>
                  </a:lnTo>
                  <a:close/>
                  <a:moveTo>
                    <a:pt x="18878" y="4625"/>
                  </a:moveTo>
                  <a:lnTo>
                    <a:pt x="19030" y="4663"/>
                  </a:lnTo>
                  <a:lnTo>
                    <a:pt x="19144" y="4720"/>
                  </a:lnTo>
                  <a:lnTo>
                    <a:pt x="19239" y="4795"/>
                  </a:lnTo>
                  <a:lnTo>
                    <a:pt x="18310" y="5118"/>
                  </a:lnTo>
                  <a:lnTo>
                    <a:pt x="17400" y="5459"/>
                  </a:lnTo>
                  <a:lnTo>
                    <a:pt x="16490" y="5819"/>
                  </a:lnTo>
                  <a:lnTo>
                    <a:pt x="15618" y="6236"/>
                  </a:lnTo>
                  <a:lnTo>
                    <a:pt x="15429" y="6027"/>
                  </a:lnTo>
                  <a:lnTo>
                    <a:pt x="15220" y="5800"/>
                  </a:lnTo>
                  <a:lnTo>
                    <a:pt x="15637" y="5610"/>
                  </a:lnTo>
                  <a:lnTo>
                    <a:pt x="16206" y="5364"/>
                  </a:lnTo>
                  <a:lnTo>
                    <a:pt x="16850" y="5099"/>
                  </a:lnTo>
                  <a:lnTo>
                    <a:pt x="17192" y="4966"/>
                  </a:lnTo>
                  <a:lnTo>
                    <a:pt x="17533" y="4852"/>
                  </a:lnTo>
                  <a:lnTo>
                    <a:pt x="17609" y="4852"/>
                  </a:lnTo>
                  <a:lnTo>
                    <a:pt x="17646" y="4814"/>
                  </a:lnTo>
                  <a:lnTo>
                    <a:pt x="17950" y="4738"/>
                  </a:lnTo>
                  <a:lnTo>
                    <a:pt x="18215" y="4682"/>
                  </a:lnTo>
                  <a:lnTo>
                    <a:pt x="18480" y="4625"/>
                  </a:lnTo>
                  <a:close/>
                  <a:moveTo>
                    <a:pt x="10368" y="3923"/>
                  </a:moveTo>
                  <a:lnTo>
                    <a:pt x="10539" y="3980"/>
                  </a:lnTo>
                  <a:lnTo>
                    <a:pt x="10691" y="4056"/>
                  </a:lnTo>
                  <a:lnTo>
                    <a:pt x="10804" y="4132"/>
                  </a:lnTo>
                  <a:lnTo>
                    <a:pt x="10880" y="4208"/>
                  </a:lnTo>
                  <a:lnTo>
                    <a:pt x="10918" y="4284"/>
                  </a:lnTo>
                  <a:lnTo>
                    <a:pt x="10918" y="4340"/>
                  </a:lnTo>
                  <a:lnTo>
                    <a:pt x="10899" y="4397"/>
                  </a:lnTo>
                  <a:lnTo>
                    <a:pt x="10842" y="4454"/>
                  </a:lnTo>
                  <a:lnTo>
                    <a:pt x="10766" y="4511"/>
                  </a:lnTo>
                  <a:lnTo>
                    <a:pt x="10577" y="4606"/>
                  </a:lnTo>
                  <a:lnTo>
                    <a:pt x="10349" y="4682"/>
                  </a:lnTo>
                  <a:lnTo>
                    <a:pt x="9932" y="4795"/>
                  </a:lnTo>
                  <a:lnTo>
                    <a:pt x="9080" y="5004"/>
                  </a:lnTo>
                  <a:lnTo>
                    <a:pt x="8227" y="5174"/>
                  </a:lnTo>
                  <a:lnTo>
                    <a:pt x="6502" y="5497"/>
                  </a:lnTo>
                  <a:lnTo>
                    <a:pt x="6142" y="5591"/>
                  </a:lnTo>
                  <a:lnTo>
                    <a:pt x="5820" y="5686"/>
                  </a:lnTo>
                  <a:lnTo>
                    <a:pt x="5497" y="5819"/>
                  </a:lnTo>
                  <a:lnTo>
                    <a:pt x="5175" y="5970"/>
                  </a:lnTo>
                  <a:lnTo>
                    <a:pt x="4872" y="6160"/>
                  </a:lnTo>
                  <a:lnTo>
                    <a:pt x="4644" y="6293"/>
                  </a:lnTo>
                  <a:lnTo>
                    <a:pt x="4550" y="6331"/>
                  </a:lnTo>
                  <a:lnTo>
                    <a:pt x="4436" y="6350"/>
                  </a:lnTo>
                  <a:lnTo>
                    <a:pt x="4417" y="6331"/>
                  </a:lnTo>
                  <a:lnTo>
                    <a:pt x="4360" y="6331"/>
                  </a:lnTo>
                  <a:lnTo>
                    <a:pt x="4303" y="6293"/>
                  </a:lnTo>
                  <a:lnTo>
                    <a:pt x="4284" y="6255"/>
                  </a:lnTo>
                  <a:lnTo>
                    <a:pt x="4246" y="6198"/>
                  </a:lnTo>
                  <a:lnTo>
                    <a:pt x="4190" y="6065"/>
                  </a:lnTo>
                  <a:lnTo>
                    <a:pt x="4133" y="5933"/>
                  </a:lnTo>
                  <a:lnTo>
                    <a:pt x="3962" y="5686"/>
                  </a:lnTo>
                  <a:lnTo>
                    <a:pt x="3943" y="5648"/>
                  </a:lnTo>
                  <a:lnTo>
                    <a:pt x="3905" y="5629"/>
                  </a:lnTo>
                  <a:lnTo>
                    <a:pt x="3829" y="5610"/>
                  </a:lnTo>
                  <a:lnTo>
                    <a:pt x="3810" y="5610"/>
                  </a:lnTo>
                  <a:lnTo>
                    <a:pt x="4133" y="5421"/>
                  </a:lnTo>
                  <a:lnTo>
                    <a:pt x="4474" y="5231"/>
                  </a:lnTo>
                  <a:lnTo>
                    <a:pt x="4474" y="5307"/>
                  </a:lnTo>
                  <a:lnTo>
                    <a:pt x="4493" y="5364"/>
                  </a:lnTo>
                  <a:lnTo>
                    <a:pt x="4550" y="5421"/>
                  </a:lnTo>
                  <a:lnTo>
                    <a:pt x="4625" y="5440"/>
                  </a:lnTo>
                  <a:lnTo>
                    <a:pt x="4663" y="5421"/>
                  </a:lnTo>
                  <a:lnTo>
                    <a:pt x="5592" y="5212"/>
                  </a:lnTo>
                  <a:lnTo>
                    <a:pt x="6502" y="4985"/>
                  </a:lnTo>
                  <a:lnTo>
                    <a:pt x="7412" y="4738"/>
                  </a:lnTo>
                  <a:lnTo>
                    <a:pt x="8321" y="4473"/>
                  </a:lnTo>
                  <a:lnTo>
                    <a:pt x="8719" y="4322"/>
                  </a:lnTo>
                  <a:lnTo>
                    <a:pt x="9212" y="4132"/>
                  </a:lnTo>
                  <a:lnTo>
                    <a:pt x="9459" y="4056"/>
                  </a:lnTo>
                  <a:lnTo>
                    <a:pt x="9705" y="3980"/>
                  </a:lnTo>
                  <a:lnTo>
                    <a:pt x="9951" y="3923"/>
                  </a:lnTo>
                  <a:close/>
                  <a:moveTo>
                    <a:pt x="19921" y="6141"/>
                  </a:moveTo>
                  <a:lnTo>
                    <a:pt x="19921" y="6842"/>
                  </a:lnTo>
                  <a:lnTo>
                    <a:pt x="19352" y="6842"/>
                  </a:lnTo>
                  <a:lnTo>
                    <a:pt x="18954" y="6899"/>
                  </a:lnTo>
                  <a:lnTo>
                    <a:pt x="18556" y="6956"/>
                  </a:lnTo>
                  <a:lnTo>
                    <a:pt x="18158" y="7032"/>
                  </a:lnTo>
                  <a:lnTo>
                    <a:pt x="17362" y="7184"/>
                  </a:lnTo>
                  <a:lnTo>
                    <a:pt x="16964" y="7240"/>
                  </a:lnTo>
                  <a:lnTo>
                    <a:pt x="16566" y="7297"/>
                  </a:lnTo>
                  <a:lnTo>
                    <a:pt x="16509" y="7297"/>
                  </a:lnTo>
                  <a:lnTo>
                    <a:pt x="16471" y="7316"/>
                  </a:lnTo>
                  <a:lnTo>
                    <a:pt x="16433" y="7392"/>
                  </a:lnTo>
                  <a:lnTo>
                    <a:pt x="16130" y="6937"/>
                  </a:lnTo>
                  <a:lnTo>
                    <a:pt x="15827" y="6501"/>
                  </a:lnTo>
                  <a:lnTo>
                    <a:pt x="16035" y="6406"/>
                  </a:lnTo>
                  <a:lnTo>
                    <a:pt x="16111" y="6406"/>
                  </a:lnTo>
                  <a:lnTo>
                    <a:pt x="16452" y="6331"/>
                  </a:lnTo>
                  <a:lnTo>
                    <a:pt x="16813" y="6274"/>
                  </a:lnTo>
                  <a:lnTo>
                    <a:pt x="17154" y="6217"/>
                  </a:lnTo>
                  <a:lnTo>
                    <a:pt x="17514" y="6198"/>
                  </a:lnTo>
                  <a:lnTo>
                    <a:pt x="18253" y="6160"/>
                  </a:lnTo>
                  <a:lnTo>
                    <a:pt x="18973" y="6141"/>
                  </a:lnTo>
                  <a:close/>
                  <a:moveTo>
                    <a:pt x="11259" y="5099"/>
                  </a:moveTo>
                  <a:lnTo>
                    <a:pt x="11430" y="5231"/>
                  </a:lnTo>
                  <a:lnTo>
                    <a:pt x="11619" y="5345"/>
                  </a:lnTo>
                  <a:lnTo>
                    <a:pt x="11828" y="5440"/>
                  </a:lnTo>
                  <a:lnTo>
                    <a:pt x="12055" y="5516"/>
                  </a:lnTo>
                  <a:lnTo>
                    <a:pt x="12510" y="5648"/>
                  </a:lnTo>
                  <a:lnTo>
                    <a:pt x="12719" y="5724"/>
                  </a:lnTo>
                  <a:lnTo>
                    <a:pt x="12908" y="5800"/>
                  </a:lnTo>
                  <a:lnTo>
                    <a:pt x="13211" y="5952"/>
                  </a:lnTo>
                  <a:lnTo>
                    <a:pt x="13496" y="6103"/>
                  </a:lnTo>
                  <a:lnTo>
                    <a:pt x="13780" y="6274"/>
                  </a:lnTo>
                  <a:lnTo>
                    <a:pt x="14045" y="6463"/>
                  </a:lnTo>
                  <a:lnTo>
                    <a:pt x="14311" y="6672"/>
                  </a:lnTo>
                  <a:lnTo>
                    <a:pt x="14557" y="6880"/>
                  </a:lnTo>
                  <a:lnTo>
                    <a:pt x="14785" y="7127"/>
                  </a:lnTo>
                  <a:lnTo>
                    <a:pt x="15012" y="7354"/>
                  </a:lnTo>
                  <a:lnTo>
                    <a:pt x="14709" y="7411"/>
                  </a:lnTo>
                  <a:lnTo>
                    <a:pt x="14405" y="7468"/>
                  </a:lnTo>
                  <a:lnTo>
                    <a:pt x="14121" y="7563"/>
                  </a:lnTo>
                  <a:lnTo>
                    <a:pt x="13837" y="7657"/>
                  </a:lnTo>
                  <a:lnTo>
                    <a:pt x="13799" y="7695"/>
                  </a:lnTo>
                  <a:lnTo>
                    <a:pt x="13761" y="7714"/>
                  </a:lnTo>
                  <a:lnTo>
                    <a:pt x="13534" y="7506"/>
                  </a:lnTo>
                  <a:lnTo>
                    <a:pt x="13249" y="7316"/>
                  </a:lnTo>
                  <a:lnTo>
                    <a:pt x="12965" y="7146"/>
                  </a:lnTo>
                  <a:lnTo>
                    <a:pt x="12662" y="6994"/>
                  </a:lnTo>
                  <a:lnTo>
                    <a:pt x="12358" y="6861"/>
                  </a:lnTo>
                  <a:lnTo>
                    <a:pt x="12036" y="6748"/>
                  </a:lnTo>
                  <a:lnTo>
                    <a:pt x="11430" y="6539"/>
                  </a:lnTo>
                  <a:lnTo>
                    <a:pt x="11127" y="6463"/>
                  </a:lnTo>
                  <a:lnTo>
                    <a:pt x="10823" y="6368"/>
                  </a:lnTo>
                  <a:lnTo>
                    <a:pt x="10501" y="6312"/>
                  </a:lnTo>
                  <a:lnTo>
                    <a:pt x="10198" y="6255"/>
                  </a:lnTo>
                  <a:lnTo>
                    <a:pt x="9876" y="6217"/>
                  </a:lnTo>
                  <a:lnTo>
                    <a:pt x="9553" y="6179"/>
                  </a:lnTo>
                  <a:lnTo>
                    <a:pt x="9250" y="6179"/>
                  </a:lnTo>
                  <a:lnTo>
                    <a:pt x="8928" y="6160"/>
                  </a:lnTo>
                  <a:lnTo>
                    <a:pt x="8833" y="6160"/>
                  </a:lnTo>
                  <a:lnTo>
                    <a:pt x="9023" y="6122"/>
                  </a:lnTo>
                  <a:lnTo>
                    <a:pt x="9686" y="6027"/>
                  </a:lnTo>
                  <a:lnTo>
                    <a:pt x="10027" y="5970"/>
                  </a:lnTo>
                  <a:lnTo>
                    <a:pt x="10330" y="5895"/>
                  </a:lnTo>
                  <a:lnTo>
                    <a:pt x="10482" y="5838"/>
                  </a:lnTo>
                  <a:lnTo>
                    <a:pt x="10634" y="5781"/>
                  </a:lnTo>
                  <a:lnTo>
                    <a:pt x="10766" y="5705"/>
                  </a:lnTo>
                  <a:lnTo>
                    <a:pt x="10880" y="5610"/>
                  </a:lnTo>
                  <a:lnTo>
                    <a:pt x="10994" y="5516"/>
                  </a:lnTo>
                  <a:lnTo>
                    <a:pt x="11108" y="5402"/>
                  </a:lnTo>
                  <a:lnTo>
                    <a:pt x="11183" y="5250"/>
                  </a:lnTo>
                  <a:lnTo>
                    <a:pt x="11259" y="5099"/>
                  </a:lnTo>
                  <a:close/>
                  <a:moveTo>
                    <a:pt x="5289" y="3905"/>
                  </a:moveTo>
                  <a:lnTo>
                    <a:pt x="5346" y="3942"/>
                  </a:lnTo>
                  <a:lnTo>
                    <a:pt x="5403" y="3961"/>
                  </a:lnTo>
                  <a:lnTo>
                    <a:pt x="5440" y="4018"/>
                  </a:lnTo>
                  <a:lnTo>
                    <a:pt x="5516" y="4132"/>
                  </a:lnTo>
                  <a:lnTo>
                    <a:pt x="5554" y="4284"/>
                  </a:lnTo>
                  <a:lnTo>
                    <a:pt x="5592" y="4454"/>
                  </a:lnTo>
                  <a:lnTo>
                    <a:pt x="5611" y="4606"/>
                  </a:lnTo>
                  <a:lnTo>
                    <a:pt x="5630" y="4871"/>
                  </a:lnTo>
                  <a:lnTo>
                    <a:pt x="4815" y="5061"/>
                  </a:lnTo>
                  <a:lnTo>
                    <a:pt x="4967" y="4985"/>
                  </a:lnTo>
                  <a:lnTo>
                    <a:pt x="5024" y="4947"/>
                  </a:lnTo>
                  <a:lnTo>
                    <a:pt x="5042" y="4890"/>
                  </a:lnTo>
                  <a:lnTo>
                    <a:pt x="5061" y="4852"/>
                  </a:lnTo>
                  <a:lnTo>
                    <a:pt x="5042" y="4795"/>
                  </a:lnTo>
                  <a:lnTo>
                    <a:pt x="5024" y="4757"/>
                  </a:lnTo>
                  <a:lnTo>
                    <a:pt x="4986" y="4720"/>
                  </a:lnTo>
                  <a:lnTo>
                    <a:pt x="4929" y="4682"/>
                  </a:lnTo>
                  <a:lnTo>
                    <a:pt x="4872" y="4682"/>
                  </a:lnTo>
                  <a:lnTo>
                    <a:pt x="4796" y="4701"/>
                  </a:lnTo>
                  <a:lnTo>
                    <a:pt x="4474" y="4852"/>
                  </a:lnTo>
                  <a:lnTo>
                    <a:pt x="4171" y="5023"/>
                  </a:lnTo>
                  <a:lnTo>
                    <a:pt x="3848" y="5193"/>
                  </a:lnTo>
                  <a:lnTo>
                    <a:pt x="3545" y="5383"/>
                  </a:lnTo>
                  <a:lnTo>
                    <a:pt x="3261" y="5591"/>
                  </a:lnTo>
                  <a:lnTo>
                    <a:pt x="2977" y="5800"/>
                  </a:lnTo>
                  <a:lnTo>
                    <a:pt x="2692" y="6027"/>
                  </a:lnTo>
                  <a:lnTo>
                    <a:pt x="2427" y="6255"/>
                  </a:lnTo>
                  <a:lnTo>
                    <a:pt x="2180" y="6482"/>
                  </a:lnTo>
                  <a:lnTo>
                    <a:pt x="1953" y="6729"/>
                  </a:lnTo>
                  <a:lnTo>
                    <a:pt x="1745" y="6975"/>
                  </a:lnTo>
                  <a:lnTo>
                    <a:pt x="1536" y="7240"/>
                  </a:lnTo>
                  <a:lnTo>
                    <a:pt x="1441" y="7373"/>
                  </a:lnTo>
                  <a:lnTo>
                    <a:pt x="1347" y="7525"/>
                  </a:lnTo>
                  <a:lnTo>
                    <a:pt x="1271" y="7600"/>
                  </a:lnTo>
                  <a:lnTo>
                    <a:pt x="1214" y="7657"/>
                  </a:lnTo>
                  <a:lnTo>
                    <a:pt x="1138" y="7714"/>
                  </a:lnTo>
                  <a:lnTo>
                    <a:pt x="1062" y="7733"/>
                  </a:lnTo>
                  <a:lnTo>
                    <a:pt x="1005" y="7714"/>
                  </a:lnTo>
                  <a:lnTo>
                    <a:pt x="361" y="7563"/>
                  </a:lnTo>
                  <a:lnTo>
                    <a:pt x="437" y="7373"/>
                  </a:lnTo>
                  <a:lnTo>
                    <a:pt x="532" y="7184"/>
                  </a:lnTo>
                  <a:lnTo>
                    <a:pt x="626" y="7013"/>
                  </a:lnTo>
                  <a:lnTo>
                    <a:pt x="759" y="6842"/>
                  </a:lnTo>
                  <a:lnTo>
                    <a:pt x="911" y="6672"/>
                  </a:lnTo>
                  <a:lnTo>
                    <a:pt x="1062" y="6520"/>
                  </a:lnTo>
                  <a:lnTo>
                    <a:pt x="1384" y="6236"/>
                  </a:lnTo>
                  <a:lnTo>
                    <a:pt x="1745" y="5970"/>
                  </a:lnTo>
                  <a:lnTo>
                    <a:pt x="2124" y="5705"/>
                  </a:lnTo>
                  <a:lnTo>
                    <a:pt x="2806" y="5250"/>
                  </a:lnTo>
                  <a:lnTo>
                    <a:pt x="3412" y="4833"/>
                  </a:lnTo>
                  <a:lnTo>
                    <a:pt x="4057" y="4435"/>
                  </a:lnTo>
                  <a:lnTo>
                    <a:pt x="4284" y="4284"/>
                  </a:lnTo>
                  <a:lnTo>
                    <a:pt x="4531" y="4170"/>
                  </a:lnTo>
                  <a:lnTo>
                    <a:pt x="4777" y="4056"/>
                  </a:lnTo>
                  <a:lnTo>
                    <a:pt x="5024" y="3942"/>
                  </a:lnTo>
                  <a:lnTo>
                    <a:pt x="5118" y="3905"/>
                  </a:lnTo>
                  <a:close/>
                  <a:moveTo>
                    <a:pt x="7033" y="6937"/>
                  </a:moveTo>
                  <a:lnTo>
                    <a:pt x="7829" y="7070"/>
                  </a:lnTo>
                  <a:lnTo>
                    <a:pt x="8606" y="7240"/>
                  </a:lnTo>
                  <a:lnTo>
                    <a:pt x="9383" y="7430"/>
                  </a:lnTo>
                  <a:lnTo>
                    <a:pt x="10141" y="7657"/>
                  </a:lnTo>
                  <a:lnTo>
                    <a:pt x="9932" y="7733"/>
                  </a:lnTo>
                  <a:lnTo>
                    <a:pt x="9743" y="7809"/>
                  </a:lnTo>
                  <a:lnTo>
                    <a:pt x="9610" y="7847"/>
                  </a:lnTo>
                  <a:lnTo>
                    <a:pt x="9553" y="7809"/>
                  </a:lnTo>
                  <a:lnTo>
                    <a:pt x="9440" y="7809"/>
                  </a:lnTo>
                  <a:lnTo>
                    <a:pt x="9402" y="7828"/>
                  </a:lnTo>
                  <a:lnTo>
                    <a:pt x="9345" y="7771"/>
                  </a:lnTo>
                  <a:lnTo>
                    <a:pt x="9307" y="7733"/>
                  </a:lnTo>
                  <a:lnTo>
                    <a:pt x="9250" y="7733"/>
                  </a:lnTo>
                  <a:lnTo>
                    <a:pt x="9174" y="7752"/>
                  </a:lnTo>
                  <a:lnTo>
                    <a:pt x="9136" y="7714"/>
                  </a:lnTo>
                  <a:lnTo>
                    <a:pt x="9080" y="7714"/>
                  </a:lnTo>
                  <a:lnTo>
                    <a:pt x="8795" y="7676"/>
                  </a:lnTo>
                  <a:lnTo>
                    <a:pt x="8549" y="7676"/>
                  </a:lnTo>
                  <a:lnTo>
                    <a:pt x="8302" y="7695"/>
                  </a:lnTo>
                  <a:lnTo>
                    <a:pt x="8246" y="7657"/>
                  </a:lnTo>
                  <a:lnTo>
                    <a:pt x="8170" y="7657"/>
                  </a:lnTo>
                  <a:lnTo>
                    <a:pt x="7393" y="7790"/>
                  </a:lnTo>
                  <a:lnTo>
                    <a:pt x="6635" y="7942"/>
                  </a:lnTo>
                  <a:lnTo>
                    <a:pt x="6616" y="7923"/>
                  </a:lnTo>
                  <a:lnTo>
                    <a:pt x="6521" y="7885"/>
                  </a:lnTo>
                  <a:lnTo>
                    <a:pt x="5933" y="7885"/>
                  </a:lnTo>
                  <a:lnTo>
                    <a:pt x="6976" y="6994"/>
                  </a:lnTo>
                  <a:lnTo>
                    <a:pt x="7033" y="6937"/>
                  </a:lnTo>
                  <a:close/>
                  <a:moveTo>
                    <a:pt x="19921" y="7165"/>
                  </a:moveTo>
                  <a:lnTo>
                    <a:pt x="19883" y="7354"/>
                  </a:lnTo>
                  <a:lnTo>
                    <a:pt x="19845" y="7430"/>
                  </a:lnTo>
                  <a:lnTo>
                    <a:pt x="19807" y="7506"/>
                  </a:lnTo>
                  <a:lnTo>
                    <a:pt x="19750" y="7544"/>
                  </a:lnTo>
                  <a:lnTo>
                    <a:pt x="19675" y="7582"/>
                  </a:lnTo>
                  <a:lnTo>
                    <a:pt x="19580" y="7619"/>
                  </a:lnTo>
                  <a:lnTo>
                    <a:pt x="19447" y="7638"/>
                  </a:lnTo>
                  <a:lnTo>
                    <a:pt x="19087" y="7695"/>
                  </a:lnTo>
                  <a:lnTo>
                    <a:pt x="18708" y="7771"/>
                  </a:lnTo>
                  <a:lnTo>
                    <a:pt x="16869" y="8150"/>
                  </a:lnTo>
                  <a:lnTo>
                    <a:pt x="16566" y="7619"/>
                  </a:lnTo>
                  <a:lnTo>
                    <a:pt x="16964" y="7582"/>
                  </a:lnTo>
                  <a:lnTo>
                    <a:pt x="17362" y="7506"/>
                  </a:lnTo>
                  <a:lnTo>
                    <a:pt x="18158" y="7354"/>
                  </a:lnTo>
                  <a:lnTo>
                    <a:pt x="18556" y="7278"/>
                  </a:lnTo>
                  <a:lnTo>
                    <a:pt x="18973" y="7221"/>
                  </a:lnTo>
                  <a:lnTo>
                    <a:pt x="19371" y="7184"/>
                  </a:lnTo>
                  <a:lnTo>
                    <a:pt x="19769" y="7165"/>
                  </a:lnTo>
                  <a:close/>
                  <a:moveTo>
                    <a:pt x="6578" y="6918"/>
                  </a:moveTo>
                  <a:lnTo>
                    <a:pt x="5649" y="7695"/>
                  </a:lnTo>
                  <a:lnTo>
                    <a:pt x="5611" y="7733"/>
                  </a:lnTo>
                  <a:lnTo>
                    <a:pt x="5592" y="7771"/>
                  </a:lnTo>
                  <a:lnTo>
                    <a:pt x="5592" y="7847"/>
                  </a:lnTo>
                  <a:lnTo>
                    <a:pt x="4398" y="8169"/>
                  </a:lnTo>
                  <a:lnTo>
                    <a:pt x="4493" y="8055"/>
                  </a:lnTo>
                  <a:lnTo>
                    <a:pt x="4607" y="7942"/>
                  </a:lnTo>
                  <a:lnTo>
                    <a:pt x="4834" y="7733"/>
                  </a:lnTo>
                  <a:lnTo>
                    <a:pt x="5099" y="7563"/>
                  </a:lnTo>
                  <a:lnTo>
                    <a:pt x="5384" y="7392"/>
                  </a:lnTo>
                  <a:lnTo>
                    <a:pt x="5687" y="7259"/>
                  </a:lnTo>
                  <a:lnTo>
                    <a:pt x="5990" y="7127"/>
                  </a:lnTo>
                  <a:lnTo>
                    <a:pt x="6578" y="6918"/>
                  </a:lnTo>
                  <a:close/>
                  <a:moveTo>
                    <a:pt x="3678" y="5705"/>
                  </a:moveTo>
                  <a:lnTo>
                    <a:pt x="3659" y="5781"/>
                  </a:lnTo>
                  <a:lnTo>
                    <a:pt x="3678" y="5857"/>
                  </a:lnTo>
                  <a:lnTo>
                    <a:pt x="3735" y="5952"/>
                  </a:lnTo>
                  <a:lnTo>
                    <a:pt x="3792" y="6084"/>
                  </a:lnTo>
                  <a:lnTo>
                    <a:pt x="3905" y="6350"/>
                  </a:lnTo>
                  <a:lnTo>
                    <a:pt x="3735" y="6425"/>
                  </a:lnTo>
                  <a:lnTo>
                    <a:pt x="3583" y="6520"/>
                  </a:lnTo>
                  <a:lnTo>
                    <a:pt x="3450" y="6634"/>
                  </a:lnTo>
                  <a:lnTo>
                    <a:pt x="3318" y="6748"/>
                  </a:lnTo>
                  <a:lnTo>
                    <a:pt x="3052" y="7032"/>
                  </a:lnTo>
                  <a:lnTo>
                    <a:pt x="2825" y="7278"/>
                  </a:lnTo>
                  <a:lnTo>
                    <a:pt x="2560" y="7563"/>
                  </a:lnTo>
                  <a:lnTo>
                    <a:pt x="2332" y="7866"/>
                  </a:lnTo>
                  <a:lnTo>
                    <a:pt x="1858" y="8472"/>
                  </a:lnTo>
                  <a:lnTo>
                    <a:pt x="1839" y="8321"/>
                  </a:lnTo>
                  <a:lnTo>
                    <a:pt x="1782" y="8169"/>
                  </a:lnTo>
                  <a:lnTo>
                    <a:pt x="1707" y="7999"/>
                  </a:lnTo>
                  <a:lnTo>
                    <a:pt x="1631" y="7866"/>
                  </a:lnTo>
                  <a:lnTo>
                    <a:pt x="1593" y="7809"/>
                  </a:lnTo>
                  <a:lnTo>
                    <a:pt x="1536" y="7790"/>
                  </a:lnTo>
                  <a:lnTo>
                    <a:pt x="1764" y="7487"/>
                  </a:lnTo>
                  <a:lnTo>
                    <a:pt x="2010" y="7202"/>
                  </a:lnTo>
                  <a:lnTo>
                    <a:pt x="2256" y="6918"/>
                  </a:lnTo>
                  <a:lnTo>
                    <a:pt x="2522" y="6653"/>
                  </a:lnTo>
                  <a:lnTo>
                    <a:pt x="2787" y="6406"/>
                  </a:lnTo>
                  <a:lnTo>
                    <a:pt x="3071" y="6160"/>
                  </a:lnTo>
                  <a:lnTo>
                    <a:pt x="3375" y="5933"/>
                  </a:lnTo>
                  <a:lnTo>
                    <a:pt x="3678" y="5705"/>
                  </a:lnTo>
                  <a:close/>
                  <a:moveTo>
                    <a:pt x="15088" y="7695"/>
                  </a:moveTo>
                  <a:lnTo>
                    <a:pt x="15069" y="7885"/>
                  </a:lnTo>
                  <a:lnTo>
                    <a:pt x="15031" y="8074"/>
                  </a:lnTo>
                  <a:lnTo>
                    <a:pt x="14993" y="8264"/>
                  </a:lnTo>
                  <a:lnTo>
                    <a:pt x="14936" y="8434"/>
                  </a:lnTo>
                  <a:lnTo>
                    <a:pt x="14159" y="8586"/>
                  </a:lnTo>
                  <a:lnTo>
                    <a:pt x="14159" y="8586"/>
                  </a:lnTo>
                  <a:lnTo>
                    <a:pt x="14197" y="8548"/>
                  </a:lnTo>
                  <a:lnTo>
                    <a:pt x="14216" y="8491"/>
                  </a:lnTo>
                  <a:lnTo>
                    <a:pt x="14235" y="8453"/>
                  </a:lnTo>
                  <a:lnTo>
                    <a:pt x="14235" y="8397"/>
                  </a:lnTo>
                  <a:lnTo>
                    <a:pt x="14121" y="8169"/>
                  </a:lnTo>
                  <a:lnTo>
                    <a:pt x="13970" y="7961"/>
                  </a:lnTo>
                  <a:lnTo>
                    <a:pt x="13988" y="7961"/>
                  </a:lnTo>
                  <a:lnTo>
                    <a:pt x="14273" y="7847"/>
                  </a:lnTo>
                  <a:lnTo>
                    <a:pt x="14538" y="7771"/>
                  </a:lnTo>
                  <a:lnTo>
                    <a:pt x="14803" y="7714"/>
                  </a:lnTo>
                  <a:lnTo>
                    <a:pt x="15088" y="7695"/>
                  </a:lnTo>
                  <a:close/>
                  <a:moveTo>
                    <a:pt x="7506" y="8112"/>
                  </a:moveTo>
                  <a:lnTo>
                    <a:pt x="7431" y="8169"/>
                  </a:lnTo>
                  <a:lnTo>
                    <a:pt x="7108" y="8415"/>
                  </a:lnTo>
                  <a:lnTo>
                    <a:pt x="6786" y="8624"/>
                  </a:lnTo>
                  <a:lnTo>
                    <a:pt x="6786" y="8453"/>
                  </a:lnTo>
                  <a:lnTo>
                    <a:pt x="6786" y="8264"/>
                  </a:lnTo>
                  <a:lnTo>
                    <a:pt x="7506" y="8112"/>
                  </a:lnTo>
                  <a:close/>
                  <a:moveTo>
                    <a:pt x="8833" y="6501"/>
                  </a:moveTo>
                  <a:lnTo>
                    <a:pt x="9402" y="6520"/>
                  </a:lnTo>
                  <a:lnTo>
                    <a:pt x="9970" y="6577"/>
                  </a:lnTo>
                  <a:lnTo>
                    <a:pt x="10520" y="6672"/>
                  </a:lnTo>
                  <a:lnTo>
                    <a:pt x="11089" y="6785"/>
                  </a:lnTo>
                  <a:lnTo>
                    <a:pt x="11373" y="6880"/>
                  </a:lnTo>
                  <a:lnTo>
                    <a:pt x="11790" y="7032"/>
                  </a:lnTo>
                  <a:lnTo>
                    <a:pt x="12302" y="7240"/>
                  </a:lnTo>
                  <a:lnTo>
                    <a:pt x="12813" y="7487"/>
                  </a:lnTo>
                  <a:lnTo>
                    <a:pt x="13060" y="7619"/>
                  </a:lnTo>
                  <a:lnTo>
                    <a:pt x="13287" y="7752"/>
                  </a:lnTo>
                  <a:lnTo>
                    <a:pt x="13458" y="7904"/>
                  </a:lnTo>
                  <a:lnTo>
                    <a:pt x="13609" y="8036"/>
                  </a:lnTo>
                  <a:lnTo>
                    <a:pt x="13666" y="8112"/>
                  </a:lnTo>
                  <a:lnTo>
                    <a:pt x="13704" y="8188"/>
                  </a:lnTo>
                  <a:lnTo>
                    <a:pt x="13723" y="8264"/>
                  </a:lnTo>
                  <a:lnTo>
                    <a:pt x="13742" y="8340"/>
                  </a:lnTo>
                  <a:lnTo>
                    <a:pt x="13723" y="8397"/>
                  </a:lnTo>
                  <a:lnTo>
                    <a:pt x="13704" y="8472"/>
                  </a:lnTo>
                  <a:lnTo>
                    <a:pt x="13647" y="8548"/>
                  </a:lnTo>
                  <a:lnTo>
                    <a:pt x="13590" y="8605"/>
                  </a:lnTo>
                  <a:lnTo>
                    <a:pt x="13553" y="8624"/>
                  </a:lnTo>
                  <a:lnTo>
                    <a:pt x="13496" y="8643"/>
                  </a:lnTo>
                  <a:lnTo>
                    <a:pt x="13477" y="8643"/>
                  </a:lnTo>
                  <a:lnTo>
                    <a:pt x="13458" y="8586"/>
                  </a:lnTo>
                  <a:lnTo>
                    <a:pt x="13439" y="8529"/>
                  </a:lnTo>
                  <a:lnTo>
                    <a:pt x="13401" y="8510"/>
                  </a:lnTo>
                  <a:lnTo>
                    <a:pt x="13344" y="8491"/>
                  </a:lnTo>
                  <a:lnTo>
                    <a:pt x="13287" y="8510"/>
                  </a:lnTo>
                  <a:lnTo>
                    <a:pt x="13173" y="8548"/>
                  </a:lnTo>
                  <a:lnTo>
                    <a:pt x="12832" y="8415"/>
                  </a:lnTo>
                  <a:lnTo>
                    <a:pt x="12510" y="8245"/>
                  </a:lnTo>
                  <a:lnTo>
                    <a:pt x="12055" y="7999"/>
                  </a:lnTo>
                  <a:lnTo>
                    <a:pt x="11354" y="7714"/>
                  </a:lnTo>
                  <a:lnTo>
                    <a:pt x="10634" y="7449"/>
                  </a:lnTo>
                  <a:lnTo>
                    <a:pt x="10198" y="7316"/>
                  </a:lnTo>
                  <a:lnTo>
                    <a:pt x="9743" y="7184"/>
                  </a:lnTo>
                  <a:lnTo>
                    <a:pt x="9307" y="7051"/>
                  </a:lnTo>
                  <a:lnTo>
                    <a:pt x="8852" y="6937"/>
                  </a:lnTo>
                  <a:lnTo>
                    <a:pt x="7942" y="6748"/>
                  </a:lnTo>
                  <a:lnTo>
                    <a:pt x="7033" y="6615"/>
                  </a:lnTo>
                  <a:lnTo>
                    <a:pt x="7203" y="6558"/>
                  </a:lnTo>
                  <a:lnTo>
                    <a:pt x="7260" y="6615"/>
                  </a:lnTo>
                  <a:lnTo>
                    <a:pt x="7336" y="6634"/>
                  </a:lnTo>
                  <a:lnTo>
                    <a:pt x="7374" y="6615"/>
                  </a:lnTo>
                  <a:lnTo>
                    <a:pt x="7734" y="6577"/>
                  </a:lnTo>
                  <a:lnTo>
                    <a:pt x="8113" y="6539"/>
                  </a:lnTo>
                  <a:lnTo>
                    <a:pt x="8473" y="6501"/>
                  </a:lnTo>
                  <a:close/>
                  <a:moveTo>
                    <a:pt x="13363" y="4852"/>
                  </a:moveTo>
                  <a:lnTo>
                    <a:pt x="13515" y="4909"/>
                  </a:lnTo>
                  <a:lnTo>
                    <a:pt x="13837" y="5118"/>
                  </a:lnTo>
                  <a:lnTo>
                    <a:pt x="14159" y="5345"/>
                  </a:lnTo>
                  <a:lnTo>
                    <a:pt x="14481" y="5591"/>
                  </a:lnTo>
                  <a:lnTo>
                    <a:pt x="14785" y="5838"/>
                  </a:lnTo>
                  <a:lnTo>
                    <a:pt x="14822" y="5876"/>
                  </a:lnTo>
                  <a:lnTo>
                    <a:pt x="14860" y="5895"/>
                  </a:lnTo>
                  <a:lnTo>
                    <a:pt x="15050" y="6065"/>
                  </a:lnTo>
                  <a:lnTo>
                    <a:pt x="15220" y="6217"/>
                  </a:lnTo>
                  <a:lnTo>
                    <a:pt x="15372" y="6387"/>
                  </a:lnTo>
                  <a:lnTo>
                    <a:pt x="15353" y="6463"/>
                  </a:lnTo>
                  <a:lnTo>
                    <a:pt x="15391" y="6539"/>
                  </a:lnTo>
                  <a:lnTo>
                    <a:pt x="15448" y="6596"/>
                  </a:lnTo>
                  <a:lnTo>
                    <a:pt x="15486" y="6615"/>
                  </a:lnTo>
                  <a:lnTo>
                    <a:pt x="15562" y="6615"/>
                  </a:lnTo>
                  <a:lnTo>
                    <a:pt x="15732" y="6842"/>
                  </a:lnTo>
                  <a:lnTo>
                    <a:pt x="15903" y="7089"/>
                  </a:lnTo>
                  <a:lnTo>
                    <a:pt x="16206" y="7582"/>
                  </a:lnTo>
                  <a:lnTo>
                    <a:pt x="16490" y="8112"/>
                  </a:lnTo>
                  <a:lnTo>
                    <a:pt x="16756" y="8624"/>
                  </a:lnTo>
                  <a:lnTo>
                    <a:pt x="16509" y="8643"/>
                  </a:lnTo>
                  <a:lnTo>
                    <a:pt x="16377" y="8624"/>
                  </a:lnTo>
                  <a:lnTo>
                    <a:pt x="16244" y="8586"/>
                  </a:lnTo>
                  <a:lnTo>
                    <a:pt x="16130" y="8491"/>
                  </a:lnTo>
                  <a:lnTo>
                    <a:pt x="16016" y="8359"/>
                  </a:lnTo>
                  <a:lnTo>
                    <a:pt x="15884" y="8207"/>
                  </a:lnTo>
                  <a:lnTo>
                    <a:pt x="15732" y="8055"/>
                  </a:lnTo>
                  <a:lnTo>
                    <a:pt x="15581" y="7923"/>
                  </a:lnTo>
                  <a:lnTo>
                    <a:pt x="15410" y="7809"/>
                  </a:lnTo>
                  <a:lnTo>
                    <a:pt x="15410" y="7657"/>
                  </a:lnTo>
                  <a:lnTo>
                    <a:pt x="15467" y="7619"/>
                  </a:lnTo>
                  <a:lnTo>
                    <a:pt x="15505" y="7563"/>
                  </a:lnTo>
                  <a:lnTo>
                    <a:pt x="15505" y="7487"/>
                  </a:lnTo>
                  <a:lnTo>
                    <a:pt x="15486" y="7430"/>
                  </a:lnTo>
                  <a:lnTo>
                    <a:pt x="15410" y="7335"/>
                  </a:lnTo>
                  <a:lnTo>
                    <a:pt x="15391" y="7278"/>
                  </a:lnTo>
                  <a:lnTo>
                    <a:pt x="15372" y="7240"/>
                  </a:lnTo>
                  <a:lnTo>
                    <a:pt x="15334" y="7202"/>
                  </a:lnTo>
                  <a:lnTo>
                    <a:pt x="15296" y="7184"/>
                  </a:lnTo>
                  <a:lnTo>
                    <a:pt x="14993" y="6861"/>
                  </a:lnTo>
                  <a:lnTo>
                    <a:pt x="14671" y="6558"/>
                  </a:lnTo>
                  <a:lnTo>
                    <a:pt x="14330" y="6274"/>
                  </a:lnTo>
                  <a:lnTo>
                    <a:pt x="13970" y="6008"/>
                  </a:lnTo>
                  <a:lnTo>
                    <a:pt x="13704" y="5838"/>
                  </a:lnTo>
                  <a:lnTo>
                    <a:pt x="13420" y="5686"/>
                  </a:lnTo>
                  <a:lnTo>
                    <a:pt x="12851" y="5402"/>
                  </a:lnTo>
                  <a:lnTo>
                    <a:pt x="12719" y="5364"/>
                  </a:lnTo>
                  <a:lnTo>
                    <a:pt x="12548" y="5307"/>
                  </a:lnTo>
                  <a:lnTo>
                    <a:pt x="12188" y="5193"/>
                  </a:lnTo>
                  <a:lnTo>
                    <a:pt x="12586" y="5023"/>
                  </a:lnTo>
                  <a:lnTo>
                    <a:pt x="12662" y="5004"/>
                  </a:lnTo>
                  <a:lnTo>
                    <a:pt x="12738" y="4947"/>
                  </a:lnTo>
                  <a:lnTo>
                    <a:pt x="12984" y="4871"/>
                  </a:lnTo>
                  <a:lnTo>
                    <a:pt x="13098" y="4852"/>
                  </a:lnTo>
                  <a:close/>
                  <a:moveTo>
                    <a:pt x="4076" y="6634"/>
                  </a:moveTo>
                  <a:lnTo>
                    <a:pt x="4133" y="6672"/>
                  </a:lnTo>
                  <a:lnTo>
                    <a:pt x="4190" y="6710"/>
                  </a:lnTo>
                  <a:lnTo>
                    <a:pt x="4265" y="6729"/>
                  </a:lnTo>
                  <a:lnTo>
                    <a:pt x="4379" y="6729"/>
                  </a:lnTo>
                  <a:lnTo>
                    <a:pt x="4607" y="7032"/>
                  </a:lnTo>
                  <a:lnTo>
                    <a:pt x="4815" y="7335"/>
                  </a:lnTo>
                  <a:lnTo>
                    <a:pt x="4569" y="7525"/>
                  </a:lnTo>
                  <a:lnTo>
                    <a:pt x="4341" y="7733"/>
                  </a:lnTo>
                  <a:lnTo>
                    <a:pt x="4152" y="7942"/>
                  </a:lnTo>
                  <a:lnTo>
                    <a:pt x="4057" y="8074"/>
                  </a:lnTo>
                  <a:lnTo>
                    <a:pt x="4000" y="8207"/>
                  </a:lnTo>
                  <a:lnTo>
                    <a:pt x="3981" y="8245"/>
                  </a:lnTo>
                  <a:lnTo>
                    <a:pt x="3981" y="8283"/>
                  </a:lnTo>
                  <a:lnTo>
                    <a:pt x="2920" y="8567"/>
                  </a:lnTo>
                  <a:lnTo>
                    <a:pt x="2029" y="8795"/>
                  </a:lnTo>
                  <a:lnTo>
                    <a:pt x="2484" y="8207"/>
                  </a:lnTo>
                  <a:lnTo>
                    <a:pt x="2939" y="7638"/>
                  </a:lnTo>
                  <a:lnTo>
                    <a:pt x="3185" y="7354"/>
                  </a:lnTo>
                  <a:lnTo>
                    <a:pt x="3450" y="7051"/>
                  </a:lnTo>
                  <a:lnTo>
                    <a:pt x="3602" y="6918"/>
                  </a:lnTo>
                  <a:lnTo>
                    <a:pt x="3754" y="6804"/>
                  </a:lnTo>
                  <a:lnTo>
                    <a:pt x="3905" y="6691"/>
                  </a:lnTo>
                  <a:lnTo>
                    <a:pt x="4076" y="6634"/>
                  </a:lnTo>
                  <a:close/>
                  <a:moveTo>
                    <a:pt x="569" y="7942"/>
                  </a:moveTo>
                  <a:lnTo>
                    <a:pt x="1195" y="8112"/>
                  </a:lnTo>
                  <a:lnTo>
                    <a:pt x="1233" y="8112"/>
                  </a:lnTo>
                  <a:lnTo>
                    <a:pt x="1309" y="8093"/>
                  </a:lnTo>
                  <a:lnTo>
                    <a:pt x="1365" y="8055"/>
                  </a:lnTo>
                  <a:lnTo>
                    <a:pt x="1441" y="8207"/>
                  </a:lnTo>
                  <a:lnTo>
                    <a:pt x="1498" y="8359"/>
                  </a:lnTo>
                  <a:lnTo>
                    <a:pt x="1536" y="8529"/>
                  </a:lnTo>
                  <a:lnTo>
                    <a:pt x="1555" y="8719"/>
                  </a:lnTo>
                  <a:lnTo>
                    <a:pt x="1347" y="8738"/>
                  </a:lnTo>
                  <a:lnTo>
                    <a:pt x="1138" y="8757"/>
                  </a:lnTo>
                  <a:lnTo>
                    <a:pt x="949" y="8814"/>
                  </a:lnTo>
                  <a:lnTo>
                    <a:pt x="759" y="8889"/>
                  </a:lnTo>
                  <a:lnTo>
                    <a:pt x="683" y="8415"/>
                  </a:lnTo>
                  <a:lnTo>
                    <a:pt x="569" y="7942"/>
                  </a:lnTo>
                  <a:close/>
                  <a:moveTo>
                    <a:pt x="15353" y="8188"/>
                  </a:moveTo>
                  <a:lnTo>
                    <a:pt x="15524" y="8378"/>
                  </a:lnTo>
                  <a:lnTo>
                    <a:pt x="15675" y="8586"/>
                  </a:lnTo>
                  <a:lnTo>
                    <a:pt x="15846" y="8757"/>
                  </a:lnTo>
                  <a:lnTo>
                    <a:pt x="15941" y="8851"/>
                  </a:lnTo>
                  <a:lnTo>
                    <a:pt x="16035" y="8927"/>
                  </a:lnTo>
                  <a:lnTo>
                    <a:pt x="15998" y="8984"/>
                  </a:lnTo>
                  <a:lnTo>
                    <a:pt x="15979" y="9098"/>
                  </a:lnTo>
                  <a:lnTo>
                    <a:pt x="15960" y="9193"/>
                  </a:lnTo>
                  <a:lnTo>
                    <a:pt x="15865" y="9382"/>
                  </a:lnTo>
                  <a:lnTo>
                    <a:pt x="15732" y="9174"/>
                  </a:lnTo>
                  <a:lnTo>
                    <a:pt x="15581" y="8984"/>
                  </a:lnTo>
                  <a:lnTo>
                    <a:pt x="15410" y="8795"/>
                  </a:lnTo>
                  <a:lnTo>
                    <a:pt x="15239" y="8624"/>
                  </a:lnTo>
                  <a:lnTo>
                    <a:pt x="15296" y="8415"/>
                  </a:lnTo>
                  <a:lnTo>
                    <a:pt x="15353" y="8188"/>
                  </a:lnTo>
                  <a:close/>
                  <a:moveTo>
                    <a:pt x="16964" y="8927"/>
                  </a:moveTo>
                  <a:lnTo>
                    <a:pt x="16926" y="9079"/>
                  </a:lnTo>
                  <a:lnTo>
                    <a:pt x="16907" y="9230"/>
                  </a:lnTo>
                  <a:lnTo>
                    <a:pt x="16907" y="9363"/>
                  </a:lnTo>
                  <a:lnTo>
                    <a:pt x="16926" y="9515"/>
                  </a:lnTo>
                  <a:lnTo>
                    <a:pt x="16225" y="9401"/>
                  </a:lnTo>
                  <a:lnTo>
                    <a:pt x="16282" y="9212"/>
                  </a:lnTo>
                  <a:lnTo>
                    <a:pt x="16339" y="9003"/>
                  </a:lnTo>
                  <a:lnTo>
                    <a:pt x="16358" y="9003"/>
                  </a:lnTo>
                  <a:lnTo>
                    <a:pt x="16509" y="8984"/>
                  </a:lnTo>
                  <a:lnTo>
                    <a:pt x="16661" y="8965"/>
                  </a:lnTo>
                  <a:lnTo>
                    <a:pt x="16964" y="8927"/>
                  </a:lnTo>
                  <a:close/>
                  <a:moveTo>
                    <a:pt x="10539" y="7790"/>
                  </a:moveTo>
                  <a:lnTo>
                    <a:pt x="11108" y="7999"/>
                  </a:lnTo>
                  <a:lnTo>
                    <a:pt x="11676" y="8226"/>
                  </a:lnTo>
                  <a:lnTo>
                    <a:pt x="12245" y="8453"/>
                  </a:lnTo>
                  <a:lnTo>
                    <a:pt x="12813" y="8719"/>
                  </a:lnTo>
                  <a:lnTo>
                    <a:pt x="12529" y="8870"/>
                  </a:lnTo>
                  <a:lnTo>
                    <a:pt x="12264" y="9022"/>
                  </a:lnTo>
                  <a:lnTo>
                    <a:pt x="11998" y="9193"/>
                  </a:lnTo>
                  <a:lnTo>
                    <a:pt x="11733" y="9382"/>
                  </a:lnTo>
                  <a:lnTo>
                    <a:pt x="11695" y="9420"/>
                  </a:lnTo>
                  <a:lnTo>
                    <a:pt x="11676" y="9458"/>
                  </a:lnTo>
                  <a:lnTo>
                    <a:pt x="11657" y="9496"/>
                  </a:lnTo>
                  <a:lnTo>
                    <a:pt x="11657" y="9534"/>
                  </a:lnTo>
                  <a:lnTo>
                    <a:pt x="11240" y="9344"/>
                  </a:lnTo>
                  <a:lnTo>
                    <a:pt x="10804" y="9193"/>
                  </a:lnTo>
                  <a:lnTo>
                    <a:pt x="10368" y="9041"/>
                  </a:lnTo>
                  <a:lnTo>
                    <a:pt x="9913" y="8908"/>
                  </a:lnTo>
                  <a:lnTo>
                    <a:pt x="10236" y="8776"/>
                  </a:lnTo>
                  <a:lnTo>
                    <a:pt x="10577" y="8662"/>
                  </a:lnTo>
                  <a:lnTo>
                    <a:pt x="10918" y="8548"/>
                  </a:lnTo>
                  <a:lnTo>
                    <a:pt x="11278" y="8453"/>
                  </a:lnTo>
                  <a:lnTo>
                    <a:pt x="11335" y="8415"/>
                  </a:lnTo>
                  <a:lnTo>
                    <a:pt x="11373" y="8378"/>
                  </a:lnTo>
                  <a:lnTo>
                    <a:pt x="11392" y="8321"/>
                  </a:lnTo>
                  <a:lnTo>
                    <a:pt x="11392" y="8264"/>
                  </a:lnTo>
                  <a:lnTo>
                    <a:pt x="11373" y="8226"/>
                  </a:lnTo>
                  <a:lnTo>
                    <a:pt x="11335" y="8169"/>
                  </a:lnTo>
                  <a:lnTo>
                    <a:pt x="11297" y="8131"/>
                  </a:lnTo>
                  <a:lnTo>
                    <a:pt x="11183" y="8131"/>
                  </a:lnTo>
                  <a:lnTo>
                    <a:pt x="10842" y="8226"/>
                  </a:lnTo>
                  <a:lnTo>
                    <a:pt x="10482" y="8340"/>
                  </a:lnTo>
                  <a:lnTo>
                    <a:pt x="10141" y="8472"/>
                  </a:lnTo>
                  <a:lnTo>
                    <a:pt x="9800" y="8605"/>
                  </a:lnTo>
                  <a:lnTo>
                    <a:pt x="9724" y="8397"/>
                  </a:lnTo>
                  <a:lnTo>
                    <a:pt x="9629" y="8188"/>
                  </a:lnTo>
                  <a:lnTo>
                    <a:pt x="9819" y="8112"/>
                  </a:lnTo>
                  <a:lnTo>
                    <a:pt x="10425" y="7904"/>
                  </a:lnTo>
                  <a:lnTo>
                    <a:pt x="10463" y="7885"/>
                  </a:lnTo>
                  <a:lnTo>
                    <a:pt x="10501" y="7847"/>
                  </a:lnTo>
                  <a:lnTo>
                    <a:pt x="10539" y="7790"/>
                  </a:lnTo>
                  <a:close/>
                  <a:moveTo>
                    <a:pt x="14917" y="8776"/>
                  </a:moveTo>
                  <a:lnTo>
                    <a:pt x="15145" y="9003"/>
                  </a:lnTo>
                  <a:lnTo>
                    <a:pt x="15353" y="9230"/>
                  </a:lnTo>
                  <a:lnTo>
                    <a:pt x="15543" y="9477"/>
                  </a:lnTo>
                  <a:lnTo>
                    <a:pt x="15694" y="9761"/>
                  </a:lnTo>
                  <a:lnTo>
                    <a:pt x="15732" y="9799"/>
                  </a:lnTo>
                  <a:lnTo>
                    <a:pt x="15751" y="9818"/>
                  </a:lnTo>
                  <a:lnTo>
                    <a:pt x="15694" y="9951"/>
                  </a:lnTo>
                  <a:lnTo>
                    <a:pt x="15637" y="10083"/>
                  </a:lnTo>
                  <a:lnTo>
                    <a:pt x="14822" y="9856"/>
                  </a:lnTo>
                  <a:lnTo>
                    <a:pt x="13988" y="9647"/>
                  </a:lnTo>
                  <a:lnTo>
                    <a:pt x="13590" y="9553"/>
                  </a:lnTo>
                  <a:lnTo>
                    <a:pt x="13173" y="9477"/>
                  </a:lnTo>
                  <a:lnTo>
                    <a:pt x="12757" y="9420"/>
                  </a:lnTo>
                  <a:lnTo>
                    <a:pt x="12321" y="9363"/>
                  </a:lnTo>
                  <a:lnTo>
                    <a:pt x="12757" y="9117"/>
                  </a:lnTo>
                  <a:lnTo>
                    <a:pt x="13192" y="8908"/>
                  </a:lnTo>
                  <a:lnTo>
                    <a:pt x="13230" y="8927"/>
                  </a:lnTo>
                  <a:lnTo>
                    <a:pt x="13249" y="8984"/>
                  </a:lnTo>
                  <a:lnTo>
                    <a:pt x="13268" y="9022"/>
                  </a:lnTo>
                  <a:lnTo>
                    <a:pt x="13325" y="9060"/>
                  </a:lnTo>
                  <a:lnTo>
                    <a:pt x="13420" y="9060"/>
                  </a:lnTo>
                  <a:lnTo>
                    <a:pt x="13477" y="9041"/>
                  </a:lnTo>
                  <a:lnTo>
                    <a:pt x="13553" y="9060"/>
                  </a:lnTo>
                  <a:lnTo>
                    <a:pt x="13628" y="9060"/>
                  </a:lnTo>
                  <a:lnTo>
                    <a:pt x="13666" y="9022"/>
                  </a:lnTo>
                  <a:lnTo>
                    <a:pt x="13685" y="9003"/>
                  </a:lnTo>
                  <a:lnTo>
                    <a:pt x="14292" y="8889"/>
                  </a:lnTo>
                  <a:lnTo>
                    <a:pt x="14917" y="8776"/>
                  </a:lnTo>
                  <a:close/>
                  <a:moveTo>
                    <a:pt x="8852" y="8017"/>
                  </a:moveTo>
                  <a:lnTo>
                    <a:pt x="8170" y="8605"/>
                  </a:lnTo>
                  <a:lnTo>
                    <a:pt x="7450" y="9136"/>
                  </a:lnTo>
                  <a:lnTo>
                    <a:pt x="6729" y="9629"/>
                  </a:lnTo>
                  <a:lnTo>
                    <a:pt x="5971" y="10102"/>
                  </a:lnTo>
                  <a:lnTo>
                    <a:pt x="5952" y="10121"/>
                  </a:lnTo>
                  <a:lnTo>
                    <a:pt x="5933" y="10102"/>
                  </a:lnTo>
                  <a:lnTo>
                    <a:pt x="5649" y="10027"/>
                  </a:lnTo>
                  <a:lnTo>
                    <a:pt x="5346" y="9989"/>
                  </a:lnTo>
                  <a:lnTo>
                    <a:pt x="5061" y="9951"/>
                  </a:lnTo>
                  <a:lnTo>
                    <a:pt x="4720" y="9951"/>
                  </a:lnTo>
                  <a:lnTo>
                    <a:pt x="5232" y="9761"/>
                  </a:lnTo>
                  <a:lnTo>
                    <a:pt x="5744" y="9553"/>
                  </a:lnTo>
                  <a:lnTo>
                    <a:pt x="6255" y="9325"/>
                  </a:lnTo>
                  <a:lnTo>
                    <a:pt x="6729" y="9041"/>
                  </a:lnTo>
                  <a:lnTo>
                    <a:pt x="7108" y="8814"/>
                  </a:lnTo>
                  <a:lnTo>
                    <a:pt x="7450" y="8567"/>
                  </a:lnTo>
                  <a:lnTo>
                    <a:pt x="7772" y="8340"/>
                  </a:lnTo>
                  <a:lnTo>
                    <a:pt x="7942" y="8245"/>
                  </a:lnTo>
                  <a:lnTo>
                    <a:pt x="8094" y="8169"/>
                  </a:lnTo>
                  <a:lnTo>
                    <a:pt x="8265" y="8093"/>
                  </a:lnTo>
                  <a:lnTo>
                    <a:pt x="8435" y="8055"/>
                  </a:lnTo>
                  <a:lnTo>
                    <a:pt x="8606" y="8036"/>
                  </a:lnTo>
                  <a:lnTo>
                    <a:pt x="8795" y="8017"/>
                  </a:lnTo>
                  <a:close/>
                  <a:moveTo>
                    <a:pt x="9497" y="9155"/>
                  </a:moveTo>
                  <a:lnTo>
                    <a:pt x="9838" y="9230"/>
                  </a:lnTo>
                  <a:lnTo>
                    <a:pt x="10160" y="9325"/>
                  </a:lnTo>
                  <a:lnTo>
                    <a:pt x="10482" y="9420"/>
                  </a:lnTo>
                  <a:lnTo>
                    <a:pt x="10804" y="9534"/>
                  </a:lnTo>
                  <a:lnTo>
                    <a:pt x="11127" y="9666"/>
                  </a:lnTo>
                  <a:lnTo>
                    <a:pt x="11430" y="9799"/>
                  </a:lnTo>
                  <a:lnTo>
                    <a:pt x="11752" y="9951"/>
                  </a:lnTo>
                  <a:lnTo>
                    <a:pt x="12055" y="10102"/>
                  </a:lnTo>
                  <a:lnTo>
                    <a:pt x="11828" y="10368"/>
                  </a:lnTo>
                  <a:lnTo>
                    <a:pt x="11127" y="10102"/>
                  </a:lnTo>
                  <a:lnTo>
                    <a:pt x="10406" y="9875"/>
                  </a:lnTo>
                  <a:lnTo>
                    <a:pt x="9667" y="9685"/>
                  </a:lnTo>
                  <a:lnTo>
                    <a:pt x="8928" y="9553"/>
                  </a:lnTo>
                  <a:lnTo>
                    <a:pt x="9497" y="9155"/>
                  </a:lnTo>
                  <a:close/>
                  <a:moveTo>
                    <a:pt x="5554" y="8188"/>
                  </a:moveTo>
                  <a:lnTo>
                    <a:pt x="5611" y="8378"/>
                  </a:lnTo>
                  <a:lnTo>
                    <a:pt x="5649" y="8548"/>
                  </a:lnTo>
                  <a:lnTo>
                    <a:pt x="5668" y="8719"/>
                  </a:lnTo>
                  <a:lnTo>
                    <a:pt x="5687" y="8927"/>
                  </a:lnTo>
                  <a:lnTo>
                    <a:pt x="5706" y="9003"/>
                  </a:lnTo>
                  <a:lnTo>
                    <a:pt x="5744" y="9041"/>
                  </a:lnTo>
                  <a:lnTo>
                    <a:pt x="5801" y="9079"/>
                  </a:lnTo>
                  <a:lnTo>
                    <a:pt x="5857" y="9098"/>
                  </a:lnTo>
                  <a:lnTo>
                    <a:pt x="5914" y="9079"/>
                  </a:lnTo>
                  <a:lnTo>
                    <a:pt x="5971" y="9041"/>
                  </a:lnTo>
                  <a:lnTo>
                    <a:pt x="6009" y="9003"/>
                  </a:lnTo>
                  <a:lnTo>
                    <a:pt x="6009" y="8927"/>
                  </a:lnTo>
                  <a:lnTo>
                    <a:pt x="6009" y="8738"/>
                  </a:lnTo>
                  <a:lnTo>
                    <a:pt x="5990" y="8567"/>
                  </a:lnTo>
                  <a:lnTo>
                    <a:pt x="5952" y="8397"/>
                  </a:lnTo>
                  <a:lnTo>
                    <a:pt x="5914" y="8226"/>
                  </a:lnTo>
                  <a:lnTo>
                    <a:pt x="6350" y="8207"/>
                  </a:lnTo>
                  <a:lnTo>
                    <a:pt x="6388" y="8264"/>
                  </a:lnTo>
                  <a:lnTo>
                    <a:pt x="6445" y="8302"/>
                  </a:lnTo>
                  <a:lnTo>
                    <a:pt x="6445" y="8340"/>
                  </a:lnTo>
                  <a:lnTo>
                    <a:pt x="6464" y="8662"/>
                  </a:lnTo>
                  <a:lnTo>
                    <a:pt x="6483" y="8738"/>
                  </a:lnTo>
                  <a:lnTo>
                    <a:pt x="6540" y="8795"/>
                  </a:lnTo>
                  <a:lnTo>
                    <a:pt x="6085" y="9041"/>
                  </a:lnTo>
                  <a:lnTo>
                    <a:pt x="5611" y="9268"/>
                  </a:lnTo>
                  <a:lnTo>
                    <a:pt x="5118" y="9458"/>
                  </a:lnTo>
                  <a:lnTo>
                    <a:pt x="4625" y="9629"/>
                  </a:lnTo>
                  <a:lnTo>
                    <a:pt x="4569" y="9629"/>
                  </a:lnTo>
                  <a:lnTo>
                    <a:pt x="4512" y="9647"/>
                  </a:lnTo>
                  <a:lnTo>
                    <a:pt x="3924" y="9875"/>
                  </a:lnTo>
                  <a:lnTo>
                    <a:pt x="3337" y="10083"/>
                  </a:lnTo>
                  <a:lnTo>
                    <a:pt x="2730" y="10292"/>
                  </a:lnTo>
                  <a:lnTo>
                    <a:pt x="2124" y="10481"/>
                  </a:lnTo>
                  <a:lnTo>
                    <a:pt x="1934" y="10519"/>
                  </a:lnTo>
                  <a:lnTo>
                    <a:pt x="1764" y="10538"/>
                  </a:lnTo>
                  <a:lnTo>
                    <a:pt x="1669" y="10519"/>
                  </a:lnTo>
                  <a:lnTo>
                    <a:pt x="1593" y="10519"/>
                  </a:lnTo>
                  <a:lnTo>
                    <a:pt x="1517" y="10481"/>
                  </a:lnTo>
                  <a:lnTo>
                    <a:pt x="1441" y="10444"/>
                  </a:lnTo>
                  <a:lnTo>
                    <a:pt x="1328" y="10349"/>
                  </a:lnTo>
                  <a:lnTo>
                    <a:pt x="1233" y="10216"/>
                  </a:lnTo>
                  <a:lnTo>
                    <a:pt x="1157" y="10064"/>
                  </a:lnTo>
                  <a:lnTo>
                    <a:pt x="1100" y="9913"/>
                  </a:lnTo>
                  <a:lnTo>
                    <a:pt x="986" y="9534"/>
                  </a:lnTo>
                  <a:lnTo>
                    <a:pt x="1233" y="9420"/>
                  </a:lnTo>
                  <a:lnTo>
                    <a:pt x="1479" y="9325"/>
                  </a:lnTo>
                  <a:lnTo>
                    <a:pt x="1726" y="9230"/>
                  </a:lnTo>
                  <a:lnTo>
                    <a:pt x="1972" y="9155"/>
                  </a:lnTo>
                  <a:lnTo>
                    <a:pt x="3014" y="8889"/>
                  </a:lnTo>
                  <a:lnTo>
                    <a:pt x="5554" y="8188"/>
                  </a:lnTo>
                  <a:close/>
                  <a:moveTo>
                    <a:pt x="4796" y="10273"/>
                  </a:moveTo>
                  <a:lnTo>
                    <a:pt x="5175" y="10292"/>
                  </a:lnTo>
                  <a:lnTo>
                    <a:pt x="5554" y="10349"/>
                  </a:lnTo>
                  <a:lnTo>
                    <a:pt x="5611" y="10368"/>
                  </a:lnTo>
                  <a:lnTo>
                    <a:pt x="5668" y="10406"/>
                  </a:lnTo>
                  <a:lnTo>
                    <a:pt x="5687" y="10444"/>
                  </a:lnTo>
                  <a:lnTo>
                    <a:pt x="5706" y="10500"/>
                  </a:lnTo>
                  <a:lnTo>
                    <a:pt x="5744" y="10652"/>
                  </a:lnTo>
                  <a:lnTo>
                    <a:pt x="5744" y="10804"/>
                  </a:lnTo>
                  <a:lnTo>
                    <a:pt x="5459" y="10766"/>
                  </a:lnTo>
                  <a:lnTo>
                    <a:pt x="4910" y="10766"/>
                  </a:lnTo>
                  <a:lnTo>
                    <a:pt x="4625" y="10804"/>
                  </a:lnTo>
                  <a:lnTo>
                    <a:pt x="4607" y="10273"/>
                  </a:lnTo>
                  <a:close/>
                  <a:moveTo>
                    <a:pt x="9212" y="8245"/>
                  </a:moveTo>
                  <a:lnTo>
                    <a:pt x="9288" y="8283"/>
                  </a:lnTo>
                  <a:lnTo>
                    <a:pt x="9326" y="8340"/>
                  </a:lnTo>
                  <a:lnTo>
                    <a:pt x="9383" y="8397"/>
                  </a:lnTo>
                  <a:lnTo>
                    <a:pt x="9421" y="8472"/>
                  </a:lnTo>
                  <a:lnTo>
                    <a:pt x="9421" y="8529"/>
                  </a:lnTo>
                  <a:lnTo>
                    <a:pt x="9421" y="8605"/>
                  </a:lnTo>
                  <a:lnTo>
                    <a:pt x="9383" y="8681"/>
                  </a:lnTo>
                  <a:lnTo>
                    <a:pt x="9307" y="8832"/>
                  </a:lnTo>
                  <a:lnTo>
                    <a:pt x="9155" y="8984"/>
                  </a:lnTo>
                  <a:lnTo>
                    <a:pt x="8966" y="9155"/>
                  </a:lnTo>
                  <a:lnTo>
                    <a:pt x="8738" y="9325"/>
                  </a:lnTo>
                  <a:lnTo>
                    <a:pt x="8492" y="9496"/>
                  </a:lnTo>
                  <a:lnTo>
                    <a:pt x="8208" y="9685"/>
                  </a:lnTo>
                  <a:lnTo>
                    <a:pt x="7620" y="10027"/>
                  </a:lnTo>
                  <a:lnTo>
                    <a:pt x="7033" y="10330"/>
                  </a:lnTo>
                  <a:lnTo>
                    <a:pt x="6483" y="10614"/>
                  </a:lnTo>
                  <a:lnTo>
                    <a:pt x="6047" y="10804"/>
                  </a:lnTo>
                  <a:lnTo>
                    <a:pt x="6047" y="10406"/>
                  </a:lnTo>
                  <a:lnTo>
                    <a:pt x="6085" y="10406"/>
                  </a:lnTo>
                  <a:lnTo>
                    <a:pt x="6123" y="10387"/>
                  </a:lnTo>
                  <a:lnTo>
                    <a:pt x="6559" y="10140"/>
                  </a:lnTo>
                  <a:lnTo>
                    <a:pt x="6976" y="9875"/>
                  </a:lnTo>
                  <a:lnTo>
                    <a:pt x="7393" y="9591"/>
                  </a:lnTo>
                  <a:lnTo>
                    <a:pt x="7791" y="9306"/>
                  </a:lnTo>
                  <a:lnTo>
                    <a:pt x="8151" y="9041"/>
                  </a:lnTo>
                  <a:lnTo>
                    <a:pt x="8492" y="8757"/>
                  </a:lnTo>
                  <a:lnTo>
                    <a:pt x="8644" y="8624"/>
                  </a:lnTo>
                  <a:lnTo>
                    <a:pt x="8814" y="8453"/>
                  </a:lnTo>
                  <a:lnTo>
                    <a:pt x="8909" y="8378"/>
                  </a:lnTo>
                  <a:lnTo>
                    <a:pt x="8985" y="8302"/>
                  </a:lnTo>
                  <a:lnTo>
                    <a:pt x="9080" y="8264"/>
                  </a:lnTo>
                  <a:lnTo>
                    <a:pt x="9155" y="8245"/>
                  </a:lnTo>
                  <a:close/>
                  <a:moveTo>
                    <a:pt x="8530" y="9799"/>
                  </a:moveTo>
                  <a:lnTo>
                    <a:pt x="8606" y="9837"/>
                  </a:lnTo>
                  <a:lnTo>
                    <a:pt x="8985" y="9894"/>
                  </a:lnTo>
                  <a:lnTo>
                    <a:pt x="9383" y="9970"/>
                  </a:lnTo>
                  <a:lnTo>
                    <a:pt x="9781" y="10064"/>
                  </a:lnTo>
                  <a:lnTo>
                    <a:pt x="10160" y="10159"/>
                  </a:lnTo>
                  <a:lnTo>
                    <a:pt x="10539" y="10273"/>
                  </a:lnTo>
                  <a:lnTo>
                    <a:pt x="10918" y="10387"/>
                  </a:lnTo>
                  <a:lnTo>
                    <a:pt x="11297" y="10519"/>
                  </a:lnTo>
                  <a:lnTo>
                    <a:pt x="11676" y="10652"/>
                  </a:lnTo>
                  <a:lnTo>
                    <a:pt x="11525" y="10804"/>
                  </a:lnTo>
                  <a:lnTo>
                    <a:pt x="11411" y="10974"/>
                  </a:lnTo>
                  <a:lnTo>
                    <a:pt x="11373" y="11031"/>
                  </a:lnTo>
                  <a:lnTo>
                    <a:pt x="11316" y="11050"/>
                  </a:lnTo>
                  <a:lnTo>
                    <a:pt x="11259" y="11069"/>
                  </a:lnTo>
                  <a:lnTo>
                    <a:pt x="11183" y="11069"/>
                  </a:lnTo>
                  <a:lnTo>
                    <a:pt x="11032" y="11050"/>
                  </a:lnTo>
                  <a:lnTo>
                    <a:pt x="10842" y="11012"/>
                  </a:lnTo>
                  <a:lnTo>
                    <a:pt x="10653" y="10936"/>
                  </a:lnTo>
                  <a:lnTo>
                    <a:pt x="10463" y="10860"/>
                  </a:lnTo>
                  <a:lnTo>
                    <a:pt x="9876" y="10595"/>
                  </a:lnTo>
                  <a:lnTo>
                    <a:pt x="9402" y="10425"/>
                  </a:lnTo>
                  <a:lnTo>
                    <a:pt x="8928" y="10311"/>
                  </a:lnTo>
                  <a:lnTo>
                    <a:pt x="8435" y="10216"/>
                  </a:lnTo>
                  <a:lnTo>
                    <a:pt x="7942" y="10159"/>
                  </a:lnTo>
                  <a:lnTo>
                    <a:pt x="8530" y="9799"/>
                  </a:lnTo>
                  <a:close/>
                  <a:moveTo>
                    <a:pt x="15183" y="0"/>
                  </a:moveTo>
                  <a:lnTo>
                    <a:pt x="15107" y="19"/>
                  </a:lnTo>
                  <a:lnTo>
                    <a:pt x="15069" y="57"/>
                  </a:lnTo>
                  <a:lnTo>
                    <a:pt x="15031" y="114"/>
                  </a:lnTo>
                  <a:lnTo>
                    <a:pt x="15031" y="171"/>
                  </a:lnTo>
                  <a:lnTo>
                    <a:pt x="15050" y="228"/>
                  </a:lnTo>
                  <a:lnTo>
                    <a:pt x="15069" y="284"/>
                  </a:lnTo>
                  <a:lnTo>
                    <a:pt x="15126" y="322"/>
                  </a:lnTo>
                  <a:lnTo>
                    <a:pt x="15183" y="341"/>
                  </a:lnTo>
                  <a:lnTo>
                    <a:pt x="15524" y="360"/>
                  </a:lnTo>
                  <a:lnTo>
                    <a:pt x="15865" y="417"/>
                  </a:lnTo>
                  <a:lnTo>
                    <a:pt x="16509" y="531"/>
                  </a:lnTo>
                  <a:lnTo>
                    <a:pt x="17059" y="682"/>
                  </a:lnTo>
                  <a:lnTo>
                    <a:pt x="17267" y="758"/>
                  </a:lnTo>
                  <a:lnTo>
                    <a:pt x="17457" y="815"/>
                  </a:lnTo>
                  <a:lnTo>
                    <a:pt x="17609" y="891"/>
                  </a:lnTo>
                  <a:lnTo>
                    <a:pt x="17722" y="986"/>
                  </a:lnTo>
                  <a:lnTo>
                    <a:pt x="17817" y="1080"/>
                  </a:lnTo>
                  <a:lnTo>
                    <a:pt x="17855" y="1213"/>
                  </a:lnTo>
                  <a:lnTo>
                    <a:pt x="17874" y="1346"/>
                  </a:lnTo>
                  <a:lnTo>
                    <a:pt x="17874" y="1497"/>
                  </a:lnTo>
                  <a:lnTo>
                    <a:pt x="17817" y="1668"/>
                  </a:lnTo>
                  <a:lnTo>
                    <a:pt x="17533" y="1516"/>
                  </a:lnTo>
                  <a:lnTo>
                    <a:pt x="17248" y="1384"/>
                  </a:lnTo>
                  <a:lnTo>
                    <a:pt x="16945" y="1270"/>
                  </a:lnTo>
                  <a:lnTo>
                    <a:pt x="16642" y="1175"/>
                  </a:lnTo>
                  <a:lnTo>
                    <a:pt x="16566" y="1156"/>
                  </a:lnTo>
                  <a:lnTo>
                    <a:pt x="16490" y="1156"/>
                  </a:lnTo>
                  <a:lnTo>
                    <a:pt x="16320" y="1175"/>
                  </a:lnTo>
                  <a:lnTo>
                    <a:pt x="16149" y="1194"/>
                  </a:lnTo>
                  <a:lnTo>
                    <a:pt x="16016" y="1175"/>
                  </a:lnTo>
                  <a:lnTo>
                    <a:pt x="15941" y="1137"/>
                  </a:lnTo>
                  <a:lnTo>
                    <a:pt x="15865" y="1099"/>
                  </a:lnTo>
                  <a:lnTo>
                    <a:pt x="15751" y="1043"/>
                  </a:lnTo>
                  <a:lnTo>
                    <a:pt x="15637" y="1005"/>
                  </a:lnTo>
                  <a:lnTo>
                    <a:pt x="15505" y="986"/>
                  </a:lnTo>
                  <a:lnTo>
                    <a:pt x="15201" y="986"/>
                  </a:lnTo>
                  <a:lnTo>
                    <a:pt x="15050" y="1024"/>
                  </a:lnTo>
                  <a:lnTo>
                    <a:pt x="14917" y="1062"/>
                  </a:lnTo>
                  <a:lnTo>
                    <a:pt x="14652" y="1156"/>
                  </a:lnTo>
                  <a:lnTo>
                    <a:pt x="14462" y="1232"/>
                  </a:lnTo>
                  <a:lnTo>
                    <a:pt x="14273" y="1289"/>
                  </a:lnTo>
                  <a:lnTo>
                    <a:pt x="13875" y="1384"/>
                  </a:lnTo>
                  <a:lnTo>
                    <a:pt x="13496" y="1441"/>
                  </a:lnTo>
                  <a:lnTo>
                    <a:pt x="13079" y="1497"/>
                  </a:lnTo>
                  <a:lnTo>
                    <a:pt x="12927" y="1535"/>
                  </a:lnTo>
                  <a:lnTo>
                    <a:pt x="12794" y="1592"/>
                  </a:lnTo>
                  <a:lnTo>
                    <a:pt x="12662" y="1649"/>
                  </a:lnTo>
                  <a:lnTo>
                    <a:pt x="12548" y="1725"/>
                  </a:lnTo>
                  <a:lnTo>
                    <a:pt x="12453" y="1820"/>
                  </a:lnTo>
                  <a:lnTo>
                    <a:pt x="12358" y="1933"/>
                  </a:lnTo>
                  <a:lnTo>
                    <a:pt x="12264" y="2047"/>
                  </a:lnTo>
                  <a:lnTo>
                    <a:pt x="12207" y="2180"/>
                  </a:lnTo>
                  <a:lnTo>
                    <a:pt x="12017" y="2104"/>
                  </a:lnTo>
                  <a:lnTo>
                    <a:pt x="11960" y="2066"/>
                  </a:lnTo>
                  <a:lnTo>
                    <a:pt x="11904" y="1971"/>
                  </a:lnTo>
                  <a:lnTo>
                    <a:pt x="11847" y="1895"/>
                  </a:lnTo>
                  <a:lnTo>
                    <a:pt x="11847" y="1820"/>
                  </a:lnTo>
                  <a:lnTo>
                    <a:pt x="11866" y="1744"/>
                  </a:lnTo>
                  <a:lnTo>
                    <a:pt x="11885" y="1668"/>
                  </a:lnTo>
                  <a:lnTo>
                    <a:pt x="11942" y="1573"/>
                  </a:lnTo>
                  <a:lnTo>
                    <a:pt x="12074" y="1403"/>
                  </a:lnTo>
                  <a:lnTo>
                    <a:pt x="12226" y="1213"/>
                  </a:lnTo>
                  <a:lnTo>
                    <a:pt x="12396" y="1062"/>
                  </a:lnTo>
                  <a:lnTo>
                    <a:pt x="12567" y="929"/>
                  </a:lnTo>
                  <a:lnTo>
                    <a:pt x="12794" y="758"/>
                  </a:lnTo>
                  <a:lnTo>
                    <a:pt x="12984" y="663"/>
                  </a:lnTo>
                  <a:lnTo>
                    <a:pt x="13173" y="588"/>
                  </a:lnTo>
                  <a:lnTo>
                    <a:pt x="13363" y="531"/>
                  </a:lnTo>
                  <a:lnTo>
                    <a:pt x="13571" y="474"/>
                  </a:lnTo>
                  <a:lnTo>
                    <a:pt x="13988" y="398"/>
                  </a:lnTo>
                  <a:lnTo>
                    <a:pt x="14386" y="341"/>
                  </a:lnTo>
                  <a:lnTo>
                    <a:pt x="14462" y="322"/>
                  </a:lnTo>
                  <a:lnTo>
                    <a:pt x="14500" y="284"/>
                  </a:lnTo>
                  <a:lnTo>
                    <a:pt x="14519" y="228"/>
                  </a:lnTo>
                  <a:lnTo>
                    <a:pt x="14519" y="171"/>
                  </a:lnTo>
                  <a:lnTo>
                    <a:pt x="14481" y="114"/>
                  </a:lnTo>
                  <a:lnTo>
                    <a:pt x="14443" y="76"/>
                  </a:lnTo>
                  <a:lnTo>
                    <a:pt x="14405" y="38"/>
                  </a:lnTo>
                  <a:lnTo>
                    <a:pt x="14330" y="19"/>
                  </a:lnTo>
                  <a:lnTo>
                    <a:pt x="14311" y="38"/>
                  </a:lnTo>
                  <a:lnTo>
                    <a:pt x="13894" y="95"/>
                  </a:lnTo>
                  <a:lnTo>
                    <a:pt x="13458" y="190"/>
                  </a:lnTo>
                  <a:lnTo>
                    <a:pt x="13003" y="341"/>
                  </a:lnTo>
                  <a:lnTo>
                    <a:pt x="12794" y="417"/>
                  </a:lnTo>
                  <a:lnTo>
                    <a:pt x="12586" y="512"/>
                  </a:lnTo>
                  <a:lnTo>
                    <a:pt x="12377" y="626"/>
                  </a:lnTo>
                  <a:lnTo>
                    <a:pt x="12188" y="758"/>
                  </a:lnTo>
                  <a:lnTo>
                    <a:pt x="12036" y="891"/>
                  </a:lnTo>
                  <a:lnTo>
                    <a:pt x="11885" y="1043"/>
                  </a:lnTo>
                  <a:lnTo>
                    <a:pt x="11752" y="1213"/>
                  </a:lnTo>
                  <a:lnTo>
                    <a:pt x="11657" y="1403"/>
                  </a:lnTo>
                  <a:lnTo>
                    <a:pt x="11581" y="1611"/>
                  </a:lnTo>
                  <a:lnTo>
                    <a:pt x="11562" y="1839"/>
                  </a:lnTo>
                  <a:lnTo>
                    <a:pt x="11506" y="1895"/>
                  </a:lnTo>
                  <a:lnTo>
                    <a:pt x="11487" y="1971"/>
                  </a:lnTo>
                  <a:lnTo>
                    <a:pt x="11506" y="2047"/>
                  </a:lnTo>
                  <a:lnTo>
                    <a:pt x="11525" y="2085"/>
                  </a:lnTo>
                  <a:lnTo>
                    <a:pt x="11562" y="2104"/>
                  </a:lnTo>
                  <a:lnTo>
                    <a:pt x="11600" y="2199"/>
                  </a:lnTo>
                  <a:lnTo>
                    <a:pt x="11657" y="2275"/>
                  </a:lnTo>
                  <a:lnTo>
                    <a:pt x="11828" y="2919"/>
                  </a:lnTo>
                  <a:lnTo>
                    <a:pt x="11942" y="3412"/>
                  </a:lnTo>
                  <a:lnTo>
                    <a:pt x="12377" y="4738"/>
                  </a:lnTo>
                  <a:lnTo>
                    <a:pt x="12150" y="4852"/>
                  </a:lnTo>
                  <a:lnTo>
                    <a:pt x="11942" y="4947"/>
                  </a:lnTo>
                  <a:lnTo>
                    <a:pt x="11904" y="4966"/>
                  </a:lnTo>
                  <a:lnTo>
                    <a:pt x="11885" y="5004"/>
                  </a:lnTo>
                  <a:lnTo>
                    <a:pt x="11847" y="5080"/>
                  </a:lnTo>
                  <a:lnTo>
                    <a:pt x="11714" y="5023"/>
                  </a:lnTo>
                  <a:lnTo>
                    <a:pt x="11619" y="4966"/>
                  </a:lnTo>
                  <a:lnTo>
                    <a:pt x="11525" y="4890"/>
                  </a:lnTo>
                  <a:lnTo>
                    <a:pt x="11468" y="4833"/>
                  </a:lnTo>
                  <a:lnTo>
                    <a:pt x="11392" y="4776"/>
                  </a:lnTo>
                  <a:lnTo>
                    <a:pt x="11316" y="4757"/>
                  </a:lnTo>
                  <a:lnTo>
                    <a:pt x="11240" y="4776"/>
                  </a:lnTo>
                  <a:lnTo>
                    <a:pt x="11183" y="4814"/>
                  </a:lnTo>
                  <a:lnTo>
                    <a:pt x="11089" y="4814"/>
                  </a:lnTo>
                  <a:lnTo>
                    <a:pt x="11051" y="4833"/>
                  </a:lnTo>
                  <a:lnTo>
                    <a:pt x="11013" y="4871"/>
                  </a:lnTo>
                  <a:lnTo>
                    <a:pt x="10975" y="4928"/>
                  </a:lnTo>
                  <a:lnTo>
                    <a:pt x="10918" y="5061"/>
                  </a:lnTo>
                  <a:lnTo>
                    <a:pt x="10861" y="5174"/>
                  </a:lnTo>
                  <a:lnTo>
                    <a:pt x="10766" y="5269"/>
                  </a:lnTo>
                  <a:lnTo>
                    <a:pt x="10691" y="5345"/>
                  </a:lnTo>
                  <a:lnTo>
                    <a:pt x="10577" y="5421"/>
                  </a:lnTo>
                  <a:lnTo>
                    <a:pt x="10463" y="5478"/>
                  </a:lnTo>
                  <a:lnTo>
                    <a:pt x="10236" y="5572"/>
                  </a:lnTo>
                  <a:lnTo>
                    <a:pt x="9970" y="5648"/>
                  </a:lnTo>
                  <a:lnTo>
                    <a:pt x="9705" y="5686"/>
                  </a:lnTo>
                  <a:lnTo>
                    <a:pt x="9212" y="5762"/>
                  </a:lnTo>
                  <a:lnTo>
                    <a:pt x="8378" y="5914"/>
                  </a:lnTo>
                  <a:lnTo>
                    <a:pt x="7563" y="6103"/>
                  </a:lnTo>
                  <a:lnTo>
                    <a:pt x="6900" y="6293"/>
                  </a:lnTo>
                  <a:lnTo>
                    <a:pt x="6274" y="6501"/>
                  </a:lnTo>
                  <a:lnTo>
                    <a:pt x="5649" y="6767"/>
                  </a:lnTo>
                  <a:lnTo>
                    <a:pt x="5346" y="6918"/>
                  </a:lnTo>
                  <a:lnTo>
                    <a:pt x="5042" y="7070"/>
                  </a:lnTo>
                  <a:lnTo>
                    <a:pt x="4891" y="6842"/>
                  </a:lnTo>
                  <a:lnTo>
                    <a:pt x="4720" y="6615"/>
                  </a:lnTo>
                  <a:lnTo>
                    <a:pt x="4872" y="6539"/>
                  </a:lnTo>
                  <a:lnTo>
                    <a:pt x="5024" y="6444"/>
                  </a:lnTo>
                  <a:lnTo>
                    <a:pt x="5327" y="6255"/>
                  </a:lnTo>
                  <a:lnTo>
                    <a:pt x="5516" y="6160"/>
                  </a:lnTo>
                  <a:lnTo>
                    <a:pt x="5687" y="6065"/>
                  </a:lnTo>
                  <a:lnTo>
                    <a:pt x="5876" y="6008"/>
                  </a:lnTo>
                  <a:lnTo>
                    <a:pt x="6066" y="5933"/>
                  </a:lnTo>
                  <a:lnTo>
                    <a:pt x="6464" y="5838"/>
                  </a:lnTo>
                  <a:lnTo>
                    <a:pt x="6862" y="5762"/>
                  </a:lnTo>
                  <a:lnTo>
                    <a:pt x="8151" y="5516"/>
                  </a:lnTo>
                  <a:lnTo>
                    <a:pt x="8795" y="5402"/>
                  </a:lnTo>
                  <a:lnTo>
                    <a:pt x="9440" y="5269"/>
                  </a:lnTo>
                  <a:lnTo>
                    <a:pt x="9932" y="5155"/>
                  </a:lnTo>
                  <a:lnTo>
                    <a:pt x="10198" y="5118"/>
                  </a:lnTo>
                  <a:lnTo>
                    <a:pt x="10463" y="5042"/>
                  </a:lnTo>
                  <a:lnTo>
                    <a:pt x="10710" y="4966"/>
                  </a:lnTo>
                  <a:lnTo>
                    <a:pt x="10937" y="4852"/>
                  </a:lnTo>
                  <a:lnTo>
                    <a:pt x="11145" y="4720"/>
                  </a:lnTo>
                  <a:lnTo>
                    <a:pt x="11240" y="4644"/>
                  </a:lnTo>
                  <a:lnTo>
                    <a:pt x="11335" y="4549"/>
                  </a:lnTo>
                  <a:lnTo>
                    <a:pt x="11373" y="4492"/>
                  </a:lnTo>
                  <a:lnTo>
                    <a:pt x="11373" y="4435"/>
                  </a:lnTo>
                  <a:lnTo>
                    <a:pt x="11373" y="4378"/>
                  </a:lnTo>
                  <a:lnTo>
                    <a:pt x="11335" y="4322"/>
                  </a:lnTo>
                  <a:lnTo>
                    <a:pt x="11183" y="4132"/>
                  </a:lnTo>
                  <a:lnTo>
                    <a:pt x="11051" y="3999"/>
                  </a:lnTo>
                  <a:lnTo>
                    <a:pt x="10899" y="3867"/>
                  </a:lnTo>
                  <a:lnTo>
                    <a:pt x="10766" y="3772"/>
                  </a:lnTo>
                  <a:lnTo>
                    <a:pt x="10634" y="3715"/>
                  </a:lnTo>
                  <a:lnTo>
                    <a:pt x="10482" y="3658"/>
                  </a:lnTo>
                  <a:lnTo>
                    <a:pt x="10349" y="3639"/>
                  </a:lnTo>
                  <a:lnTo>
                    <a:pt x="10198" y="3620"/>
                  </a:lnTo>
                  <a:lnTo>
                    <a:pt x="9970" y="3639"/>
                  </a:lnTo>
                  <a:lnTo>
                    <a:pt x="9705" y="3696"/>
                  </a:lnTo>
                  <a:lnTo>
                    <a:pt x="9440" y="3772"/>
                  </a:lnTo>
                  <a:lnTo>
                    <a:pt x="9136" y="3867"/>
                  </a:lnTo>
                  <a:lnTo>
                    <a:pt x="8340" y="4113"/>
                  </a:lnTo>
                  <a:lnTo>
                    <a:pt x="7544" y="4359"/>
                  </a:lnTo>
                  <a:lnTo>
                    <a:pt x="6748" y="4568"/>
                  </a:lnTo>
                  <a:lnTo>
                    <a:pt x="5952" y="4776"/>
                  </a:lnTo>
                  <a:lnTo>
                    <a:pt x="5895" y="4492"/>
                  </a:lnTo>
                  <a:lnTo>
                    <a:pt x="5839" y="4208"/>
                  </a:lnTo>
                  <a:lnTo>
                    <a:pt x="5763" y="3923"/>
                  </a:lnTo>
                  <a:lnTo>
                    <a:pt x="5687" y="3639"/>
                  </a:lnTo>
                  <a:lnTo>
                    <a:pt x="5649" y="3582"/>
                  </a:lnTo>
                  <a:lnTo>
                    <a:pt x="5630" y="3544"/>
                  </a:lnTo>
                  <a:lnTo>
                    <a:pt x="5573" y="3525"/>
                  </a:lnTo>
                  <a:lnTo>
                    <a:pt x="5535" y="3507"/>
                  </a:lnTo>
                  <a:lnTo>
                    <a:pt x="5516" y="3507"/>
                  </a:lnTo>
                  <a:lnTo>
                    <a:pt x="5289" y="3544"/>
                  </a:lnTo>
                  <a:lnTo>
                    <a:pt x="5061" y="3601"/>
                  </a:lnTo>
                  <a:lnTo>
                    <a:pt x="4815" y="3677"/>
                  </a:lnTo>
                  <a:lnTo>
                    <a:pt x="4607" y="3753"/>
                  </a:lnTo>
                  <a:lnTo>
                    <a:pt x="4379" y="3848"/>
                  </a:lnTo>
                  <a:lnTo>
                    <a:pt x="4152" y="3961"/>
                  </a:lnTo>
                  <a:lnTo>
                    <a:pt x="3735" y="4208"/>
                  </a:lnTo>
                  <a:lnTo>
                    <a:pt x="3318" y="4473"/>
                  </a:lnTo>
                  <a:lnTo>
                    <a:pt x="2920" y="4738"/>
                  </a:lnTo>
                  <a:lnTo>
                    <a:pt x="2143" y="5307"/>
                  </a:lnTo>
                  <a:lnTo>
                    <a:pt x="1498" y="5781"/>
                  </a:lnTo>
                  <a:lnTo>
                    <a:pt x="1157" y="6027"/>
                  </a:lnTo>
                  <a:lnTo>
                    <a:pt x="854" y="6293"/>
                  </a:lnTo>
                  <a:lnTo>
                    <a:pt x="702" y="6425"/>
                  </a:lnTo>
                  <a:lnTo>
                    <a:pt x="550" y="6577"/>
                  </a:lnTo>
                  <a:lnTo>
                    <a:pt x="418" y="6729"/>
                  </a:lnTo>
                  <a:lnTo>
                    <a:pt x="304" y="6899"/>
                  </a:lnTo>
                  <a:lnTo>
                    <a:pt x="209" y="7070"/>
                  </a:lnTo>
                  <a:lnTo>
                    <a:pt x="115" y="7240"/>
                  </a:lnTo>
                  <a:lnTo>
                    <a:pt x="58" y="7430"/>
                  </a:lnTo>
                  <a:lnTo>
                    <a:pt x="20" y="7638"/>
                  </a:lnTo>
                  <a:lnTo>
                    <a:pt x="1" y="7695"/>
                  </a:lnTo>
                  <a:lnTo>
                    <a:pt x="20" y="7752"/>
                  </a:lnTo>
                  <a:lnTo>
                    <a:pt x="58" y="7809"/>
                  </a:lnTo>
                  <a:lnTo>
                    <a:pt x="134" y="7828"/>
                  </a:lnTo>
                  <a:lnTo>
                    <a:pt x="209" y="7847"/>
                  </a:lnTo>
                  <a:lnTo>
                    <a:pt x="361" y="8510"/>
                  </a:lnTo>
                  <a:lnTo>
                    <a:pt x="475" y="9174"/>
                  </a:lnTo>
                  <a:lnTo>
                    <a:pt x="494" y="9230"/>
                  </a:lnTo>
                  <a:lnTo>
                    <a:pt x="532" y="9268"/>
                  </a:lnTo>
                  <a:lnTo>
                    <a:pt x="588" y="9287"/>
                  </a:lnTo>
                  <a:lnTo>
                    <a:pt x="626" y="9287"/>
                  </a:lnTo>
                  <a:lnTo>
                    <a:pt x="721" y="9268"/>
                  </a:lnTo>
                  <a:lnTo>
                    <a:pt x="873" y="9193"/>
                  </a:lnTo>
                  <a:lnTo>
                    <a:pt x="1024" y="9136"/>
                  </a:lnTo>
                  <a:lnTo>
                    <a:pt x="1024" y="9136"/>
                  </a:lnTo>
                  <a:lnTo>
                    <a:pt x="835" y="9249"/>
                  </a:lnTo>
                  <a:lnTo>
                    <a:pt x="626" y="9363"/>
                  </a:lnTo>
                  <a:lnTo>
                    <a:pt x="588" y="9401"/>
                  </a:lnTo>
                  <a:lnTo>
                    <a:pt x="569" y="9439"/>
                  </a:lnTo>
                  <a:lnTo>
                    <a:pt x="550" y="9477"/>
                  </a:lnTo>
                  <a:lnTo>
                    <a:pt x="569" y="9534"/>
                  </a:lnTo>
                  <a:lnTo>
                    <a:pt x="588" y="9572"/>
                  </a:lnTo>
                  <a:lnTo>
                    <a:pt x="607" y="9610"/>
                  </a:lnTo>
                  <a:lnTo>
                    <a:pt x="645" y="9647"/>
                  </a:lnTo>
                  <a:lnTo>
                    <a:pt x="683" y="9666"/>
                  </a:lnTo>
                  <a:lnTo>
                    <a:pt x="930" y="10538"/>
                  </a:lnTo>
                  <a:lnTo>
                    <a:pt x="949" y="10576"/>
                  </a:lnTo>
                  <a:lnTo>
                    <a:pt x="986" y="10614"/>
                  </a:lnTo>
                  <a:lnTo>
                    <a:pt x="1024" y="10652"/>
                  </a:lnTo>
                  <a:lnTo>
                    <a:pt x="1157" y="10652"/>
                  </a:lnTo>
                  <a:lnTo>
                    <a:pt x="1233" y="10690"/>
                  </a:lnTo>
                  <a:lnTo>
                    <a:pt x="1384" y="10747"/>
                  </a:lnTo>
                  <a:lnTo>
                    <a:pt x="1517" y="10823"/>
                  </a:lnTo>
                  <a:lnTo>
                    <a:pt x="1669" y="10898"/>
                  </a:lnTo>
                  <a:lnTo>
                    <a:pt x="1745" y="10917"/>
                  </a:lnTo>
                  <a:lnTo>
                    <a:pt x="1877" y="10898"/>
                  </a:lnTo>
                  <a:lnTo>
                    <a:pt x="2010" y="10860"/>
                  </a:lnTo>
                  <a:lnTo>
                    <a:pt x="2218" y="10785"/>
                  </a:lnTo>
                  <a:lnTo>
                    <a:pt x="2730" y="10633"/>
                  </a:lnTo>
                  <a:lnTo>
                    <a:pt x="3261" y="10462"/>
                  </a:lnTo>
                  <a:lnTo>
                    <a:pt x="3773" y="10292"/>
                  </a:lnTo>
                  <a:lnTo>
                    <a:pt x="4265" y="10083"/>
                  </a:lnTo>
                  <a:lnTo>
                    <a:pt x="4284" y="10538"/>
                  </a:lnTo>
                  <a:lnTo>
                    <a:pt x="4284" y="10993"/>
                  </a:lnTo>
                  <a:lnTo>
                    <a:pt x="4303" y="11050"/>
                  </a:lnTo>
                  <a:lnTo>
                    <a:pt x="4341" y="11107"/>
                  </a:lnTo>
                  <a:lnTo>
                    <a:pt x="4398" y="11145"/>
                  </a:lnTo>
                  <a:lnTo>
                    <a:pt x="4493" y="11145"/>
                  </a:lnTo>
                  <a:lnTo>
                    <a:pt x="4853" y="11107"/>
                  </a:lnTo>
                  <a:lnTo>
                    <a:pt x="5194" y="11088"/>
                  </a:lnTo>
                  <a:lnTo>
                    <a:pt x="5459" y="11107"/>
                  </a:lnTo>
                  <a:lnTo>
                    <a:pt x="5725" y="11126"/>
                  </a:lnTo>
                  <a:lnTo>
                    <a:pt x="5744" y="11164"/>
                  </a:lnTo>
                  <a:lnTo>
                    <a:pt x="5782" y="11202"/>
                  </a:lnTo>
                  <a:lnTo>
                    <a:pt x="5839" y="11221"/>
                  </a:lnTo>
                  <a:lnTo>
                    <a:pt x="5876" y="11240"/>
                  </a:lnTo>
                  <a:lnTo>
                    <a:pt x="5971" y="11221"/>
                  </a:lnTo>
                  <a:lnTo>
                    <a:pt x="6710" y="10842"/>
                  </a:lnTo>
                  <a:lnTo>
                    <a:pt x="7450" y="10444"/>
                  </a:lnTo>
                  <a:lnTo>
                    <a:pt x="7487" y="10462"/>
                  </a:lnTo>
                  <a:lnTo>
                    <a:pt x="8075" y="10519"/>
                  </a:lnTo>
                  <a:lnTo>
                    <a:pt x="8663" y="10595"/>
                  </a:lnTo>
                  <a:lnTo>
                    <a:pt x="9231" y="10728"/>
                  </a:lnTo>
                  <a:lnTo>
                    <a:pt x="9781" y="10917"/>
                  </a:lnTo>
                  <a:lnTo>
                    <a:pt x="10198" y="11069"/>
                  </a:lnTo>
                  <a:lnTo>
                    <a:pt x="10596" y="11221"/>
                  </a:lnTo>
                  <a:lnTo>
                    <a:pt x="10804" y="11296"/>
                  </a:lnTo>
                  <a:lnTo>
                    <a:pt x="11013" y="11353"/>
                  </a:lnTo>
                  <a:lnTo>
                    <a:pt x="11221" y="11391"/>
                  </a:lnTo>
                  <a:lnTo>
                    <a:pt x="11449" y="11429"/>
                  </a:lnTo>
                  <a:lnTo>
                    <a:pt x="11468" y="11429"/>
                  </a:lnTo>
                  <a:lnTo>
                    <a:pt x="11506" y="11410"/>
                  </a:lnTo>
                  <a:lnTo>
                    <a:pt x="11543" y="11391"/>
                  </a:lnTo>
                  <a:lnTo>
                    <a:pt x="11600" y="11334"/>
                  </a:lnTo>
                  <a:lnTo>
                    <a:pt x="11695" y="11164"/>
                  </a:lnTo>
                  <a:lnTo>
                    <a:pt x="11809" y="10993"/>
                  </a:lnTo>
                  <a:lnTo>
                    <a:pt x="11942" y="10860"/>
                  </a:lnTo>
                  <a:lnTo>
                    <a:pt x="12093" y="10728"/>
                  </a:lnTo>
                  <a:lnTo>
                    <a:pt x="12131" y="10690"/>
                  </a:lnTo>
                  <a:lnTo>
                    <a:pt x="12131" y="10652"/>
                  </a:lnTo>
                  <a:lnTo>
                    <a:pt x="12150" y="10614"/>
                  </a:lnTo>
                  <a:lnTo>
                    <a:pt x="12131" y="10576"/>
                  </a:lnTo>
                  <a:lnTo>
                    <a:pt x="12226" y="10462"/>
                  </a:lnTo>
                  <a:lnTo>
                    <a:pt x="12321" y="10368"/>
                  </a:lnTo>
                  <a:lnTo>
                    <a:pt x="12377" y="10235"/>
                  </a:lnTo>
                  <a:lnTo>
                    <a:pt x="12453" y="10102"/>
                  </a:lnTo>
                  <a:lnTo>
                    <a:pt x="12453" y="10045"/>
                  </a:lnTo>
                  <a:lnTo>
                    <a:pt x="12434" y="9989"/>
                  </a:lnTo>
                  <a:lnTo>
                    <a:pt x="12415" y="9951"/>
                  </a:lnTo>
                  <a:lnTo>
                    <a:pt x="12377" y="9913"/>
                  </a:lnTo>
                  <a:lnTo>
                    <a:pt x="11904" y="9666"/>
                  </a:lnTo>
                  <a:lnTo>
                    <a:pt x="11979" y="9610"/>
                  </a:lnTo>
                  <a:lnTo>
                    <a:pt x="12036" y="9647"/>
                  </a:lnTo>
                  <a:lnTo>
                    <a:pt x="12112" y="9685"/>
                  </a:lnTo>
                  <a:lnTo>
                    <a:pt x="12567" y="9723"/>
                  </a:lnTo>
                  <a:lnTo>
                    <a:pt x="13022" y="9780"/>
                  </a:lnTo>
                  <a:lnTo>
                    <a:pt x="13477" y="9856"/>
                  </a:lnTo>
                  <a:lnTo>
                    <a:pt x="13913" y="9970"/>
                  </a:lnTo>
                  <a:lnTo>
                    <a:pt x="14803" y="10197"/>
                  </a:lnTo>
                  <a:lnTo>
                    <a:pt x="15694" y="10444"/>
                  </a:lnTo>
                  <a:lnTo>
                    <a:pt x="15789" y="10444"/>
                  </a:lnTo>
                  <a:lnTo>
                    <a:pt x="15846" y="10425"/>
                  </a:lnTo>
                  <a:lnTo>
                    <a:pt x="15884" y="10387"/>
                  </a:lnTo>
                  <a:lnTo>
                    <a:pt x="15903" y="10330"/>
                  </a:lnTo>
                  <a:lnTo>
                    <a:pt x="16187" y="9761"/>
                  </a:lnTo>
                  <a:lnTo>
                    <a:pt x="16206" y="9742"/>
                  </a:lnTo>
                  <a:lnTo>
                    <a:pt x="16642" y="9799"/>
                  </a:lnTo>
                  <a:lnTo>
                    <a:pt x="17097" y="9875"/>
                  </a:lnTo>
                  <a:lnTo>
                    <a:pt x="17116" y="9894"/>
                  </a:lnTo>
                  <a:lnTo>
                    <a:pt x="17192" y="9875"/>
                  </a:lnTo>
                  <a:lnTo>
                    <a:pt x="17267" y="9818"/>
                  </a:lnTo>
                  <a:lnTo>
                    <a:pt x="17305" y="9761"/>
                  </a:lnTo>
                  <a:lnTo>
                    <a:pt x="17305" y="9723"/>
                  </a:lnTo>
                  <a:lnTo>
                    <a:pt x="17286" y="9685"/>
                  </a:lnTo>
                  <a:lnTo>
                    <a:pt x="17248" y="9496"/>
                  </a:lnTo>
                  <a:lnTo>
                    <a:pt x="17230" y="9325"/>
                  </a:lnTo>
                  <a:lnTo>
                    <a:pt x="17248" y="9155"/>
                  </a:lnTo>
                  <a:lnTo>
                    <a:pt x="17286" y="8984"/>
                  </a:lnTo>
                  <a:lnTo>
                    <a:pt x="17286" y="8908"/>
                  </a:lnTo>
                  <a:lnTo>
                    <a:pt x="17267" y="8851"/>
                  </a:lnTo>
                  <a:lnTo>
                    <a:pt x="17230" y="8814"/>
                  </a:lnTo>
                  <a:lnTo>
                    <a:pt x="17173" y="8795"/>
                  </a:lnTo>
                  <a:lnTo>
                    <a:pt x="17173" y="8738"/>
                  </a:lnTo>
                  <a:lnTo>
                    <a:pt x="17154" y="8681"/>
                  </a:lnTo>
                  <a:lnTo>
                    <a:pt x="17040" y="8453"/>
                  </a:lnTo>
                  <a:lnTo>
                    <a:pt x="18480" y="8131"/>
                  </a:lnTo>
                  <a:lnTo>
                    <a:pt x="18841" y="8055"/>
                  </a:lnTo>
                  <a:lnTo>
                    <a:pt x="19201" y="7999"/>
                  </a:lnTo>
                  <a:lnTo>
                    <a:pt x="19561" y="7961"/>
                  </a:lnTo>
                  <a:lnTo>
                    <a:pt x="19921" y="7942"/>
                  </a:lnTo>
                  <a:lnTo>
                    <a:pt x="19978" y="7923"/>
                  </a:lnTo>
                  <a:lnTo>
                    <a:pt x="20035" y="7904"/>
                  </a:lnTo>
                  <a:lnTo>
                    <a:pt x="20073" y="7866"/>
                  </a:lnTo>
                  <a:lnTo>
                    <a:pt x="20091" y="7809"/>
                  </a:lnTo>
                  <a:lnTo>
                    <a:pt x="20281" y="7146"/>
                  </a:lnTo>
                  <a:lnTo>
                    <a:pt x="20281" y="7070"/>
                  </a:lnTo>
                  <a:lnTo>
                    <a:pt x="20262" y="7013"/>
                  </a:lnTo>
                  <a:lnTo>
                    <a:pt x="20262" y="5989"/>
                  </a:lnTo>
                  <a:lnTo>
                    <a:pt x="20243" y="5914"/>
                  </a:lnTo>
                  <a:lnTo>
                    <a:pt x="20205" y="5876"/>
                  </a:lnTo>
                  <a:lnTo>
                    <a:pt x="20148" y="5838"/>
                  </a:lnTo>
                  <a:lnTo>
                    <a:pt x="20091" y="5819"/>
                  </a:lnTo>
                  <a:lnTo>
                    <a:pt x="19523" y="5819"/>
                  </a:lnTo>
                  <a:lnTo>
                    <a:pt x="19561" y="5781"/>
                  </a:lnTo>
                  <a:lnTo>
                    <a:pt x="19599" y="5724"/>
                  </a:lnTo>
                  <a:lnTo>
                    <a:pt x="19637" y="5535"/>
                  </a:lnTo>
                  <a:lnTo>
                    <a:pt x="19656" y="5345"/>
                  </a:lnTo>
                  <a:lnTo>
                    <a:pt x="19656" y="5155"/>
                  </a:lnTo>
                  <a:lnTo>
                    <a:pt x="19618" y="4966"/>
                  </a:lnTo>
                  <a:lnTo>
                    <a:pt x="19618" y="4909"/>
                  </a:lnTo>
                  <a:lnTo>
                    <a:pt x="19618" y="4852"/>
                  </a:lnTo>
                  <a:lnTo>
                    <a:pt x="19580" y="4701"/>
                  </a:lnTo>
                  <a:lnTo>
                    <a:pt x="19504" y="4568"/>
                  </a:lnTo>
                  <a:lnTo>
                    <a:pt x="19409" y="4473"/>
                  </a:lnTo>
                  <a:lnTo>
                    <a:pt x="19295" y="4378"/>
                  </a:lnTo>
                  <a:lnTo>
                    <a:pt x="19182" y="4322"/>
                  </a:lnTo>
                  <a:lnTo>
                    <a:pt x="19030" y="4265"/>
                  </a:lnTo>
                  <a:lnTo>
                    <a:pt x="18878" y="4246"/>
                  </a:lnTo>
                  <a:lnTo>
                    <a:pt x="18480" y="4246"/>
                  </a:lnTo>
                  <a:lnTo>
                    <a:pt x="18234" y="4284"/>
                  </a:lnTo>
                  <a:lnTo>
                    <a:pt x="17988" y="4322"/>
                  </a:lnTo>
                  <a:lnTo>
                    <a:pt x="17741" y="4397"/>
                  </a:lnTo>
                  <a:lnTo>
                    <a:pt x="17798" y="4075"/>
                  </a:lnTo>
                  <a:lnTo>
                    <a:pt x="17874" y="3753"/>
                  </a:lnTo>
                  <a:lnTo>
                    <a:pt x="18045" y="3108"/>
                  </a:lnTo>
                  <a:lnTo>
                    <a:pt x="18215" y="2445"/>
                  </a:lnTo>
                  <a:lnTo>
                    <a:pt x="18272" y="2123"/>
                  </a:lnTo>
                  <a:lnTo>
                    <a:pt x="18310" y="1782"/>
                  </a:lnTo>
                  <a:lnTo>
                    <a:pt x="18348" y="1668"/>
                  </a:lnTo>
                  <a:lnTo>
                    <a:pt x="18348" y="1516"/>
                  </a:lnTo>
                  <a:lnTo>
                    <a:pt x="18348" y="1403"/>
                  </a:lnTo>
                  <a:lnTo>
                    <a:pt x="18329" y="1289"/>
                  </a:lnTo>
                  <a:lnTo>
                    <a:pt x="18291" y="1194"/>
                  </a:lnTo>
                  <a:lnTo>
                    <a:pt x="18253" y="1080"/>
                  </a:lnTo>
                  <a:lnTo>
                    <a:pt x="18196" y="986"/>
                  </a:lnTo>
                  <a:lnTo>
                    <a:pt x="18139" y="910"/>
                  </a:lnTo>
                  <a:lnTo>
                    <a:pt x="17988" y="739"/>
                  </a:lnTo>
                  <a:lnTo>
                    <a:pt x="17798" y="607"/>
                  </a:lnTo>
                  <a:lnTo>
                    <a:pt x="17590" y="493"/>
                  </a:lnTo>
                  <a:lnTo>
                    <a:pt x="17362" y="379"/>
                  </a:lnTo>
                  <a:lnTo>
                    <a:pt x="17097" y="303"/>
                  </a:lnTo>
                  <a:lnTo>
                    <a:pt x="16850" y="228"/>
                  </a:lnTo>
                  <a:lnTo>
                    <a:pt x="16585" y="171"/>
                  </a:lnTo>
                  <a:lnTo>
                    <a:pt x="16054" y="95"/>
                  </a:lnTo>
                  <a:lnTo>
                    <a:pt x="15581" y="38"/>
                  </a:lnTo>
                  <a:lnTo>
                    <a:pt x="15183" y="0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342025" y="4633863"/>
              <a:ext cx="28450" cy="13300"/>
            </a:xfrm>
            <a:custGeom>
              <a:avLst/>
              <a:gdLst/>
              <a:ahLst/>
              <a:cxnLst/>
              <a:rect l="l" t="t" r="r" b="b"/>
              <a:pathLst>
                <a:path w="1138" h="532" fill="none" extrusionOk="0">
                  <a:moveTo>
                    <a:pt x="19" y="532"/>
                  </a:moveTo>
                  <a:lnTo>
                    <a:pt x="19" y="53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569" y="20"/>
                  </a:lnTo>
                  <a:lnTo>
                    <a:pt x="948" y="77"/>
                  </a:lnTo>
                  <a:lnTo>
                    <a:pt x="948" y="77"/>
                  </a:lnTo>
                  <a:lnTo>
                    <a:pt x="1005" y="96"/>
                  </a:lnTo>
                  <a:lnTo>
                    <a:pt x="1062" y="134"/>
                  </a:lnTo>
                  <a:lnTo>
                    <a:pt x="1081" y="172"/>
                  </a:lnTo>
                  <a:lnTo>
                    <a:pt x="1100" y="228"/>
                  </a:lnTo>
                  <a:lnTo>
                    <a:pt x="1138" y="380"/>
                  </a:lnTo>
                  <a:lnTo>
                    <a:pt x="1138" y="532"/>
                  </a:lnTo>
                  <a:lnTo>
                    <a:pt x="1138" y="532"/>
                  </a:lnTo>
                  <a:lnTo>
                    <a:pt x="853" y="494"/>
                  </a:lnTo>
                  <a:lnTo>
                    <a:pt x="588" y="494"/>
                  </a:lnTo>
                  <a:lnTo>
                    <a:pt x="588" y="494"/>
                  </a:lnTo>
                  <a:lnTo>
                    <a:pt x="304" y="494"/>
                  </a:lnTo>
                  <a:lnTo>
                    <a:pt x="19" y="532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258625" y="4622038"/>
              <a:ext cx="93375" cy="31750"/>
            </a:xfrm>
            <a:custGeom>
              <a:avLst/>
              <a:gdLst/>
              <a:ahLst/>
              <a:cxnLst/>
              <a:rect l="l" t="t" r="r" b="b"/>
              <a:pathLst>
                <a:path w="3735" h="1270" fill="none" extrusionOk="0">
                  <a:moveTo>
                    <a:pt x="3241" y="1270"/>
                  </a:moveTo>
                  <a:lnTo>
                    <a:pt x="3241" y="1270"/>
                  </a:lnTo>
                  <a:lnTo>
                    <a:pt x="3090" y="1251"/>
                  </a:lnTo>
                  <a:lnTo>
                    <a:pt x="2900" y="1213"/>
                  </a:lnTo>
                  <a:lnTo>
                    <a:pt x="2711" y="1137"/>
                  </a:lnTo>
                  <a:lnTo>
                    <a:pt x="2521" y="1061"/>
                  </a:lnTo>
                  <a:lnTo>
                    <a:pt x="1934" y="796"/>
                  </a:lnTo>
                  <a:lnTo>
                    <a:pt x="1934" y="796"/>
                  </a:lnTo>
                  <a:lnTo>
                    <a:pt x="1460" y="626"/>
                  </a:lnTo>
                  <a:lnTo>
                    <a:pt x="986" y="512"/>
                  </a:lnTo>
                  <a:lnTo>
                    <a:pt x="493" y="417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664" y="38"/>
                  </a:lnTo>
                  <a:lnTo>
                    <a:pt x="664" y="38"/>
                  </a:lnTo>
                  <a:lnTo>
                    <a:pt x="1043" y="95"/>
                  </a:lnTo>
                  <a:lnTo>
                    <a:pt x="1441" y="171"/>
                  </a:lnTo>
                  <a:lnTo>
                    <a:pt x="1839" y="265"/>
                  </a:lnTo>
                  <a:lnTo>
                    <a:pt x="2218" y="360"/>
                  </a:lnTo>
                  <a:lnTo>
                    <a:pt x="2597" y="474"/>
                  </a:lnTo>
                  <a:lnTo>
                    <a:pt x="2976" y="588"/>
                  </a:lnTo>
                  <a:lnTo>
                    <a:pt x="3355" y="720"/>
                  </a:lnTo>
                  <a:lnTo>
                    <a:pt x="3734" y="853"/>
                  </a:lnTo>
                  <a:lnTo>
                    <a:pt x="3734" y="853"/>
                  </a:lnTo>
                  <a:lnTo>
                    <a:pt x="3583" y="1005"/>
                  </a:lnTo>
                  <a:lnTo>
                    <a:pt x="3469" y="1175"/>
                  </a:lnTo>
                  <a:lnTo>
                    <a:pt x="3469" y="1175"/>
                  </a:lnTo>
                  <a:lnTo>
                    <a:pt x="3431" y="1232"/>
                  </a:lnTo>
                  <a:lnTo>
                    <a:pt x="3374" y="1251"/>
                  </a:lnTo>
                  <a:lnTo>
                    <a:pt x="3317" y="1270"/>
                  </a:lnTo>
                  <a:lnTo>
                    <a:pt x="3241" y="127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234000" y="4605913"/>
              <a:ext cx="78225" cy="30350"/>
            </a:xfrm>
            <a:custGeom>
              <a:avLst/>
              <a:gdLst/>
              <a:ahLst/>
              <a:cxnLst/>
              <a:rect l="l" t="t" r="r" b="b"/>
              <a:pathLst>
                <a:path w="3129" h="1214" fill="none" extrusionOk="0">
                  <a:moveTo>
                    <a:pt x="2901" y="1214"/>
                  </a:moveTo>
                  <a:lnTo>
                    <a:pt x="2901" y="1214"/>
                  </a:lnTo>
                  <a:lnTo>
                    <a:pt x="2200" y="948"/>
                  </a:lnTo>
                  <a:lnTo>
                    <a:pt x="1479" y="721"/>
                  </a:lnTo>
                  <a:lnTo>
                    <a:pt x="740" y="531"/>
                  </a:lnTo>
                  <a:lnTo>
                    <a:pt x="1" y="399"/>
                  </a:lnTo>
                  <a:lnTo>
                    <a:pt x="1" y="399"/>
                  </a:lnTo>
                  <a:lnTo>
                    <a:pt x="570" y="1"/>
                  </a:lnTo>
                  <a:lnTo>
                    <a:pt x="570" y="1"/>
                  </a:lnTo>
                  <a:lnTo>
                    <a:pt x="911" y="76"/>
                  </a:lnTo>
                  <a:lnTo>
                    <a:pt x="1233" y="171"/>
                  </a:lnTo>
                  <a:lnTo>
                    <a:pt x="1555" y="266"/>
                  </a:lnTo>
                  <a:lnTo>
                    <a:pt x="1877" y="380"/>
                  </a:lnTo>
                  <a:lnTo>
                    <a:pt x="2200" y="512"/>
                  </a:lnTo>
                  <a:lnTo>
                    <a:pt x="2503" y="645"/>
                  </a:lnTo>
                  <a:lnTo>
                    <a:pt x="2825" y="797"/>
                  </a:lnTo>
                  <a:lnTo>
                    <a:pt x="3128" y="948"/>
                  </a:lnTo>
                  <a:lnTo>
                    <a:pt x="3128" y="948"/>
                  </a:lnTo>
                  <a:lnTo>
                    <a:pt x="2901" y="1214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51575" y="4600238"/>
              <a:ext cx="18525" cy="14700"/>
            </a:xfrm>
            <a:custGeom>
              <a:avLst/>
              <a:gdLst/>
              <a:ahLst/>
              <a:cxnLst/>
              <a:rect l="l" t="t" r="r" b="b"/>
              <a:pathLst>
                <a:path w="741" h="588" fill="none" extrusionOk="0">
                  <a:moveTo>
                    <a:pt x="134" y="76"/>
                  </a:moveTo>
                  <a:lnTo>
                    <a:pt x="134" y="76"/>
                  </a:lnTo>
                  <a:lnTo>
                    <a:pt x="285" y="57"/>
                  </a:lnTo>
                  <a:lnTo>
                    <a:pt x="437" y="38"/>
                  </a:lnTo>
                  <a:lnTo>
                    <a:pt x="740" y="0"/>
                  </a:lnTo>
                  <a:lnTo>
                    <a:pt x="740" y="0"/>
                  </a:lnTo>
                  <a:lnTo>
                    <a:pt x="702" y="152"/>
                  </a:lnTo>
                  <a:lnTo>
                    <a:pt x="683" y="303"/>
                  </a:lnTo>
                  <a:lnTo>
                    <a:pt x="683" y="436"/>
                  </a:lnTo>
                  <a:lnTo>
                    <a:pt x="702" y="588"/>
                  </a:lnTo>
                  <a:lnTo>
                    <a:pt x="702" y="588"/>
                  </a:lnTo>
                  <a:lnTo>
                    <a:pt x="1" y="474"/>
                  </a:lnTo>
                  <a:lnTo>
                    <a:pt x="1" y="474"/>
                  </a:lnTo>
                  <a:lnTo>
                    <a:pt x="58" y="285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34" y="76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9175" y="4596438"/>
              <a:ext cx="85800" cy="32725"/>
            </a:xfrm>
            <a:custGeom>
              <a:avLst/>
              <a:gdLst/>
              <a:ahLst/>
              <a:cxnLst/>
              <a:rect l="l" t="t" r="r" b="b"/>
              <a:pathLst>
                <a:path w="3432" h="1309" fill="none" extrusionOk="0">
                  <a:moveTo>
                    <a:pt x="1233" y="285"/>
                  </a:moveTo>
                  <a:lnTo>
                    <a:pt x="1233" y="285"/>
                  </a:lnTo>
                  <a:lnTo>
                    <a:pt x="1308" y="285"/>
                  </a:lnTo>
                  <a:lnTo>
                    <a:pt x="1346" y="247"/>
                  </a:lnTo>
                  <a:lnTo>
                    <a:pt x="1365" y="228"/>
                  </a:lnTo>
                  <a:lnTo>
                    <a:pt x="1365" y="228"/>
                  </a:lnTo>
                  <a:lnTo>
                    <a:pt x="1972" y="114"/>
                  </a:lnTo>
                  <a:lnTo>
                    <a:pt x="2597" y="1"/>
                  </a:lnTo>
                  <a:lnTo>
                    <a:pt x="2597" y="1"/>
                  </a:lnTo>
                  <a:lnTo>
                    <a:pt x="2825" y="228"/>
                  </a:lnTo>
                  <a:lnTo>
                    <a:pt x="3033" y="455"/>
                  </a:lnTo>
                  <a:lnTo>
                    <a:pt x="3223" y="702"/>
                  </a:lnTo>
                  <a:lnTo>
                    <a:pt x="3374" y="986"/>
                  </a:lnTo>
                  <a:lnTo>
                    <a:pt x="3374" y="986"/>
                  </a:lnTo>
                  <a:lnTo>
                    <a:pt x="3412" y="1024"/>
                  </a:lnTo>
                  <a:lnTo>
                    <a:pt x="3431" y="1043"/>
                  </a:lnTo>
                  <a:lnTo>
                    <a:pt x="3431" y="1043"/>
                  </a:lnTo>
                  <a:lnTo>
                    <a:pt x="3374" y="1176"/>
                  </a:lnTo>
                  <a:lnTo>
                    <a:pt x="3317" y="1308"/>
                  </a:lnTo>
                  <a:lnTo>
                    <a:pt x="3317" y="1308"/>
                  </a:lnTo>
                  <a:lnTo>
                    <a:pt x="2502" y="1081"/>
                  </a:lnTo>
                  <a:lnTo>
                    <a:pt x="1668" y="872"/>
                  </a:lnTo>
                  <a:lnTo>
                    <a:pt x="1270" y="778"/>
                  </a:lnTo>
                  <a:lnTo>
                    <a:pt x="853" y="702"/>
                  </a:lnTo>
                  <a:lnTo>
                    <a:pt x="437" y="645"/>
                  </a:lnTo>
                  <a:lnTo>
                    <a:pt x="1" y="588"/>
                  </a:lnTo>
                  <a:lnTo>
                    <a:pt x="1" y="588"/>
                  </a:lnTo>
                  <a:lnTo>
                    <a:pt x="437" y="342"/>
                  </a:lnTo>
                  <a:lnTo>
                    <a:pt x="872" y="133"/>
                  </a:lnTo>
                  <a:lnTo>
                    <a:pt x="872" y="133"/>
                  </a:lnTo>
                  <a:lnTo>
                    <a:pt x="910" y="152"/>
                  </a:lnTo>
                  <a:lnTo>
                    <a:pt x="910" y="152"/>
                  </a:lnTo>
                  <a:lnTo>
                    <a:pt x="929" y="209"/>
                  </a:lnTo>
                  <a:lnTo>
                    <a:pt x="948" y="247"/>
                  </a:lnTo>
                  <a:lnTo>
                    <a:pt x="1005" y="285"/>
                  </a:lnTo>
                  <a:lnTo>
                    <a:pt x="1062" y="285"/>
                  </a:lnTo>
                  <a:lnTo>
                    <a:pt x="1062" y="285"/>
                  </a:lnTo>
                  <a:lnTo>
                    <a:pt x="1100" y="285"/>
                  </a:lnTo>
                  <a:lnTo>
                    <a:pt x="1100" y="285"/>
                  </a:lnTo>
                  <a:lnTo>
                    <a:pt x="1157" y="266"/>
                  </a:lnTo>
                  <a:lnTo>
                    <a:pt x="1157" y="266"/>
                  </a:lnTo>
                  <a:lnTo>
                    <a:pt x="1233" y="285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306025" y="4583163"/>
              <a:ext cx="84375" cy="64000"/>
            </a:xfrm>
            <a:custGeom>
              <a:avLst/>
              <a:gdLst/>
              <a:ahLst/>
              <a:cxnLst/>
              <a:rect l="l" t="t" r="r" b="b"/>
              <a:pathLst>
                <a:path w="3375" h="2560" fill="none" extrusionOk="0">
                  <a:moveTo>
                    <a:pt x="1" y="2560"/>
                  </a:moveTo>
                  <a:lnTo>
                    <a:pt x="1" y="2560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39" y="2162"/>
                  </a:lnTo>
                  <a:lnTo>
                    <a:pt x="77" y="2143"/>
                  </a:lnTo>
                  <a:lnTo>
                    <a:pt x="77" y="2143"/>
                  </a:lnTo>
                  <a:lnTo>
                    <a:pt x="513" y="1896"/>
                  </a:lnTo>
                  <a:lnTo>
                    <a:pt x="930" y="1631"/>
                  </a:lnTo>
                  <a:lnTo>
                    <a:pt x="1347" y="1347"/>
                  </a:lnTo>
                  <a:lnTo>
                    <a:pt x="1745" y="1062"/>
                  </a:lnTo>
                  <a:lnTo>
                    <a:pt x="1745" y="1062"/>
                  </a:lnTo>
                  <a:lnTo>
                    <a:pt x="2105" y="797"/>
                  </a:lnTo>
                  <a:lnTo>
                    <a:pt x="2446" y="513"/>
                  </a:lnTo>
                  <a:lnTo>
                    <a:pt x="2446" y="513"/>
                  </a:lnTo>
                  <a:lnTo>
                    <a:pt x="2598" y="380"/>
                  </a:lnTo>
                  <a:lnTo>
                    <a:pt x="2768" y="209"/>
                  </a:lnTo>
                  <a:lnTo>
                    <a:pt x="2863" y="134"/>
                  </a:lnTo>
                  <a:lnTo>
                    <a:pt x="2939" y="58"/>
                  </a:lnTo>
                  <a:lnTo>
                    <a:pt x="3034" y="20"/>
                  </a:lnTo>
                  <a:lnTo>
                    <a:pt x="3109" y="1"/>
                  </a:lnTo>
                  <a:lnTo>
                    <a:pt x="3109" y="1"/>
                  </a:lnTo>
                  <a:lnTo>
                    <a:pt x="3166" y="1"/>
                  </a:lnTo>
                  <a:lnTo>
                    <a:pt x="3242" y="39"/>
                  </a:lnTo>
                  <a:lnTo>
                    <a:pt x="3280" y="96"/>
                  </a:lnTo>
                  <a:lnTo>
                    <a:pt x="3337" y="153"/>
                  </a:lnTo>
                  <a:lnTo>
                    <a:pt x="3337" y="153"/>
                  </a:lnTo>
                  <a:lnTo>
                    <a:pt x="3375" y="228"/>
                  </a:lnTo>
                  <a:lnTo>
                    <a:pt x="3375" y="285"/>
                  </a:lnTo>
                  <a:lnTo>
                    <a:pt x="3375" y="361"/>
                  </a:lnTo>
                  <a:lnTo>
                    <a:pt x="3337" y="437"/>
                  </a:lnTo>
                  <a:lnTo>
                    <a:pt x="3261" y="588"/>
                  </a:lnTo>
                  <a:lnTo>
                    <a:pt x="3109" y="740"/>
                  </a:lnTo>
                  <a:lnTo>
                    <a:pt x="2920" y="911"/>
                  </a:lnTo>
                  <a:lnTo>
                    <a:pt x="2692" y="1081"/>
                  </a:lnTo>
                  <a:lnTo>
                    <a:pt x="2446" y="1252"/>
                  </a:lnTo>
                  <a:lnTo>
                    <a:pt x="2162" y="1441"/>
                  </a:lnTo>
                  <a:lnTo>
                    <a:pt x="1574" y="1783"/>
                  </a:lnTo>
                  <a:lnTo>
                    <a:pt x="987" y="2086"/>
                  </a:lnTo>
                  <a:lnTo>
                    <a:pt x="437" y="2370"/>
                  </a:lnTo>
                  <a:lnTo>
                    <a:pt x="1" y="256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432525" y="4581763"/>
              <a:ext cx="138850" cy="58775"/>
            </a:xfrm>
            <a:custGeom>
              <a:avLst/>
              <a:gdLst/>
              <a:ahLst/>
              <a:cxnLst/>
              <a:rect l="l" t="t" r="r" b="b"/>
              <a:pathLst>
                <a:path w="5554" h="2351" fill="none" extrusionOk="0">
                  <a:moveTo>
                    <a:pt x="778" y="2350"/>
                  </a:moveTo>
                  <a:lnTo>
                    <a:pt x="778" y="2350"/>
                  </a:lnTo>
                  <a:lnTo>
                    <a:pt x="683" y="2331"/>
                  </a:lnTo>
                  <a:lnTo>
                    <a:pt x="607" y="2331"/>
                  </a:lnTo>
                  <a:lnTo>
                    <a:pt x="531" y="2293"/>
                  </a:lnTo>
                  <a:lnTo>
                    <a:pt x="455" y="2256"/>
                  </a:lnTo>
                  <a:lnTo>
                    <a:pt x="342" y="2161"/>
                  </a:lnTo>
                  <a:lnTo>
                    <a:pt x="247" y="2028"/>
                  </a:lnTo>
                  <a:lnTo>
                    <a:pt x="171" y="1876"/>
                  </a:lnTo>
                  <a:lnTo>
                    <a:pt x="114" y="1725"/>
                  </a:lnTo>
                  <a:lnTo>
                    <a:pt x="0" y="1346"/>
                  </a:lnTo>
                  <a:lnTo>
                    <a:pt x="0" y="1346"/>
                  </a:lnTo>
                  <a:lnTo>
                    <a:pt x="247" y="1232"/>
                  </a:lnTo>
                  <a:lnTo>
                    <a:pt x="493" y="1137"/>
                  </a:lnTo>
                  <a:lnTo>
                    <a:pt x="740" y="1042"/>
                  </a:lnTo>
                  <a:lnTo>
                    <a:pt x="986" y="967"/>
                  </a:lnTo>
                  <a:lnTo>
                    <a:pt x="2028" y="701"/>
                  </a:lnTo>
                  <a:lnTo>
                    <a:pt x="2028" y="701"/>
                  </a:lnTo>
                  <a:lnTo>
                    <a:pt x="4568" y="0"/>
                  </a:lnTo>
                  <a:lnTo>
                    <a:pt x="4568" y="0"/>
                  </a:lnTo>
                  <a:lnTo>
                    <a:pt x="4625" y="190"/>
                  </a:lnTo>
                  <a:lnTo>
                    <a:pt x="4663" y="360"/>
                  </a:lnTo>
                  <a:lnTo>
                    <a:pt x="4682" y="531"/>
                  </a:lnTo>
                  <a:lnTo>
                    <a:pt x="4701" y="739"/>
                  </a:lnTo>
                  <a:lnTo>
                    <a:pt x="4701" y="739"/>
                  </a:lnTo>
                  <a:lnTo>
                    <a:pt x="4720" y="815"/>
                  </a:lnTo>
                  <a:lnTo>
                    <a:pt x="4758" y="853"/>
                  </a:lnTo>
                  <a:lnTo>
                    <a:pt x="4815" y="891"/>
                  </a:lnTo>
                  <a:lnTo>
                    <a:pt x="4871" y="910"/>
                  </a:lnTo>
                  <a:lnTo>
                    <a:pt x="4871" y="910"/>
                  </a:lnTo>
                  <a:lnTo>
                    <a:pt x="4928" y="891"/>
                  </a:lnTo>
                  <a:lnTo>
                    <a:pt x="4985" y="853"/>
                  </a:lnTo>
                  <a:lnTo>
                    <a:pt x="5023" y="815"/>
                  </a:lnTo>
                  <a:lnTo>
                    <a:pt x="5023" y="739"/>
                  </a:lnTo>
                  <a:lnTo>
                    <a:pt x="5023" y="739"/>
                  </a:lnTo>
                  <a:lnTo>
                    <a:pt x="5023" y="550"/>
                  </a:lnTo>
                  <a:lnTo>
                    <a:pt x="5004" y="379"/>
                  </a:lnTo>
                  <a:lnTo>
                    <a:pt x="4966" y="209"/>
                  </a:lnTo>
                  <a:lnTo>
                    <a:pt x="4928" y="38"/>
                  </a:lnTo>
                  <a:lnTo>
                    <a:pt x="4928" y="38"/>
                  </a:lnTo>
                  <a:lnTo>
                    <a:pt x="5364" y="19"/>
                  </a:lnTo>
                  <a:lnTo>
                    <a:pt x="5364" y="19"/>
                  </a:lnTo>
                  <a:lnTo>
                    <a:pt x="5364" y="19"/>
                  </a:lnTo>
                  <a:lnTo>
                    <a:pt x="5402" y="76"/>
                  </a:lnTo>
                  <a:lnTo>
                    <a:pt x="5459" y="114"/>
                  </a:lnTo>
                  <a:lnTo>
                    <a:pt x="5459" y="114"/>
                  </a:lnTo>
                  <a:lnTo>
                    <a:pt x="5459" y="152"/>
                  </a:lnTo>
                  <a:lnTo>
                    <a:pt x="5459" y="152"/>
                  </a:lnTo>
                  <a:lnTo>
                    <a:pt x="5478" y="474"/>
                  </a:lnTo>
                  <a:lnTo>
                    <a:pt x="5478" y="474"/>
                  </a:lnTo>
                  <a:lnTo>
                    <a:pt x="5497" y="550"/>
                  </a:lnTo>
                  <a:lnTo>
                    <a:pt x="5554" y="607"/>
                  </a:lnTo>
                  <a:lnTo>
                    <a:pt x="5554" y="607"/>
                  </a:lnTo>
                  <a:lnTo>
                    <a:pt x="5099" y="853"/>
                  </a:lnTo>
                  <a:lnTo>
                    <a:pt x="4625" y="1080"/>
                  </a:lnTo>
                  <a:lnTo>
                    <a:pt x="4132" y="1270"/>
                  </a:lnTo>
                  <a:lnTo>
                    <a:pt x="3639" y="1441"/>
                  </a:lnTo>
                  <a:lnTo>
                    <a:pt x="3639" y="1441"/>
                  </a:lnTo>
                  <a:lnTo>
                    <a:pt x="3621" y="1441"/>
                  </a:lnTo>
                  <a:lnTo>
                    <a:pt x="3621" y="1441"/>
                  </a:lnTo>
                  <a:lnTo>
                    <a:pt x="3583" y="1441"/>
                  </a:lnTo>
                  <a:lnTo>
                    <a:pt x="3583" y="1441"/>
                  </a:lnTo>
                  <a:lnTo>
                    <a:pt x="3526" y="1459"/>
                  </a:lnTo>
                  <a:lnTo>
                    <a:pt x="3526" y="1459"/>
                  </a:lnTo>
                  <a:lnTo>
                    <a:pt x="2938" y="1687"/>
                  </a:lnTo>
                  <a:lnTo>
                    <a:pt x="2351" y="1895"/>
                  </a:lnTo>
                  <a:lnTo>
                    <a:pt x="1744" y="2104"/>
                  </a:lnTo>
                  <a:lnTo>
                    <a:pt x="1138" y="2293"/>
                  </a:lnTo>
                  <a:lnTo>
                    <a:pt x="1138" y="2293"/>
                  </a:lnTo>
                  <a:lnTo>
                    <a:pt x="948" y="2331"/>
                  </a:lnTo>
                  <a:lnTo>
                    <a:pt x="778" y="235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76200" y="4581763"/>
              <a:ext cx="19925" cy="29875"/>
            </a:xfrm>
            <a:custGeom>
              <a:avLst/>
              <a:gdLst/>
              <a:ahLst/>
              <a:cxnLst/>
              <a:rect l="l" t="t" r="r" b="b"/>
              <a:pathLst>
                <a:path w="797" h="1195" fill="none" extrusionOk="0">
                  <a:moveTo>
                    <a:pt x="626" y="1194"/>
                  </a:moveTo>
                  <a:lnTo>
                    <a:pt x="626" y="1194"/>
                  </a:lnTo>
                  <a:lnTo>
                    <a:pt x="493" y="986"/>
                  </a:lnTo>
                  <a:lnTo>
                    <a:pt x="342" y="796"/>
                  </a:lnTo>
                  <a:lnTo>
                    <a:pt x="171" y="607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57" y="227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285" y="190"/>
                  </a:lnTo>
                  <a:lnTo>
                    <a:pt x="436" y="398"/>
                  </a:lnTo>
                  <a:lnTo>
                    <a:pt x="607" y="569"/>
                  </a:lnTo>
                  <a:lnTo>
                    <a:pt x="702" y="663"/>
                  </a:lnTo>
                  <a:lnTo>
                    <a:pt x="796" y="739"/>
                  </a:lnTo>
                  <a:lnTo>
                    <a:pt x="796" y="739"/>
                  </a:lnTo>
                  <a:lnTo>
                    <a:pt x="759" y="796"/>
                  </a:lnTo>
                  <a:lnTo>
                    <a:pt x="759" y="796"/>
                  </a:lnTo>
                  <a:lnTo>
                    <a:pt x="740" y="910"/>
                  </a:lnTo>
                  <a:lnTo>
                    <a:pt x="721" y="1005"/>
                  </a:lnTo>
                  <a:lnTo>
                    <a:pt x="626" y="1194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87525" y="4579863"/>
              <a:ext cx="18025" cy="12800"/>
            </a:xfrm>
            <a:custGeom>
              <a:avLst/>
              <a:gdLst/>
              <a:ahLst/>
              <a:cxnLst/>
              <a:rect l="l" t="t" r="r" b="b"/>
              <a:pathLst>
                <a:path w="721" h="512" fill="none" extrusionOk="0">
                  <a:moveTo>
                    <a:pt x="0" y="512"/>
                  </a:moveTo>
                  <a:lnTo>
                    <a:pt x="0" y="512"/>
                  </a:lnTo>
                  <a:lnTo>
                    <a:pt x="0" y="341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645" y="57"/>
                  </a:lnTo>
                  <a:lnTo>
                    <a:pt x="645" y="57"/>
                  </a:lnTo>
                  <a:lnTo>
                    <a:pt x="322" y="303"/>
                  </a:lnTo>
                  <a:lnTo>
                    <a:pt x="0" y="512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339650" y="4577488"/>
              <a:ext cx="103800" cy="52625"/>
            </a:xfrm>
            <a:custGeom>
              <a:avLst/>
              <a:gdLst/>
              <a:ahLst/>
              <a:cxnLst/>
              <a:rect l="l" t="t" r="r" b="b"/>
              <a:pathLst>
                <a:path w="4152" h="2105" fill="none" extrusionOk="0">
                  <a:moveTo>
                    <a:pt x="0" y="1934"/>
                  </a:moveTo>
                  <a:lnTo>
                    <a:pt x="19" y="1934"/>
                  </a:lnTo>
                  <a:lnTo>
                    <a:pt x="19" y="1934"/>
                  </a:lnTo>
                  <a:lnTo>
                    <a:pt x="531" y="1744"/>
                  </a:lnTo>
                  <a:lnTo>
                    <a:pt x="1043" y="1536"/>
                  </a:lnTo>
                  <a:lnTo>
                    <a:pt x="1554" y="1308"/>
                  </a:lnTo>
                  <a:lnTo>
                    <a:pt x="2028" y="1024"/>
                  </a:lnTo>
                  <a:lnTo>
                    <a:pt x="2028" y="1024"/>
                  </a:lnTo>
                  <a:lnTo>
                    <a:pt x="2407" y="797"/>
                  </a:lnTo>
                  <a:lnTo>
                    <a:pt x="2749" y="550"/>
                  </a:lnTo>
                  <a:lnTo>
                    <a:pt x="2749" y="550"/>
                  </a:lnTo>
                  <a:lnTo>
                    <a:pt x="3071" y="323"/>
                  </a:lnTo>
                  <a:lnTo>
                    <a:pt x="3241" y="228"/>
                  </a:lnTo>
                  <a:lnTo>
                    <a:pt x="3393" y="152"/>
                  </a:lnTo>
                  <a:lnTo>
                    <a:pt x="3564" y="76"/>
                  </a:lnTo>
                  <a:lnTo>
                    <a:pt x="3734" y="38"/>
                  </a:lnTo>
                  <a:lnTo>
                    <a:pt x="3905" y="19"/>
                  </a:lnTo>
                  <a:lnTo>
                    <a:pt x="4094" y="0"/>
                  </a:lnTo>
                  <a:lnTo>
                    <a:pt x="4094" y="0"/>
                  </a:lnTo>
                  <a:lnTo>
                    <a:pt x="4151" y="0"/>
                  </a:lnTo>
                  <a:lnTo>
                    <a:pt x="4151" y="0"/>
                  </a:lnTo>
                  <a:lnTo>
                    <a:pt x="3469" y="588"/>
                  </a:lnTo>
                  <a:lnTo>
                    <a:pt x="2749" y="1119"/>
                  </a:lnTo>
                  <a:lnTo>
                    <a:pt x="2028" y="1612"/>
                  </a:lnTo>
                  <a:lnTo>
                    <a:pt x="1270" y="2085"/>
                  </a:lnTo>
                  <a:lnTo>
                    <a:pt x="1251" y="2104"/>
                  </a:lnTo>
                  <a:lnTo>
                    <a:pt x="1251" y="2104"/>
                  </a:lnTo>
                  <a:lnTo>
                    <a:pt x="1232" y="2085"/>
                  </a:lnTo>
                  <a:lnTo>
                    <a:pt x="1232" y="2085"/>
                  </a:lnTo>
                  <a:lnTo>
                    <a:pt x="948" y="2010"/>
                  </a:lnTo>
                  <a:lnTo>
                    <a:pt x="645" y="1972"/>
                  </a:lnTo>
                  <a:lnTo>
                    <a:pt x="360" y="1934"/>
                  </a:lnTo>
                  <a:lnTo>
                    <a:pt x="76" y="1934"/>
                  </a:lnTo>
                  <a:lnTo>
                    <a:pt x="76" y="1934"/>
                  </a:lnTo>
                  <a:lnTo>
                    <a:pt x="0" y="1934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442950" y="4575588"/>
              <a:ext cx="24675" cy="23725"/>
            </a:xfrm>
            <a:custGeom>
              <a:avLst/>
              <a:gdLst/>
              <a:ahLst/>
              <a:cxnLst/>
              <a:rect l="l" t="t" r="r" b="b"/>
              <a:pathLst>
                <a:path w="987" h="949" fill="none" extrusionOk="0">
                  <a:moveTo>
                    <a:pt x="190" y="948"/>
                  </a:moveTo>
                  <a:lnTo>
                    <a:pt x="190" y="948"/>
                  </a:lnTo>
                  <a:lnTo>
                    <a:pt x="114" y="474"/>
                  </a:lnTo>
                  <a:lnTo>
                    <a:pt x="0" y="1"/>
                  </a:lnTo>
                  <a:lnTo>
                    <a:pt x="0" y="1"/>
                  </a:lnTo>
                  <a:lnTo>
                    <a:pt x="626" y="171"/>
                  </a:lnTo>
                  <a:lnTo>
                    <a:pt x="626" y="171"/>
                  </a:lnTo>
                  <a:lnTo>
                    <a:pt x="664" y="171"/>
                  </a:lnTo>
                  <a:lnTo>
                    <a:pt x="664" y="171"/>
                  </a:lnTo>
                  <a:lnTo>
                    <a:pt x="740" y="152"/>
                  </a:lnTo>
                  <a:lnTo>
                    <a:pt x="796" y="114"/>
                  </a:lnTo>
                  <a:lnTo>
                    <a:pt x="796" y="114"/>
                  </a:lnTo>
                  <a:lnTo>
                    <a:pt x="872" y="266"/>
                  </a:lnTo>
                  <a:lnTo>
                    <a:pt x="929" y="418"/>
                  </a:lnTo>
                  <a:lnTo>
                    <a:pt x="967" y="588"/>
                  </a:lnTo>
                  <a:lnTo>
                    <a:pt x="986" y="778"/>
                  </a:lnTo>
                  <a:lnTo>
                    <a:pt x="986" y="778"/>
                  </a:lnTo>
                  <a:lnTo>
                    <a:pt x="778" y="797"/>
                  </a:lnTo>
                  <a:lnTo>
                    <a:pt x="569" y="816"/>
                  </a:lnTo>
                  <a:lnTo>
                    <a:pt x="380" y="873"/>
                  </a:lnTo>
                  <a:lnTo>
                    <a:pt x="190" y="948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216450" y="4571813"/>
              <a:ext cx="79625" cy="43600"/>
            </a:xfrm>
            <a:custGeom>
              <a:avLst/>
              <a:gdLst/>
              <a:ahLst/>
              <a:cxnLst/>
              <a:rect l="l" t="t" r="r" b="b"/>
              <a:pathLst>
                <a:path w="3185" h="1744" fill="none" extrusionOk="0">
                  <a:moveTo>
                    <a:pt x="171" y="815"/>
                  </a:moveTo>
                  <a:lnTo>
                    <a:pt x="171" y="815"/>
                  </a:lnTo>
                  <a:lnTo>
                    <a:pt x="95" y="607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190" y="322"/>
                  </a:lnTo>
                  <a:lnTo>
                    <a:pt x="190" y="322"/>
                  </a:lnTo>
                  <a:lnTo>
                    <a:pt x="796" y="114"/>
                  </a:lnTo>
                  <a:lnTo>
                    <a:pt x="796" y="114"/>
                  </a:lnTo>
                  <a:lnTo>
                    <a:pt x="834" y="95"/>
                  </a:lnTo>
                  <a:lnTo>
                    <a:pt x="872" y="57"/>
                  </a:lnTo>
                  <a:lnTo>
                    <a:pt x="910" y="0"/>
                  </a:lnTo>
                  <a:lnTo>
                    <a:pt x="910" y="0"/>
                  </a:lnTo>
                  <a:lnTo>
                    <a:pt x="1479" y="209"/>
                  </a:lnTo>
                  <a:lnTo>
                    <a:pt x="2047" y="436"/>
                  </a:lnTo>
                  <a:lnTo>
                    <a:pt x="2616" y="663"/>
                  </a:lnTo>
                  <a:lnTo>
                    <a:pt x="3184" y="929"/>
                  </a:lnTo>
                  <a:lnTo>
                    <a:pt x="3184" y="929"/>
                  </a:lnTo>
                  <a:lnTo>
                    <a:pt x="2900" y="1080"/>
                  </a:lnTo>
                  <a:lnTo>
                    <a:pt x="2635" y="1232"/>
                  </a:lnTo>
                  <a:lnTo>
                    <a:pt x="2369" y="1403"/>
                  </a:lnTo>
                  <a:lnTo>
                    <a:pt x="2104" y="1592"/>
                  </a:lnTo>
                  <a:lnTo>
                    <a:pt x="2104" y="1592"/>
                  </a:lnTo>
                  <a:lnTo>
                    <a:pt x="2066" y="1630"/>
                  </a:lnTo>
                  <a:lnTo>
                    <a:pt x="2047" y="1668"/>
                  </a:lnTo>
                  <a:lnTo>
                    <a:pt x="2028" y="1706"/>
                  </a:lnTo>
                  <a:lnTo>
                    <a:pt x="2028" y="1744"/>
                  </a:lnTo>
                  <a:lnTo>
                    <a:pt x="2028" y="1744"/>
                  </a:lnTo>
                  <a:lnTo>
                    <a:pt x="1611" y="1554"/>
                  </a:lnTo>
                  <a:lnTo>
                    <a:pt x="1175" y="1403"/>
                  </a:lnTo>
                  <a:lnTo>
                    <a:pt x="739" y="1251"/>
                  </a:lnTo>
                  <a:lnTo>
                    <a:pt x="284" y="1118"/>
                  </a:lnTo>
                  <a:lnTo>
                    <a:pt x="284" y="1118"/>
                  </a:lnTo>
                  <a:lnTo>
                    <a:pt x="607" y="986"/>
                  </a:lnTo>
                  <a:lnTo>
                    <a:pt x="948" y="872"/>
                  </a:lnTo>
                  <a:lnTo>
                    <a:pt x="1289" y="758"/>
                  </a:lnTo>
                  <a:lnTo>
                    <a:pt x="1649" y="663"/>
                  </a:lnTo>
                  <a:lnTo>
                    <a:pt x="1649" y="663"/>
                  </a:lnTo>
                  <a:lnTo>
                    <a:pt x="1706" y="625"/>
                  </a:lnTo>
                  <a:lnTo>
                    <a:pt x="1744" y="588"/>
                  </a:lnTo>
                  <a:lnTo>
                    <a:pt x="1763" y="531"/>
                  </a:lnTo>
                  <a:lnTo>
                    <a:pt x="1763" y="474"/>
                  </a:lnTo>
                  <a:lnTo>
                    <a:pt x="1744" y="436"/>
                  </a:lnTo>
                  <a:lnTo>
                    <a:pt x="1706" y="379"/>
                  </a:lnTo>
                  <a:lnTo>
                    <a:pt x="1668" y="341"/>
                  </a:lnTo>
                  <a:lnTo>
                    <a:pt x="1611" y="341"/>
                  </a:lnTo>
                  <a:lnTo>
                    <a:pt x="1611" y="341"/>
                  </a:lnTo>
                  <a:lnTo>
                    <a:pt x="1554" y="341"/>
                  </a:lnTo>
                  <a:lnTo>
                    <a:pt x="1554" y="341"/>
                  </a:lnTo>
                  <a:lnTo>
                    <a:pt x="1213" y="436"/>
                  </a:lnTo>
                  <a:lnTo>
                    <a:pt x="853" y="550"/>
                  </a:lnTo>
                  <a:lnTo>
                    <a:pt x="512" y="682"/>
                  </a:lnTo>
                  <a:lnTo>
                    <a:pt x="171" y="815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07950" y="4569438"/>
              <a:ext cx="27975" cy="22300"/>
            </a:xfrm>
            <a:custGeom>
              <a:avLst/>
              <a:gdLst/>
              <a:ahLst/>
              <a:cxnLst/>
              <a:rect l="l" t="t" r="r" b="b"/>
              <a:pathLst>
                <a:path w="1119" h="892" fill="none" extrusionOk="0">
                  <a:moveTo>
                    <a:pt x="190" y="891"/>
                  </a:moveTo>
                  <a:lnTo>
                    <a:pt x="190" y="891"/>
                  </a:lnTo>
                  <a:lnTo>
                    <a:pt x="228" y="853"/>
                  </a:lnTo>
                  <a:lnTo>
                    <a:pt x="247" y="796"/>
                  </a:lnTo>
                  <a:lnTo>
                    <a:pt x="266" y="758"/>
                  </a:lnTo>
                  <a:lnTo>
                    <a:pt x="266" y="702"/>
                  </a:lnTo>
                  <a:lnTo>
                    <a:pt x="266" y="702"/>
                  </a:lnTo>
                  <a:lnTo>
                    <a:pt x="152" y="474"/>
                  </a:lnTo>
                  <a:lnTo>
                    <a:pt x="1" y="266"/>
                  </a:lnTo>
                  <a:lnTo>
                    <a:pt x="1" y="266"/>
                  </a:lnTo>
                  <a:lnTo>
                    <a:pt x="19" y="266"/>
                  </a:lnTo>
                  <a:lnTo>
                    <a:pt x="19" y="266"/>
                  </a:lnTo>
                  <a:lnTo>
                    <a:pt x="304" y="152"/>
                  </a:lnTo>
                  <a:lnTo>
                    <a:pt x="569" y="76"/>
                  </a:lnTo>
                  <a:lnTo>
                    <a:pt x="834" y="19"/>
                  </a:lnTo>
                  <a:lnTo>
                    <a:pt x="1119" y="0"/>
                  </a:lnTo>
                  <a:lnTo>
                    <a:pt x="1119" y="0"/>
                  </a:lnTo>
                  <a:lnTo>
                    <a:pt x="1100" y="190"/>
                  </a:lnTo>
                  <a:lnTo>
                    <a:pt x="1062" y="379"/>
                  </a:lnTo>
                  <a:lnTo>
                    <a:pt x="1024" y="569"/>
                  </a:lnTo>
                  <a:lnTo>
                    <a:pt x="967" y="739"/>
                  </a:lnTo>
                  <a:lnTo>
                    <a:pt x="967" y="739"/>
                  </a:lnTo>
                  <a:lnTo>
                    <a:pt x="190" y="89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43025" y="4556163"/>
              <a:ext cx="83875" cy="24675"/>
            </a:xfrm>
            <a:custGeom>
              <a:avLst/>
              <a:gdLst/>
              <a:ahLst/>
              <a:cxnLst/>
              <a:rect l="l" t="t" r="r" b="b"/>
              <a:pathLst>
                <a:path w="3355" h="987" fill="none" extrusionOk="0">
                  <a:moveTo>
                    <a:pt x="303" y="986"/>
                  </a:moveTo>
                  <a:lnTo>
                    <a:pt x="303" y="986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398" y="418"/>
                  </a:lnTo>
                  <a:lnTo>
                    <a:pt x="796" y="342"/>
                  </a:lnTo>
                  <a:lnTo>
                    <a:pt x="1592" y="190"/>
                  </a:lnTo>
                  <a:lnTo>
                    <a:pt x="1990" y="114"/>
                  </a:lnTo>
                  <a:lnTo>
                    <a:pt x="2407" y="57"/>
                  </a:lnTo>
                  <a:lnTo>
                    <a:pt x="2805" y="20"/>
                  </a:lnTo>
                  <a:lnTo>
                    <a:pt x="3203" y="1"/>
                  </a:lnTo>
                  <a:lnTo>
                    <a:pt x="3203" y="1"/>
                  </a:lnTo>
                  <a:lnTo>
                    <a:pt x="3355" y="1"/>
                  </a:lnTo>
                  <a:lnTo>
                    <a:pt x="3355" y="1"/>
                  </a:lnTo>
                  <a:lnTo>
                    <a:pt x="3317" y="190"/>
                  </a:lnTo>
                  <a:lnTo>
                    <a:pt x="3279" y="266"/>
                  </a:lnTo>
                  <a:lnTo>
                    <a:pt x="3241" y="342"/>
                  </a:lnTo>
                  <a:lnTo>
                    <a:pt x="3184" y="380"/>
                  </a:lnTo>
                  <a:lnTo>
                    <a:pt x="3109" y="418"/>
                  </a:lnTo>
                  <a:lnTo>
                    <a:pt x="3014" y="455"/>
                  </a:lnTo>
                  <a:lnTo>
                    <a:pt x="2881" y="474"/>
                  </a:lnTo>
                  <a:lnTo>
                    <a:pt x="2881" y="474"/>
                  </a:lnTo>
                  <a:lnTo>
                    <a:pt x="2521" y="531"/>
                  </a:lnTo>
                  <a:lnTo>
                    <a:pt x="2142" y="607"/>
                  </a:lnTo>
                  <a:lnTo>
                    <a:pt x="2142" y="607"/>
                  </a:lnTo>
                  <a:lnTo>
                    <a:pt x="303" y="986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308850" y="4550488"/>
              <a:ext cx="105200" cy="25125"/>
            </a:xfrm>
            <a:custGeom>
              <a:avLst/>
              <a:gdLst/>
              <a:ahLst/>
              <a:cxnLst/>
              <a:rect l="l" t="t" r="r" b="b"/>
              <a:pathLst>
                <a:path w="4208" h="1005" fill="none" extrusionOk="0">
                  <a:moveTo>
                    <a:pt x="0" y="948"/>
                  </a:moveTo>
                  <a:lnTo>
                    <a:pt x="0" y="948"/>
                  </a:lnTo>
                  <a:lnTo>
                    <a:pt x="1043" y="57"/>
                  </a:lnTo>
                  <a:lnTo>
                    <a:pt x="1043" y="57"/>
                  </a:lnTo>
                  <a:lnTo>
                    <a:pt x="1100" y="0"/>
                  </a:lnTo>
                  <a:lnTo>
                    <a:pt x="1100" y="0"/>
                  </a:lnTo>
                  <a:lnTo>
                    <a:pt x="1896" y="133"/>
                  </a:lnTo>
                  <a:lnTo>
                    <a:pt x="2673" y="303"/>
                  </a:lnTo>
                  <a:lnTo>
                    <a:pt x="3450" y="493"/>
                  </a:lnTo>
                  <a:lnTo>
                    <a:pt x="4208" y="720"/>
                  </a:lnTo>
                  <a:lnTo>
                    <a:pt x="4208" y="720"/>
                  </a:lnTo>
                  <a:lnTo>
                    <a:pt x="3999" y="796"/>
                  </a:lnTo>
                  <a:lnTo>
                    <a:pt x="3810" y="872"/>
                  </a:lnTo>
                  <a:lnTo>
                    <a:pt x="3810" y="872"/>
                  </a:lnTo>
                  <a:lnTo>
                    <a:pt x="3677" y="910"/>
                  </a:lnTo>
                  <a:lnTo>
                    <a:pt x="3677" y="910"/>
                  </a:lnTo>
                  <a:lnTo>
                    <a:pt x="3620" y="872"/>
                  </a:lnTo>
                  <a:lnTo>
                    <a:pt x="3620" y="872"/>
                  </a:lnTo>
                  <a:lnTo>
                    <a:pt x="3545" y="872"/>
                  </a:lnTo>
                  <a:lnTo>
                    <a:pt x="3545" y="872"/>
                  </a:lnTo>
                  <a:lnTo>
                    <a:pt x="3507" y="872"/>
                  </a:lnTo>
                  <a:lnTo>
                    <a:pt x="3469" y="891"/>
                  </a:lnTo>
                  <a:lnTo>
                    <a:pt x="3469" y="891"/>
                  </a:lnTo>
                  <a:lnTo>
                    <a:pt x="3412" y="834"/>
                  </a:lnTo>
                  <a:lnTo>
                    <a:pt x="3412" y="834"/>
                  </a:lnTo>
                  <a:lnTo>
                    <a:pt x="3374" y="796"/>
                  </a:lnTo>
                  <a:lnTo>
                    <a:pt x="3317" y="796"/>
                  </a:lnTo>
                  <a:lnTo>
                    <a:pt x="3317" y="796"/>
                  </a:lnTo>
                  <a:lnTo>
                    <a:pt x="3241" y="815"/>
                  </a:lnTo>
                  <a:lnTo>
                    <a:pt x="3241" y="815"/>
                  </a:lnTo>
                  <a:lnTo>
                    <a:pt x="3203" y="777"/>
                  </a:lnTo>
                  <a:lnTo>
                    <a:pt x="3147" y="777"/>
                  </a:lnTo>
                  <a:lnTo>
                    <a:pt x="3147" y="777"/>
                  </a:lnTo>
                  <a:lnTo>
                    <a:pt x="2862" y="739"/>
                  </a:lnTo>
                  <a:lnTo>
                    <a:pt x="2616" y="739"/>
                  </a:lnTo>
                  <a:lnTo>
                    <a:pt x="2616" y="739"/>
                  </a:lnTo>
                  <a:lnTo>
                    <a:pt x="2369" y="758"/>
                  </a:lnTo>
                  <a:lnTo>
                    <a:pt x="2369" y="758"/>
                  </a:lnTo>
                  <a:lnTo>
                    <a:pt x="2313" y="720"/>
                  </a:lnTo>
                  <a:lnTo>
                    <a:pt x="2256" y="720"/>
                  </a:lnTo>
                  <a:lnTo>
                    <a:pt x="2256" y="720"/>
                  </a:lnTo>
                  <a:lnTo>
                    <a:pt x="2237" y="720"/>
                  </a:lnTo>
                  <a:lnTo>
                    <a:pt x="2237" y="720"/>
                  </a:lnTo>
                  <a:lnTo>
                    <a:pt x="1460" y="853"/>
                  </a:lnTo>
                  <a:lnTo>
                    <a:pt x="702" y="1005"/>
                  </a:lnTo>
                  <a:lnTo>
                    <a:pt x="702" y="1005"/>
                  </a:lnTo>
                  <a:lnTo>
                    <a:pt x="683" y="986"/>
                  </a:lnTo>
                  <a:lnTo>
                    <a:pt x="683" y="986"/>
                  </a:lnTo>
                  <a:lnTo>
                    <a:pt x="588" y="948"/>
                  </a:lnTo>
                  <a:lnTo>
                    <a:pt x="493" y="948"/>
                  </a:lnTo>
                  <a:lnTo>
                    <a:pt x="493" y="948"/>
                  </a:lnTo>
                  <a:lnTo>
                    <a:pt x="341" y="948"/>
                  </a:lnTo>
                  <a:lnTo>
                    <a:pt x="341" y="948"/>
                  </a:lnTo>
                  <a:lnTo>
                    <a:pt x="0" y="948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347225" y="4550013"/>
              <a:ext cx="54500" cy="31300"/>
            </a:xfrm>
            <a:custGeom>
              <a:avLst/>
              <a:gdLst/>
              <a:ahLst/>
              <a:cxnLst/>
              <a:rect l="l" t="t" r="r" b="b"/>
              <a:pathLst>
                <a:path w="2180" h="1252" fill="none" extrusionOk="0">
                  <a:moveTo>
                    <a:pt x="0" y="1251"/>
                  </a:moveTo>
                  <a:lnTo>
                    <a:pt x="0" y="1251"/>
                  </a:lnTo>
                  <a:lnTo>
                    <a:pt x="95" y="1137"/>
                  </a:lnTo>
                  <a:lnTo>
                    <a:pt x="209" y="1024"/>
                  </a:lnTo>
                  <a:lnTo>
                    <a:pt x="436" y="815"/>
                  </a:lnTo>
                  <a:lnTo>
                    <a:pt x="701" y="645"/>
                  </a:lnTo>
                  <a:lnTo>
                    <a:pt x="986" y="474"/>
                  </a:lnTo>
                  <a:lnTo>
                    <a:pt x="1289" y="341"/>
                  </a:lnTo>
                  <a:lnTo>
                    <a:pt x="1592" y="209"/>
                  </a:lnTo>
                  <a:lnTo>
                    <a:pt x="2180" y="0"/>
                  </a:lnTo>
                  <a:lnTo>
                    <a:pt x="2180" y="0"/>
                  </a:lnTo>
                  <a:lnTo>
                    <a:pt x="1251" y="777"/>
                  </a:lnTo>
                  <a:lnTo>
                    <a:pt x="1251" y="777"/>
                  </a:lnTo>
                  <a:lnTo>
                    <a:pt x="1213" y="815"/>
                  </a:lnTo>
                  <a:lnTo>
                    <a:pt x="1194" y="853"/>
                  </a:lnTo>
                  <a:lnTo>
                    <a:pt x="1194" y="929"/>
                  </a:lnTo>
                  <a:lnTo>
                    <a:pt x="1194" y="929"/>
                  </a:lnTo>
                  <a:lnTo>
                    <a:pt x="0" y="125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406475" y="4542888"/>
              <a:ext cx="69700" cy="54050"/>
            </a:xfrm>
            <a:custGeom>
              <a:avLst/>
              <a:gdLst/>
              <a:ahLst/>
              <a:cxnLst/>
              <a:rect l="l" t="t" r="r" b="b"/>
              <a:pathLst>
                <a:path w="2788" h="2162" fill="none" extrusionOk="0">
                  <a:moveTo>
                    <a:pt x="1" y="2162"/>
                  </a:moveTo>
                  <a:lnTo>
                    <a:pt x="1" y="2162"/>
                  </a:lnTo>
                  <a:lnTo>
                    <a:pt x="456" y="1574"/>
                  </a:lnTo>
                  <a:lnTo>
                    <a:pt x="911" y="1005"/>
                  </a:lnTo>
                  <a:lnTo>
                    <a:pt x="911" y="1005"/>
                  </a:lnTo>
                  <a:lnTo>
                    <a:pt x="1157" y="721"/>
                  </a:lnTo>
                  <a:lnTo>
                    <a:pt x="1422" y="418"/>
                  </a:lnTo>
                  <a:lnTo>
                    <a:pt x="1574" y="285"/>
                  </a:lnTo>
                  <a:lnTo>
                    <a:pt x="1726" y="171"/>
                  </a:lnTo>
                  <a:lnTo>
                    <a:pt x="1877" y="58"/>
                  </a:lnTo>
                  <a:lnTo>
                    <a:pt x="2048" y="1"/>
                  </a:lnTo>
                  <a:lnTo>
                    <a:pt x="2048" y="1"/>
                  </a:lnTo>
                  <a:lnTo>
                    <a:pt x="2048" y="1"/>
                  </a:lnTo>
                  <a:lnTo>
                    <a:pt x="2105" y="39"/>
                  </a:lnTo>
                  <a:lnTo>
                    <a:pt x="2162" y="77"/>
                  </a:lnTo>
                  <a:lnTo>
                    <a:pt x="2237" y="96"/>
                  </a:lnTo>
                  <a:lnTo>
                    <a:pt x="2294" y="96"/>
                  </a:lnTo>
                  <a:lnTo>
                    <a:pt x="2294" y="96"/>
                  </a:lnTo>
                  <a:lnTo>
                    <a:pt x="2351" y="96"/>
                  </a:lnTo>
                  <a:lnTo>
                    <a:pt x="2351" y="96"/>
                  </a:lnTo>
                  <a:lnTo>
                    <a:pt x="2579" y="399"/>
                  </a:lnTo>
                  <a:lnTo>
                    <a:pt x="2787" y="702"/>
                  </a:lnTo>
                  <a:lnTo>
                    <a:pt x="2787" y="702"/>
                  </a:lnTo>
                  <a:lnTo>
                    <a:pt x="2541" y="892"/>
                  </a:lnTo>
                  <a:lnTo>
                    <a:pt x="2313" y="1100"/>
                  </a:lnTo>
                  <a:lnTo>
                    <a:pt x="2124" y="1309"/>
                  </a:lnTo>
                  <a:lnTo>
                    <a:pt x="2029" y="1441"/>
                  </a:lnTo>
                  <a:lnTo>
                    <a:pt x="1972" y="1574"/>
                  </a:lnTo>
                  <a:lnTo>
                    <a:pt x="1972" y="1574"/>
                  </a:lnTo>
                  <a:lnTo>
                    <a:pt x="1953" y="1612"/>
                  </a:lnTo>
                  <a:lnTo>
                    <a:pt x="1953" y="1650"/>
                  </a:lnTo>
                  <a:lnTo>
                    <a:pt x="892" y="1934"/>
                  </a:lnTo>
                  <a:lnTo>
                    <a:pt x="892" y="1934"/>
                  </a:lnTo>
                  <a:lnTo>
                    <a:pt x="1" y="2162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81375" y="4539588"/>
              <a:ext cx="167775" cy="53550"/>
            </a:xfrm>
            <a:custGeom>
              <a:avLst/>
              <a:gdLst/>
              <a:ahLst/>
              <a:cxnLst/>
              <a:rect l="l" t="t" r="r" b="b"/>
              <a:pathLst>
                <a:path w="6711" h="2142" fill="none" extrusionOk="0">
                  <a:moveTo>
                    <a:pt x="304" y="133"/>
                  </a:moveTo>
                  <a:lnTo>
                    <a:pt x="304" y="133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702" y="76"/>
                  </a:lnTo>
                  <a:lnTo>
                    <a:pt x="1081" y="38"/>
                  </a:lnTo>
                  <a:lnTo>
                    <a:pt x="1441" y="0"/>
                  </a:lnTo>
                  <a:lnTo>
                    <a:pt x="1801" y="0"/>
                  </a:lnTo>
                  <a:lnTo>
                    <a:pt x="1801" y="0"/>
                  </a:lnTo>
                  <a:lnTo>
                    <a:pt x="2370" y="19"/>
                  </a:lnTo>
                  <a:lnTo>
                    <a:pt x="2938" y="76"/>
                  </a:lnTo>
                  <a:lnTo>
                    <a:pt x="3488" y="171"/>
                  </a:lnTo>
                  <a:lnTo>
                    <a:pt x="4057" y="284"/>
                  </a:lnTo>
                  <a:lnTo>
                    <a:pt x="4057" y="284"/>
                  </a:lnTo>
                  <a:lnTo>
                    <a:pt x="4341" y="379"/>
                  </a:lnTo>
                  <a:lnTo>
                    <a:pt x="4758" y="531"/>
                  </a:lnTo>
                  <a:lnTo>
                    <a:pt x="5270" y="739"/>
                  </a:lnTo>
                  <a:lnTo>
                    <a:pt x="5781" y="986"/>
                  </a:lnTo>
                  <a:lnTo>
                    <a:pt x="6028" y="1118"/>
                  </a:lnTo>
                  <a:lnTo>
                    <a:pt x="6255" y="1251"/>
                  </a:lnTo>
                  <a:lnTo>
                    <a:pt x="6426" y="1403"/>
                  </a:lnTo>
                  <a:lnTo>
                    <a:pt x="6577" y="1535"/>
                  </a:lnTo>
                  <a:lnTo>
                    <a:pt x="6634" y="1611"/>
                  </a:lnTo>
                  <a:lnTo>
                    <a:pt x="6672" y="1687"/>
                  </a:lnTo>
                  <a:lnTo>
                    <a:pt x="6691" y="1763"/>
                  </a:lnTo>
                  <a:lnTo>
                    <a:pt x="6710" y="1839"/>
                  </a:lnTo>
                  <a:lnTo>
                    <a:pt x="6691" y="1896"/>
                  </a:lnTo>
                  <a:lnTo>
                    <a:pt x="6672" y="1971"/>
                  </a:lnTo>
                  <a:lnTo>
                    <a:pt x="6615" y="2047"/>
                  </a:lnTo>
                  <a:lnTo>
                    <a:pt x="6558" y="2104"/>
                  </a:lnTo>
                  <a:lnTo>
                    <a:pt x="6558" y="2104"/>
                  </a:lnTo>
                  <a:lnTo>
                    <a:pt x="6521" y="2123"/>
                  </a:lnTo>
                  <a:lnTo>
                    <a:pt x="6464" y="2142"/>
                  </a:lnTo>
                  <a:lnTo>
                    <a:pt x="6464" y="2142"/>
                  </a:lnTo>
                  <a:lnTo>
                    <a:pt x="6445" y="2142"/>
                  </a:lnTo>
                  <a:lnTo>
                    <a:pt x="6445" y="2142"/>
                  </a:lnTo>
                  <a:lnTo>
                    <a:pt x="6426" y="2085"/>
                  </a:lnTo>
                  <a:lnTo>
                    <a:pt x="6407" y="2028"/>
                  </a:lnTo>
                  <a:lnTo>
                    <a:pt x="6369" y="2009"/>
                  </a:lnTo>
                  <a:lnTo>
                    <a:pt x="6312" y="1990"/>
                  </a:lnTo>
                  <a:lnTo>
                    <a:pt x="6312" y="1990"/>
                  </a:lnTo>
                  <a:lnTo>
                    <a:pt x="6255" y="2009"/>
                  </a:lnTo>
                  <a:lnTo>
                    <a:pt x="6255" y="2009"/>
                  </a:lnTo>
                  <a:lnTo>
                    <a:pt x="6141" y="2047"/>
                  </a:lnTo>
                  <a:lnTo>
                    <a:pt x="6141" y="2047"/>
                  </a:lnTo>
                  <a:lnTo>
                    <a:pt x="5800" y="1914"/>
                  </a:lnTo>
                  <a:lnTo>
                    <a:pt x="5478" y="1744"/>
                  </a:lnTo>
                  <a:lnTo>
                    <a:pt x="5023" y="1498"/>
                  </a:lnTo>
                  <a:lnTo>
                    <a:pt x="5023" y="1498"/>
                  </a:lnTo>
                  <a:lnTo>
                    <a:pt x="4322" y="1213"/>
                  </a:lnTo>
                  <a:lnTo>
                    <a:pt x="3602" y="948"/>
                  </a:lnTo>
                  <a:lnTo>
                    <a:pt x="3602" y="948"/>
                  </a:lnTo>
                  <a:lnTo>
                    <a:pt x="3166" y="815"/>
                  </a:lnTo>
                  <a:lnTo>
                    <a:pt x="2711" y="683"/>
                  </a:lnTo>
                  <a:lnTo>
                    <a:pt x="2275" y="550"/>
                  </a:lnTo>
                  <a:lnTo>
                    <a:pt x="1820" y="436"/>
                  </a:lnTo>
                  <a:lnTo>
                    <a:pt x="910" y="247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228" y="114"/>
                  </a:lnTo>
                  <a:lnTo>
                    <a:pt x="304" y="133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61525" y="4530588"/>
              <a:ext cx="102375" cy="31275"/>
            </a:xfrm>
            <a:custGeom>
              <a:avLst/>
              <a:gdLst/>
              <a:ahLst/>
              <a:cxnLst/>
              <a:rect l="l" t="t" r="r" b="b"/>
              <a:pathLst>
                <a:path w="4095" h="1251" fill="none" extrusionOk="0">
                  <a:moveTo>
                    <a:pt x="247" y="265"/>
                  </a:moveTo>
                  <a:lnTo>
                    <a:pt x="247" y="265"/>
                  </a:lnTo>
                  <a:lnTo>
                    <a:pt x="285" y="265"/>
                  </a:lnTo>
                  <a:lnTo>
                    <a:pt x="285" y="265"/>
                  </a:lnTo>
                  <a:lnTo>
                    <a:pt x="626" y="190"/>
                  </a:lnTo>
                  <a:lnTo>
                    <a:pt x="987" y="133"/>
                  </a:lnTo>
                  <a:lnTo>
                    <a:pt x="1328" y="76"/>
                  </a:lnTo>
                  <a:lnTo>
                    <a:pt x="1688" y="57"/>
                  </a:lnTo>
                  <a:lnTo>
                    <a:pt x="2427" y="19"/>
                  </a:lnTo>
                  <a:lnTo>
                    <a:pt x="3147" y="0"/>
                  </a:lnTo>
                  <a:lnTo>
                    <a:pt x="3147" y="0"/>
                  </a:lnTo>
                  <a:lnTo>
                    <a:pt x="4095" y="0"/>
                  </a:lnTo>
                  <a:lnTo>
                    <a:pt x="4095" y="0"/>
                  </a:lnTo>
                  <a:lnTo>
                    <a:pt x="4095" y="701"/>
                  </a:lnTo>
                  <a:lnTo>
                    <a:pt x="4095" y="701"/>
                  </a:lnTo>
                  <a:lnTo>
                    <a:pt x="3924" y="701"/>
                  </a:lnTo>
                  <a:lnTo>
                    <a:pt x="3924" y="701"/>
                  </a:lnTo>
                  <a:lnTo>
                    <a:pt x="3526" y="701"/>
                  </a:lnTo>
                  <a:lnTo>
                    <a:pt x="3128" y="758"/>
                  </a:lnTo>
                  <a:lnTo>
                    <a:pt x="2730" y="815"/>
                  </a:lnTo>
                  <a:lnTo>
                    <a:pt x="2332" y="891"/>
                  </a:lnTo>
                  <a:lnTo>
                    <a:pt x="1536" y="1043"/>
                  </a:lnTo>
                  <a:lnTo>
                    <a:pt x="1138" y="1099"/>
                  </a:lnTo>
                  <a:lnTo>
                    <a:pt x="740" y="1156"/>
                  </a:lnTo>
                  <a:lnTo>
                    <a:pt x="740" y="1156"/>
                  </a:lnTo>
                  <a:lnTo>
                    <a:pt x="683" y="1156"/>
                  </a:lnTo>
                  <a:lnTo>
                    <a:pt x="645" y="1175"/>
                  </a:lnTo>
                  <a:lnTo>
                    <a:pt x="607" y="1251"/>
                  </a:lnTo>
                  <a:lnTo>
                    <a:pt x="607" y="1251"/>
                  </a:lnTo>
                  <a:lnTo>
                    <a:pt x="304" y="796"/>
                  </a:lnTo>
                  <a:lnTo>
                    <a:pt x="1" y="360"/>
                  </a:lnTo>
                  <a:lnTo>
                    <a:pt x="1" y="360"/>
                  </a:lnTo>
                  <a:lnTo>
                    <a:pt x="209" y="265"/>
                  </a:lnTo>
                  <a:lnTo>
                    <a:pt x="209" y="265"/>
                  </a:lnTo>
                  <a:lnTo>
                    <a:pt x="247" y="265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418775" y="4519688"/>
              <a:ext cx="59250" cy="69200"/>
            </a:xfrm>
            <a:custGeom>
              <a:avLst/>
              <a:gdLst/>
              <a:ahLst/>
              <a:cxnLst/>
              <a:rect l="l" t="t" r="r" b="b"/>
              <a:pathLst>
                <a:path w="2370" h="2768" fill="none" extrusionOk="0">
                  <a:moveTo>
                    <a:pt x="322" y="2767"/>
                  </a:moveTo>
                  <a:lnTo>
                    <a:pt x="322" y="2767"/>
                  </a:lnTo>
                  <a:lnTo>
                    <a:pt x="303" y="2616"/>
                  </a:lnTo>
                  <a:lnTo>
                    <a:pt x="246" y="2464"/>
                  </a:lnTo>
                  <a:lnTo>
                    <a:pt x="171" y="2294"/>
                  </a:lnTo>
                  <a:lnTo>
                    <a:pt x="95" y="2161"/>
                  </a:lnTo>
                  <a:lnTo>
                    <a:pt x="95" y="2161"/>
                  </a:lnTo>
                  <a:lnTo>
                    <a:pt x="57" y="2104"/>
                  </a:lnTo>
                  <a:lnTo>
                    <a:pt x="0" y="2085"/>
                  </a:lnTo>
                  <a:lnTo>
                    <a:pt x="0" y="2085"/>
                  </a:lnTo>
                  <a:lnTo>
                    <a:pt x="228" y="1782"/>
                  </a:lnTo>
                  <a:lnTo>
                    <a:pt x="474" y="1497"/>
                  </a:lnTo>
                  <a:lnTo>
                    <a:pt x="720" y="1213"/>
                  </a:lnTo>
                  <a:lnTo>
                    <a:pt x="986" y="948"/>
                  </a:lnTo>
                  <a:lnTo>
                    <a:pt x="1251" y="701"/>
                  </a:lnTo>
                  <a:lnTo>
                    <a:pt x="1535" y="455"/>
                  </a:lnTo>
                  <a:lnTo>
                    <a:pt x="1839" y="228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23" y="76"/>
                  </a:lnTo>
                  <a:lnTo>
                    <a:pt x="2142" y="152"/>
                  </a:lnTo>
                  <a:lnTo>
                    <a:pt x="2142" y="152"/>
                  </a:lnTo>
                  <a:lnTo>
                    <a:pt x="2199" y="247"/>
                  </a:lnTo>
                  <a:lnTo>
                    <a:pt x="2256" y="379"/>
                  </a:lnTo>
                  <a:lnTo>
                    <a:pt x="2369" y="645"/>
                  </a:lnTo>
                  <a:lnTo>
                    <a:pt x="2369" y="645"/>
                  </a:lnTo>
                  <a:lnTo>
                    <a:pt x="2199" y="720"/>
                  </a:lnTo>
                  <a:lnTo>
                    <a:pt x="2047" y="815"/>
                  </a:lnTo>
                  <a:lnTo>
                    <a:pt x="1914" y="929"/>
                  </a:lnTo>
                  <a:lnTo>
                    <a:pt x="1782" y="1043"/>
                  </a:lnTo>
                  <a:lnTo>
                    <a:pt x="1516" y="1327"/>
                  </a:lnTo>
                  <a:lnTo>
                    <a:pt x="1289" y="1573"/>
                  </a:lnTo>
                  <a:lnTo>
                    <a:pt x="1289" y="1573"/>
                  </a:lnTo>
                  <a:lnTo>
                    <a:pt x="1024" y="1858"/>
                  </a:lnTo>
                  <a:lnTo>
                    <a:pt x="796" y="2161"/>
                  </a:lnTo>
                  <a:lnTo>
                    <a:pt x="322" y="2767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7400" y="4505463"/>
              <a:ext cx="53575" cy="18975"/>
            </a:xfrm>
            <a:custGeom>
              <a:avLst/>
              <a:gdLst/>
              <a:ahLst/>
              <a:cxnLst/>
              <a:rect l="l" t="t" r="r" b="b"/>
              <a:pathLst>
                <a:path w="2143" h="759" fill="none" extrusionOk="0">
                  <a:moveTo>
                    <a:pt x="1" y="759"/>
                  </a:moveTo>
                  <a:lnTo>
                    <a:pt x="1" y="759"/>
                  </a:lnTo>
                  <a:lnTo>
                    <a:pt x="531" y="550"/>
                  </a:lnTo>
                  <a:lnTo>
                    <a:pt x="1062" y="361"/>
                  </a:lnTo>
                  <a:lnTo>
                    <a:pt x="1593" y="171"/>
                  </a:lnTo>
                  <a:lnTo>
                    <a:pt x="2123" y="1"/>
                  </a:lnTo>
                  <a:lnTo>
                    <a:pt x="2123" y="1"/>
                  </a:lnTo>
                  <a:lnTo>
                    <a:pt x="2142" y="114"/>
                  </a:lnTo>
                  <a:lnTo>
                    <a:pt x="2142" y="247"/>
                  </a:lnTo>
                  <a:lnTo>
                    <a:pt x="2123" y="380"/>
                  </a:lnTo>
                  <a:lnTo>
                    <a:pt x="2085" y="512"/>
                  </a:lnTo>
                  <a:lnTo>
                    <a:pt x="2085" y="512"/>
                  </a:lnTo>
                  <a:lnTo>
                    <a:pt x="2067" y="569"/>
                  </a:lnTo>
                  <a:lnTo>
                    <a:pt x="2085" y="607"/>
                  </a:lnTo>
                  <a:lnTo>
                    <a:pt x="2104" y="645"/>
                  </a:lnTo>
                  <a:lnTo>
                    <a:pt x="2142" y="683"/>
                  </a:lnTo>
                  <a:lnTo>
                    <a:pt x="2142" y="683"/>
                  </a:lnTo>
                  <a:lnTo>
                    <a:pt x="1839" y="683"/>
                  </a:lnTo>
                  <a:lnTo>
                    <a:pt x="1839" y="683"/>
                  </a:lnTo>
                  <a:lnTo>
                    <a:pt x="929" y="702"/>
                  </a:lnTo>
                  <a:lnTo>
                    <a:pt x="474" y="721"/>
                  </a:lnTo>
                  <a:lnTo>
                    <a:pt x="1" y="759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6350" y="4504513"/>
              <a:ext cx="154475" cy="65425"/>
            </a:xfrm>
            <a:custGeom>
              <a:avLst/>
              <a:gdLst/>
              <a:ahLst/>
              <a:cxnLst/>
              <a:rect l="l" t="t" r="r" b="b"/>
              <a:pathLst>
                <a:path w="6179" h="2617" fill="none" extrusionOk="0">
                  <a:moveTo>
                    <a:pt x="0" y="1062"/>
                  </a:moveTo>
                  <a:lnTo>
                    <a:pt x="0" y="1062"/>
                  </a:lnTo>
                  <a:lnTo>
                    <a:pt x="190" y="1024"/>
                  </a:lnTo>
                  <a:lnTo>
                    <a:pt x="190" y="1024"/>
                  </a:lnTo>
                  <a:lnTo>
                    <a:pt x="853" y="929"/>
                  </a:lnTo>
                  <a:lnTo>
                    <a:pt x="1194" y="872"/>
                  </a:lnTo>
                  <a:lnTo>
                    <a:pt x="1497" y="797"/>
                  </a:lnTo>
                  <a:lnTo>
                    <a:pt x="1649" y="740"/>
                  </a:lnTo>
                  <a:lnTo>
                    <a:pt x="1801" y="683"/>
                  </a:lnTo>
                  <a:lnTo>
                    <a:pt x="1933" y="607"/>
                  </a:lnTo>
                  <a:lnTo>
                    <a:pt x="2047" y="512"/>
                  </a:lnTo>
                  <a:lnTo>
                    <a:pt x="2161" y="418"/>
                  </a:lnTo>
                  <a:lnTo>
                    <a:pt x="2275" y="304"/>
                  </a:lnTo>
                  <a:lnTo>
                    <a:pt x="2350" y="152"/>
                  </a:lnTo>
                  <a:lnTo>
                    <a:pt x="2426" y="1"/>
                  </a:lnTo>
                  <a:lnTo>
                    <a:pt x="2426" y="1"/>
                  </a:lnTo>
                  <a:lnTo>
                    <a:pt x="2597" y="133"/>
                  </a:lnTo>
                  <a:lnTo>
                    <a:pt x="2786" y="247"/>
                  </a:lnTo>
                  <a:lnTo>
                    <a:pt x="2995" y="342"/>
                  </a:lnTo>
                  <a:lnTo>
                    <a:pt x="3222" y="418"/>
                  </a:lnTo>
                  <a:lnTo>
                    <a:pt x="3677" y="550"/>
                  </a:lnTo>
                  <a:lnTo>
                    <a:pt x="3886" y="626"/>
                  </a:lnTo>
                  <a:lnTo>
                    <a:pt x="4075" y="702"/>
                  </a:lnTo>
                  <a:lnTo>
                    <a:pt x="4075" y="702"/>
                  </a:lnTo>
                  <a:lnTo>
                    <a:pt x="4378" y="854"/>
                  </a:lnTo>
                  <a:lnTo>
                    <a:pt x="4663" y="1005"/>
                  </a:lnTo>
                  <a:lnTo>
                    <a:pt x="4947" y="1176"/>
                  </a:lnTo>
                  <a:lnTo>
                    <a:pt x="5212" y="1365"/>
                  </a:lnTo>
                  <a:lnTo>
                    <a:pt x="5478" y="1574"/>
                  </a:lnTo>
                  <a:lnTo>
                    <a:pt x="5724" y="1782"/>
                  </a:lnTo>
                  <a:lnTo>
                    <a:pt x="5952" y="2029"/>
                  </a:lnTo>
                  <a:lnTo>
                    <a:pt x="6179" y="2256"/>
                  </a:lnTo>
                  <a:lnTo>
                    <a:pt x="6179" y="2256"/>
                  </a:lnTo>
                  <a:lnTo>
                    <a:pt x="5876" y="2313"/>
                  </a:lnTo>
                  <a:lnTo>
                    <a:pt x="5572" y="2370"/>
                  </a:lnTo>
                  <a:lnTo>
                    <a:pt x="5288" y="2465"/>
                  </a:lnTo>
                  <a:lnTo>
                    <a:pt x="5004" y="2559"/>
                  </a:lnTo>
                  <a:lnTo>
                    <a:pt x="5004" y="2559"/>
                  </a:lnTo>
                  <a:lnTo>
                    <a:pt x="4966" y="2597"/>
                  </a:lnTo>
                  <a:lnTo>
                    <a:pt x="4928" y="2616"/>
                  </a:lnTo>
                  <a:lnTo>
                    <a:pt x="4928" y="2616"/>
                  </a:lnTo>
                  <a:lnTo>
                    <a:pt x="4701" y="2408"/>
                  </a:lnTo>
                  <a:lnTo>
                    <a:pt x="4416" y="2218"/>
                  </a:lnTo>
                  <a:lnTo>
                    <a:pt x="4132" y="2048"/>
                  </a:lnTo>
                  <a:lnTo>
                    <a:pt x="3829" y="1896"/>
                  </a:lnTo>
                  <a:lnTo>
                    <a:pt x="3525" y="1763"/>
                  </a:lnTo>
                  <a:lnTo>
                    <a:pt x="3203" y="1650"/>
                  </a:lnTo>
                  <a:lnTo>
                    <a:pt x="2597" y="1441"/>
                  </a:lnTo>
                  <a:lnTo>
                    <a:pt x="2597" y="1441"/>
                  </a:lnTo>
                  <a:lnTo>
                    <a:pt x="2294" y="1365"/>
                  </a:lnTo>
                  <a:lnTo>
                    <a:pt x="1990" y="1270"/>
                  </a:lnTo>
                  <a:lnTo>
                    <a:pt x="1668" y="1214"/>
                  </a:lnTo>
                  <a:lnTo>
                    <a:pt x="1365" y="1157"/>
                  </a:lnTo>
                  <a:lnTo>
                    <a:pt x="1043" y="1119"/>
                  </a:lnTo>
                  <a:lnTo>
                    <a:pt x="720" y="1081"/>
                  </a:lnTo>
                  <a:lnTo>
                    <a:pt x="417" y="1081"/>
                  </a:lnTo>
                  <a:lnTo>
                    <a:pt x="95" y="1062"/>
                  </a:lnTo>
                  <a:lnTo>
                    <a:pt x="95" y="1062"/>
                  </a:lnTo>
                  <a:lnTo>
                    <a:pt x="0" y="1062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52500" y="4498363"/>
              <a:ext cx="114225" cy="94775"/>
            </a:xfrm>
            <a:custGeom>
              <a:avLst/>
              <a:gdLst/>
              <a:ahLst/>
              <a:cxnLst/>
              <a:rect l="l" t="t" r="r" b="b"/>
              <a:pathLst>
                <a:path w="4569" h="3791" fill="none" extrusionOk="0">
                  <a:moveTo>
                    <a:pt x="399" y="171"/>
                  </a:moveTo>
                  <a:lnTo>
                    <a:pt x="399" y="171"/>
                  </a:lnTo>
                  <a:lnTo>
                    <a:pt x="475" y="152"/>
                  </a:lnTo>
                  <a:lnTo>
                    <a:pt x="551" y="95"/>
                  </a:lnTo>
                  <a:lnTo>
                    <a:pt x="551" y="95"/>
                  </a:lnTo>
                  <a:lnTo>
                    <a:pt x="797" y="19"/>
                  </a:lnTo>
                  <a:lnTo>
                    <a:pt x="911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176" y="0"/>
                  </a:lnTo>
                  <a:lnTo>
                    <a:pt x="1328" y="57"/>
                  </a:lnTo>
                  <a:lnTo>
                    <a:pt x="1328" y="57"/>
                  </a:lnTo>
                  <a:lnTo>
                    <a:pt x="1650" y="266"/>
                  </a:lnTo>
                  <a:lnTo>
                    <a:pt x="1972" y="493"/>
                  </a:lnTo>
                  <a:lnTo>
                    <a:pt x="2294" y="739"/>
                  </a:lnTo>
                  <a:lnTo>
                    <a:pt x="2598" y="986"/>
                  </a:lnTo>
                  <a:lnTo>
                    <a:pt x="2598" y="986"/>
                  </a:lnTo>
                  <a:lnTo>
                    <a:pt x="2635" y="1024"/>
                  </a:lnTo>
                  <a:lnTo>
                    <a:pt x="2673" y="1043"/>
                  </a:lnTo>
                  <a:lnTo>
                    <a:pt x="2673" y="1043"/>
                  </a:lnTo>
                  <a:lnTo>
                    <a:pt x="2863" y="1213"/>
                  </a:lnTo>
                  <a:lnTo>
                    <a:pt x="2863" y="1213"/>
                  </a:lnTo>
                  <a:lnTo>
                    <a:pt x="3033" y="1365"/>
                  </a:lnTo>
                  <a:lnTo>
                    <a:pt x="3185" y="1535"/>
                  </a:lnTo>
                  <a:lnTo>
                    <a:pt x="3185" y="1535"/>
                  </a:lnTo>
                  <a:lnTo>
                    <a:pt x="3166" y="1611"/>
                  </a:lnTo>
                  <a:lnTo>
                    <a:pt x="3204" y="1687"/>
                  </a:lnTo>
                  <a:lnTo>
                    <a:pt x="3261" y="1744"/>
                  </a:lnTo>
                  <a:lnTo>
                    <a:pt x="3299" y="1763"/>
                  </a:lnTo>
                  <a:lnTo>
                    <a:pt x="3337" y="1763"/>
                  </a:lnTo>
                  <a:lnTo>
                    <a:pt x="3337" y="1763"/>
                  </a:lnTo>
                  <a:lnTo>
                    <a:pt x="3375" y="1763"/>
                  </a:lnTo>
                  <a:lnTo>
                    <a:pt x="3375" y="1763"/>
                  </a:lnTo>
                  <a:lnTo>
                    <a:pt x="3545" y="1990"/>
                  </a:lnTo>
                  <a:lnTo>
                    <a:pt x="3716" y="2237"/>
                  </a:lnTo>
                  <a:lnTo>
                    <a:pt x="4019" y="2730"/>
                  </a:lnTo>
                  <a:lnTo>
                    <a:pt x="4303" y="3260"/>
                  </a:lnTo>
                  <a:lnTo>
                    <a:pt x="4569" y="3772"/>
                  </a:lnTo>
                  <a:lnTo>
                    <a:pt x="4569" y="3772"/>
                  </a:lnTo>
                  <a:lnTo>
                    <a:pt x="4322" y="3791"/>
                  </a:lnTo>
                  <a:lnTo>
                    <a:pt x="4322" y="3791"/>
                  </a:lnTo>
                  <a:lnTo>
                    <a:pt x="4190" y="3772"/>
                  </a:lnTo>
                  <a:lnTo>
                    <a:pt x="4057" y="3734"/>
                  </a:lnTo>
                  <a:lnTo>
                    <a:pt x="3943" y="3639"/>
                  </a:lnTo>
                  <a:lnTo>
                    <a:pt x="3829" y="3507"/>
                  </a:lnTo>
                  <a:lnTo>
                    <a:pt x="3829" y="3507"/>
                  </a:lnTo>
                  <a:lnTo>
                    <a:pt x="3697" y="3355"/>
                  </a:lnTo>
                  <a:lnTo>
                    <a:pt x="3545" y="3203"/>
                  </a:lnTo>
                  <a:lnTo>
                    <a:pt x="3394" y="3071"/>
                  </a:lnTo>
                  <a:lnTo>
                    <a:pt x="3223" y="2957"/>
                  </a:lnTo>
                  <a:lnTo>
                    <a:pt x="3223" y="2957"/>
                  </a:lnTo>
                  <a:lnTo>
                    <a:pt x="3223" y="2805"/>
                  </a:lnTo>
                  <a:lnTo>
                    <a:pt x="3223" y="2805"/>
                  </a:lnTo>
                  <a:lnTo>
                    <a:pt x="3280" y="2767"/>
                  </a:lnTo>
                  <a:lnTo>
                    <a:pt x="3318" y="2711"/>
                  </a:lnTo>
                  <a:lnTo>
                    <a:pt x="3318" y="2635"/>
                  </a:lnTo>
                  <a:lnTo>
                    <a:pt x="3299" y="2578"/>
                  </a:lnTo>
                  <a:lnTo>
                    <a:pt x="3299" y="2578"/>
                  </a:lnTo>
                  <a:lnTo>
                    <a:pt x="3223" y="2483"/>
                  </a:lnTo>
                  <a:lnTo>
                    <a:pt x="3223" y="2483"/>
                  </a:lnTo>
                  <a:lnTo>
                    <a:pt x="3204" y="2426"/>
                  </a:lnTo>
                  <a:lnTo>
                    <a:pt x="3185" y="2388"/>
                  </a:lnTo>
                  <a:lnTo>
                    <a:pt x="3147" y="2350"/>
                  </a:lnTo>
                  <a:lnTo>
                    <a:pt x="3109" y="2332"/>
                  </a:lnTo>
                  <a:lnTo>
                    <a:pt x="3109" y="2332"/>
                  </a:lnTo>
                  <a:lnTo>
                    <a:pt x="2806" y="2009"/>
                  </a:lnTo>
                  <a:lnTo>
                    <a:pt x="2484" y="1706"/>
                  </a:lnTo>
                  <a:lnTo>
                    <a:pt x="2143" y="1422"/>
                  </a:lnTo>
                  <a:lnTo>
                    <a:pt x="1783" y="1156"/>
                  </a:lnTo>
                  <a:lnTo>
                    <a:pt x="1783" y="1156"/>
                  </a:lnTo>
                  <a:lnTo>
                    <a:pt x="1517" y="986"/>
                  </a:lnTo>
                  <a:lnTo>
                    <a:pt x="1233" y="834"/>
                  </a:lnTo>
                  <a:lnTo>
                    <a:pt x="664" y="550"/>
                  </a:lnTo>
                  <a:lnTo>
                    <a:pt x="664" y="550"/>
                  </a:lnTo>
                  <a:lnTo>
                    <a:pt x="532" y="512"/>
                  </a:lnTo>
                  <a:lnTo>
                    <a:pt x="361" y="455"/>
                  </a:lnTo>
                  <a:lnTo>
                    <a:pt x="1" y="341"/>
                  </a:lnTo>
                  <a:lnTo>
                    <a:pt x="1" y="341"/>
                  </a:lnTo>
                  <a:lnTo>
                    <a:pt x="399" y="171"/>
                  </a:lnTo>
                  <a:lnTo>
                    <a:pt x="399" y="171"/>
                  </a:lnTo>
                  <a:lnTo>
                    <a:pt x="399" y="17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76675" y="4492663"/>
              <a:ext cx="100475" cy="40300"/>
            </a:xfrm>
            <a:custGeom>
              <a:avLst/>
              <a:gdLst/>
              <a:ahLst/>
              <a:cxnLst/>
              <a:rect l="l" t="t" r="r" b="b"/>
              <a:pathLst>
                <a:path w="4019" h="1612" fill="none" extrusionOk="0">
                  <a:moveTo>
                    <a:pt x="2313" y="228"/>
                  </a:moveTo>
                  <a:lnTo>
                    <a:pt x="2313" y="228"/>
                  </a:lnTo>
                  <a:lnTo>
                    <a:pt x="2389" y="228"/>
                  </a:lnTo>
                  <a:lnTo>
                    <a:pt x="2426" y="190"/>
                  </a:lnTo>
                  <a:lnTo>
                    <a:pt x="2426" y="190"/>
                  </a:lnTo>
                  <a:lnTo>
                    <a:pt x="2730" y="114"/>
                  </a:lnTo>
                  <a:lnTo>
                    <a:pt x="2995" y="58"/>
                  </a:lnTo>
                  <a:lnTo>
                    <a:pt x="3260" y="1"/>
                  </a:lnTo>
                  <a:lnTo>
                    <a:pt x="3488" y="1"/>
                  </a:lnTo>
                  <a:lnTo>
                    <a:pt x="3488" y="1"/>
                  </a:lnTo>
                  <a:lnTo>
                    <a:pt x="3658" y="1"/>
                  </a:lnTo>
                  <a:lnTo>
                    <a:pt x="3810" y="39"/>
                  </a:lnTo>
                  <a:lnTo>
                    <a:pt x="3924" y="96"/>
                  </a:lnTo>
                  <a:lnTo>
                    <a:pt x="4019" y="171"/>
                  </a:lnTo>
                  <a:lnTo>
                    <a:pt x="4019" y="171"/>
                  </a:lnTo>
                  <a:lnTo>
                    <a:pt x="3090" y="494"/>
                  </a:lnTo>
                  <a:lnTo>
                    <a:pt x="2180" y="835"/>
                  </a:lnTo>
                  <a:lnTo>
                    <a:pt x="1270" y="1195"/>
                  </a:lnTo>
                  <a:lnTo>
                    <a:pt x="398" y="1612"/>
                  </a:lnTo>
                  <a:lnTo>
                    <a:pt x="398" y="1612"/>
                  </a:lnTo>
                  <a:lnTo>
                    <a:pt x="209" y="1403"/>
                  </a:lnTo>
                  <a:lnTo>
                    <a:pt x="0" y="1176"/>
                  </a:lnTo>
                  <a:lnTo>
                    <a:pt x="0" y="1176"/>
                  </a:lnTo>
                  <a:lnTo>
                    <a:pt x="417" y="986"/>
                  </a:lnTo>
                  <a:lnTo>
                    <a:pt x="986" y="740"/>
                  </a:lnTo>
                  <a:lnTo>
                    <a:pt x="1630" y="475"/>
                  </a:lnTo>
                  <a:lnTo>
                    <a:pt x="1972" y="342"/>
                  </a:lnTo>
                  <a:lnTo>
                    <a:pt x="2313" y="228"/>
                  </a:lnTo>
                  <a:lnTo>
                    <a:pt x="2313" y="228"/>
                  </a:lnTo>
                  <a:lnTo>
                    <a:pt x="2313" y="228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361925" y="4475138"/>
              <a:ext cx="177725" cy="60675"/>
            </a:xfrm>
            <a:custGeom>
              <a:avLst/>
              <a:gdLst/>
              <a:ahLst/>
              <a:cxnLst/>
              <a:rect l="l" t="t" r="r" b="b"/>
              <a:pathLst>
                <a:path w="7109" h="2427" fill="none" extrusionOk="0">
                  <a:moveTo>
                    <a:pt x="815" y="1517"/>
                  </a:moveTo>
                  <a:lnTo>
                    <a:pt x="815" y="1517"/>
                  </a:lnTo>
                  <a:lnTo>
                    <a:pt x="853" y="1498"/>
                  </a:lnTo>
                  <a:lnTo>
                    <a:pt x="853" y="1498"/>
                  </a:lnTo>
                  <a:lnTo>
                    <a:pt x="1782" y="1289"/>
                  </a:lnTo>
                  <a:lnTo>
                    <a:pt x="2692" y="1062"/>
                  </a:lnTo>
                  <a:lnTo>
                    <a:pt x="3602" y="815"/>
                  </a:lnTo>
                  <a:lnTo>
                    <a:pt x="4511" y="550"/>
                  </a:lnTo>
                  <a:lnTo>
                    <a:pt x="4511" y="550"/>
                  </a:lnTo>
                  <a:lnTo>
                    <a:pt x="4909" y="399"/>
                  </a:lnTo>
                  <a:lnTo>
                    <a:pt x="5402" y="209"/>
                  </a:lnTo>
                  <a:lnTo>
                    <a:pt x="5649" y="133"/>
                  </a:lnTo>
                  <a:lnTo>
                    <a:pt x="5895" y="57"/>
                  </a:lnTo>
                  <a:lnTo>
                    <a:pt x="6141" y="0"/>
                  </a:lnTo>
                  <a:lnTo>
                    <a:pt x="6388" y="0"/>
                  </a:lnTo>
                  <a:lnTo>
                    <a:pt x="6388" y="0"/>
                  </a:lnTo>
                  <a:lnTo>
                    <a:pt x="6558" y="0"/>
                  </a:lnTo>
                  <a:lnTo>
                    <a:pt x="6729" y="57"/>
                  </a:lnTo>
                  <a:lnTo>
                    <a:pt x="6729" y="57"/>
                  </a:lnTo>
                  <a:lnTo>
                    <a:pt x="6881" y="133"/>
                  </a:lnTo>
                  <a:lnTo>
                    <a:pt x="6994" y="209"/>
                  </a:lnTo>
                  <a:lnTo>
                    <a:pt x="7070" y="285"/>
                  </a:lnTo>
                  <a:lnTo>
                    <a:pt x="7108" y="361"/>
                  </a:lnTo>
                  <a:lnTo>
                    <a:pt x="7108" y="417"/>
                  </a:lnTo>
                  <a:lnTo>
                    <a:pt x="7089" y="474"/>
                  </a:lnTo>
                  <a:lnTo>
                    <a:pt x="7032" y="531"/>
                  </a:lnTo>
                  <a:lnTo>
                    <a:pt x="6956" y="588"/>
                  </a:lnTo>
                  <a:lnTo>
                    <a:pt x="6767" y="683"/>
                  </a:lnTo>
                  <a:lnTo>
                    <a:pt x="6539" y="759"/>
                  </a:lnTo>
                  <a:lnTo>
                    <a:pt x="6122" y="872"/>
                  </a:lnTo>
                  <a:lnTo>
                    <a:pt x="6122" y="872"/>
                  </a:lnTo>
                  <a:lnTo>
                    <a:pt x="5270" y="1081"/>
                  </a:lnTo>
                  <a:lnTo>
                    <a:pt x="4417" y="1251"/>
                  </a:lnTo>
                  <a:lnTo>
                    <a:pt x="2692" y="1574"/>
                  </a:lnTo>
                  <a:lnTo>
                    <a:pt x="2692" y="1574"/>
                  </a:lnTo>
                  <a:lnTo>
                    <a:pt x="2332" y="1668"/>
                  </a:lnTo>
                  <a:lnTo>
                    <a:pt x="2010" y="1763"/>
                  </a:lnTo>
                  <a:lnTo>
                    <a:pt x="1687" y="1896"/>
                  </a:lnTo>
                  <a:lnTo>
                    <a:pt x="1365" y="2047"/>
                  </a:lnTo>
                  <a:lnTo>
                    <a:pt x="1365" y="2047"/>
                  </a:lnTo>
                  <a:lnTo>
                    <a:pt x="1062" y="2237"/>
                  </a:lnTo>
                  <a:lnTo>
                    <a:pt x="834" y="2370"/>
                  </a:lnTo>
                  <a:lnTo>
                    <a:pt x="740" y="2408"/>
                  </a:lnTo>
                  <a:lnTo>
                    <a:pt x="626" y="2427"/>
                  </a:lnTo>
                  <a:lnTo>
                    <a:pt x="626" y="2427"/>
                  </a:lnTo>
                  <a:lnTo>
                    <a:pt x="607" y="2408"/>
                  </a:lnTo>
                  <a:lnTo>
                    <a:pt x="607" y="2408"/>
                  </a:lnTo>
                  <a:lnTo>
                    <a:pt x="588" y="2408"/>
                  </a:lnTo>
                  <a:lnTo>
                    <a:pt x="588" y="2408"/>
                  </a:lnTo>
                  <a:lnTo>
                    <a:pt x="550" y="2408"/>
                  </a:lnTo>
                  <a:lnTo>
                    <a:pt x="493" y="2370"/>
                  </a:lnTo>
                  <a:lnTo>
                    <a:pt x="474" y="2332"/>
                  </a:lnTo>
                  <a:lnTo>
                    <a:pt x="436" y="2275"/>
                  </a:lnTo>
                  <a:lnTo>
                    <a:pt x="436" y="2275"/>
                  </a:lnTo>
                  <a:lnTo>
                    <a:pt x="380" y="2142"/>
                  </a:lnTo>
                  <a:lnTo>
                    <a:pt x="323" y="2010"/>
                  </a:lnTo>
                  <a:lnTo>
                    <a:pt x="152" y="1763"/>
                  </a:lnTo>
                  <a:lnTo>
                    <a:pt x="152" y="1763"/>
                  </a:lnTo>
                  <a:lnTo>
                    <a:pt x="133" y="1725"/>
                  </a:lnTo>
                  <a:lnTo>
                    <a:pt x="95" y="1706"/>
                  </a:lnTo>
                  <a:lnTo>
                    <a:pt x="19" y="1687"/>
                  </a:lnTo>
                  <a:lnTo>
                    <a:pt x="19" y="1687"/>
                  </a:lnTo>
                  <a:lnTo>
                    <a:pt x="0" y="1687"/>
                  </a:lnTo>
                  <a:lnTo>
                    <a:pt x="0" y="1687"/>
                  </a:lnTo>
                  <a:lnTo>
                    <a:pt x="323" y="1498"/>
                  </a:lnTo>
                  <a:lnTo>
                    <a:pt x="664" y="1308"/>
                  </a:lnTo>
                  <a:lnTo>
                    <a:pt x="664" y="1308"/>
                  </a:lnTo>
                  <a:lnTo>
                    <a:pt x="664" y="1384"/>
                  </a:lnTo>
                  <a:lnTo>
                    <a:pt x="683" y="1441"/>
                  </a:lnTo>
                  <a:lnTo>
                    <a:pt x="740" y="1498"/>
                  </a:lnTo>
                  <a:lnTo>
                    <a:pt x="815" y="1517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448175" y="4474663"/>
              <a:ext cx="131775" cy="95750"/>
            </a:xfrm>
            <a:custGeom>
              <a:avLst/>
              <a:gdLst/>
              <a:ahLst/>
              <a:cxnLst/>
              <a:rect l="l" t="t" r="r" b="b"/>
              <a:pathLst>
                <a:path w="5271" h="3830" fill="none" extrusionOk="0">
                  <a:moveTo>
                    <a:pt x="702" y="3829"/>
                  </a:moveTo>
                  <a:lnTo>
                    <a:pt x="702" y="3829"/>
                  </a:lnTo>
                  <a:lnTo>
                    <a:pt x="645" y="3810"/>
                  </a:lnTo>
                  <a:lnTo>
                    <a:pt x="645" y="3810"/>
                  </a:lnTo>
                  <a:lnTo>
                    <a:pt x="1" y="3659"/>
                  </a:lnTo>
                  <a:lnTo>
                    <a:pt x="1" y="3659"/>
                  </a:lnTo>
                  <a:lnTo>
                    <a:pt x="77" y="3469"/>
                  </a:lnTo>
                  <a:lnTo>
                    <a:pt x="172" y="3280"/>
                  </a:lnTo>
                  <a:lnTo>
                    <a:pt x="266" y="3109"/>
                  </a:lnTo>
                  <a:lnTo>
                    <a:pt x="399" y="2938"/>
                  </a:lnTo>
                  <a:lnTo>
                    <a:pt x="551" y="2768"/>
                  </a:lnTo>
                  <a:lnTo>
                    <a:pt x="702" y="2616"/>
                  </a:lnTo>
                  <a:lnTo>
                    <a:pt x="1024" y="2332"/>
                  </a:lnTo>
                  <a:lnTo>
                    <a:pt x="1385" y="2066"/>
                  </a:lnTo>
                  <a:lnTo>
                    <a:pt x="1764" y="1801"/>
                  </a:lnTo>
                  <a:lnTo>
                    <a:pt x="2446" y="1346"/>
                  </a:lnTo>
                  <a:lnTo>
                    <a:pt x="2446" y="1346"/>
                  </a:lnTo>
                  <a:lnTo>
                    <a:pt x="3052" y="929"/>
                  </a:lnTo>
                  <a:lnTo>
                    <a:pt x="3697" y="531"/>
                  </a:lnTo>
                  <a:lnTo>
                    <a:pt x="3697" y="531"/>
                  </a:lnTo>
                  <a:lnTo>
                    <a:pt x="3924" y="380"/>
                  </a:lnTo>
                  <a:lnTo>
                    <a:pt x="4171" y="266"/>
                  </a:lnTo>
                  <a:lnTo>
                    <a:pt x="4417" y="152"/>
                  </a:lnTo>
                  <a:lnTo>
                    <a:pt x="4664" y="38"/>
                  </a:lnTo>
                  <a:lnTo>
                    <a:pt x="4664" y="38"/>
                  </a:lnTo>
                  <a:lnTo>
                    <a:pt x="4758" y="1"/>
                  </a:lnTo>
                  <a:lnTo>
                    <a:pt x="4853" y="1"/>
                  </a:lnTo>
                  <a:lnTo>
                    <a:pt x="4853" y="1"/>
                  </a:lnTo>
                  <a:lnTo>
                    <a:pt x="4929" y="1"/>
                  </a:lnTo>
                  <a:lnTo>
                    <a:pt x="4986" y="38"/>
                  </a:lnTo>
                  <a:lnTo>
                    <a:pt x="5043" y="57"/>
                  </a:lnTo>
                  <a:lnTo>
                    <a:pt x="5080" y="114"/>
                  </a:lnTo>
                  <a:lnTo>
                    <a:pt x="5156" y="228"/>
                  </a:lnTo>
                  <a:lnTo>
                    <a:pt x="5194" y="380"/>
                  </a:lnTo>
                  <a:lnTo>
                    <a:pt x="5232" y="550"/>
                  </a:lnTo>
                  <a:lnTo>
                    <a:pt x="5251" y="702"/>
                  </a:lnTo>
                  <a:lnTo>
                    <a:pt x="5270" y="967"/>
                  </a:lnTo>
                  <a:lnTo>
                    <a:pt x="5270" y="967"/>
                  </a:lnTo>
                  <a:lnTo>
                    <a:pt x="5270" y="967"/>
                  </a:lnTo>
                  <a:lnTo>
                    <a:pt x="4455" y="1157"/>
                  </a:lnTo>
                  <a:lnTo>
                    <a:pt x="4455" y="1157"/>
                  </a:lnTo>
                  <a:lnTo>
                    <a:pt x="4607" y="1081"/>
                  </a:lnTo>
                  <a:lnTo>
                    <a:pt x="4607" y="1081"/>
                  </a:lnTo>
                  <a:lnTo>
                    <a:pt x="4664" y="1043"/>
                  </a:lnTo>
                  <a:lnTo>
                    <a:pt x="4682" y="986"/>
                  </a:lnTo>
                  <a:lnTo>
                    <a:pt x="4701" y="948"/>
                  </a:lnTo>
                  <a:lnTo>
                    <a:pt x="4682" y="891"/>
                  </a:lnTo>
                  <a:lnTo>
                    <a:pt x="4664" y="853"/>
                  </a:lnTo>
                  <a:lnTo>
                    <a:pt x="4626" y="816"/>
                  </a:lnTo>
                  <a:lnTo>
                    <a:pt x="4569" y="778"/>
                  </a:lnTo>
                  <a:lnTo>
                    <a:pt x="4512" y="778"/>
                  </a:lnTo>
                  <a:lnTo>
                    <a:pt x="4512" y="778"/>
                  </a:lnTo>
                  <a:lnTo>
                    <a:pt x="4436" y="797"/>
                  </a:lnTo>
                  <a:lnTo>
                    <a:pt x="4436" y="797"/>
                  </a:lnTo>
                  <a:lnTo>
                    <a:pt x="4114" y="948"/>
                  </a:lnTo>
                  <a:lnTo>
                    <a:pt x="3811" y="1119"/>
                  </a:lnTo>
                  <a:lnTo>
                    <a:pt x="3488" y="1289"/>
                  </a:lnTo>
                  <a:lnTo>
                    <a:pt x="3185" y="1479"/>
                  </a:lnTo>
                  <a:lnTo>
                    <a:pt x="2901" y="1687"/>
                  </a:lnTo>
                  <a:lnTo>
                    <a:pt x="2617" y="1896"/>
                  </a:lnTo>
                  <a:lnTo>
                    <a:pt x="2332" y="2123"/>
                  </a:lnTo>
                  <a:lnTo>
                    <a:pt x="2067" y="2351"/>
                  </a:lnTo>
                  <a:lnTo>
                    <a:pt x="2067" y="2351"/>
                  </a:lnTo>
                  <a:lnTo>
                    <a:pt x="1820" y="2578"/>
                  </a:lnTo>
                  <a:lnTo>
                    <a:pt x="1593" y="2825"/>
                  </a:lnTo>
                  <a:lnTo>
                    <a:pt x="1385" y="3071"/>
                  </a:lnTo>
                  <a:lnTo>
                    <a:pt x="1176" y="3336"/>
                  </a:lnTo>
                  <a:lnTo>
                    <a:pt x="1176" y="3336"/>
                  </a:lnTo>
                  <a:lnTo>
                    <a:pt x="1081" y="3469"/>
                  </a:lnTo>
                  <a:lnTo>
                    <a:pt x="987" y="3621"/>
                  </a:lnTo>
                  <a:lnTo>
                    <a:pt x="911" y="3696"/>
                  </a:lnTo>
                  <a:lnTo>
                    <a:pt x="854" y="3753"/>
                  </a:lnTo>
                  <a:lnTo>
                    <a:pt x="778" y="3810"/>
                  </a:lnTo>
                  <a:lnTo>
                    <a:pt x="702" y="3829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155800" y="4435338"/>
              <a:ext cx="146425" cy="81050"/>
            </a:xfrm>
            <a:custGeom>
              <a:avLst/>
              <a:gdLst/>
              <a:ahLst/>
              <a:cxnLst/>
              <a:rect l="l" t="t" r="r" b="b"/>
              <a:pathLst>
                <a:path w="5857" h="3242" fill="none" extrusionOk="0">
                  <a:moveTo>
                    <a:pt x="2805" y="721"/>
                  </a:moveTo>
                  <a:lnTo>
                    <a:pt x="2805" y="721"/>
                  </a:lnTo>
                  <a:lnTo>
                    <a:pt x="3052" y="721"/>
                  </a:lnTo>
                  <a:lnTo>
                    <a:pt x="3052" y="721"/>
                  </a:lnTo>
                  <a:lnTo>
                    <a:pt x="3317" y="702"/>
                  </a:lnTo>
                  <a:lnTo>
                    <a:pt x="3639" y="683"/>
                  </a:lnTo>
                  <a:lnTo>
                    <a:pt x="4018" y="626"/>
                  </a:lnTo>
                  <a:lnTo>
                    <a:pt x="4416" y="550"/>
                  </a:lnTo>
                  <a:lnTo>
                    <a:pt x="4814" y="474"/>
                  </a:lnTo>
                  <a:lnTo>
                    <a:pt x="5193" y="342"/>
                  </a:lnTo>
                  <a:lnTo>
                    <a:pt x="5364" y="266"/>
                  </a:lnTo>
                  <a:lnTo>
                    <a:pt x="5554" y="190"/>
                  </a:lnTo>
                  <a:lnTo>
                    <a:pt x="5705" y="95"/>
                  </a:lnTo>
                  <a:lnTo>
                    <a:pt x="5857" y="0"/>
                  </a:lnTo>
                  <a:lnTo>
                    <a:pt x="5857" y="0"/>
                  </a:lnTo>
                  <a:lnTo>
                    <a:pt x="5724" y="550"/>
                  </a:lnTo>
                  <a:lnTo>
                    <a:pt x="5573" y="1081"/>
                  </a:lnTo>
                  <a:lnTo>
                    <a:pt x="5421" y="1611"/>
                  </a:lnTo>
                  <a:lnTo>
                    <a:pt x="5383" y="1896"/>
                  </a:lnTo>
                  <a:lnTo>
                    <a:pt x="5345" y="2180"/>
                  </a:lnTo>
                  <a:lnTo>
                    <a:pt x="5345" y="2180"/>
                  </a:lnTo>
                  <a:lnTo>
                    <a:pt x="4985" y="2294"/>
                  </a:lnTo>
                  <a:lnTo>
                    <a:pt x="4625" y="2445"/>
                  </a:lnTo>
                  <a:lnTo>
                    <a:pt x="3943" y="2749"/>
                  </a:lnTo>
                  <a:lnTo>
                    <a:pt x="2900" y="3241"/>
                  </a:lnTo>
                  <a:lnTo>
                    <a:pt x="2900" y="3241"/>
                  </a:lnTo>
                  <a:lnTo>
                    <a:pt x="2578" y="2957"/>
                  </a:lnTo>
                  <a:lnTo>
                    <a:pt x="2578" y="2957"/>
                  </a:lnTo>
                  <a:lnTo>
                    <a:pt x="2275" y="2730"/>
                  </a:lnTo>
                  <a:lnTo>
                    <a:pt x="1952" y="2483"/>
                  </a:lnTo>
                  <a:lnTo>
                    <a:pt x="1782" y="2389"/>
                  </a:lnTo>
                  <a:lnTo>
                    <a:pt x="1611" y="2294"/>
                  </a:lnTo>
                  <a:lnTo>
                    <a:pt x="1441" y="2218"/>
                  </a:lnTo>
                  <a:lnTo>
                    <a:pt x="1270" y="2142"/>
                  </a:lnTo>
                  <a:lnTo>
                    <a:pt x="1270" y="2142"/>
                  </a:lnTo>
                  <a:lnTo>
                    <a:pt x="1137" y="2123"/>
                  </a:lnTo>
                  <a:lnTo>
                    <a:pt x="1137" y="2123"/>
                  </a:lnTo>
                  <a:lnTo>
                    <a:pt x="1024" y="2142"/>
                  </a:lnTo>
                  <a:lnTo>
                    <a:pt x="891" y="2161"/>
                  </a:lnTo>
                  <a:lnTo>
                    <a:pt x="626" y="2256"/>
                  </a:lnTo>
                  <a:lnTo>
                    <a:pt x="626" y="2256"/>
                  </a:lnTo>
                  <a:lnTo>
                    <a:pt x="76" y="607"/>
                  </a:lnTo>
                  <a:lnTo>
                    <a:pt x="76" y="607"/>
                  </a:lnTo>
                  <a:lnTo>
                    <a:pt x="38" y="417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341" y="304"/>
                  </a:lnTo>
                  <a:lnTo>
                    <a:pt x="588" y="379"/>
                  </a:lnTo>
                  <a:lnTo>
                    <a:pt x="588" y="379"/>
                  </a:lnTo>
                  <a:lnTo>
                    <a:pt x="872" y="474"/>
                  </a:lnTo>
                  <a:lnTo>
                    <a:pt x="1137" y="531"/>
                  </a:lnTo>
                  <a:lnTo>
                    <a:pt x="1403" y="588"/>
                  </a:lnTo>
                  <a:lnTo>
                    <a:pt x="1687" y="645"/>
                  </a:lnTo>
                  <a:lnTo>
                    <a:pt x="2256" y="702"/>
                  </a:lnTo>
                  <a:lnTo>
                    <a:pt x="2805" y="72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144425" y="4409738"/>
              <a:ext cx="129375" cy="35575"/>
            </a:xfrm>
            <a:custGeom>
              <a:avLst/>
              <a:gdLst/>
              <a:ahLst/>
              <a:cxnLst/>
              <a:rect l="l" t="t" r="r" b="b"/>
              <a:pathLst>
                <a:path w="5175" h="1423" fill="none" extrusionOk="0">
                  <a:moveTo>
                    <a:pt x="2199" y="1422"/>
                  </a:moveTo>
                  <a:lnTo>
                    <a:pt x="2199" y="1422"/>
                  </a:lnTo>
                  <a:lnTo>
                    <a:pt x="1914" y="1403"/>
                  </a:lnTo>
                  <a:lnTo>
                    <a:pt x="1630" y="1385"/>
                  </a:lnTo>
                  <a:lnTo>
                    <a:pt x="1346" y="1347"/>
                  </a:lnTo>
                  <a:lnTo>
                    <a:pt x="1080" y="1309"/>
                  </a:lnTo>
                  <a:lnTo>
                    <a:pt x="796" y="1252"/>
                  </a:lnTo>
                  <a:lnTo>
                    <a:pt x="531" y="1176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57" y="892"/>
                  </a:lnTo>
                  <a:lnTo>
                    <a:pt x="114" y="797"/>
                  </a:lnTo>
                  <a:lnTo>
                    <a:pt x="190" y="740"/>
                  </a:lnTo>
                  <a:lnTo>
                    <a:pt x="265" y="664"/>
                  </a:lnTo>
                  <a:lnTo>
                    <a:pt x="360" y="626"/>
                  </a:lnTo>
                  <a:lnTo>
                    <a:pt x="455" y="588"/>
                  </a:lnTo>
                  <a:lnTo>
                    <a:pt x="645" y="532"/>
                  </a:lnTo>
                  <a:lnTo>
                    <a:pt x="853" y="494"/>
                  </a:lnTo>
                  <a:lnTo>
                    <a:pt x="1080" y="475"/>
                  </a:lnTo>
                  <a:lnTo>
                    <a:pt x="1289" y="456"/>
                  </a:lnTo>
                  <a:lnTo>
                    <a:pt x="1497" y="418"/>
                  </a:lnTo>
                  <a:lnTo>
                    <a:pt x="1497" y="418"/>
                  </a:lnTo>
                  <a:lnTo>
                    <a:pt x="1668" y="361"/>
                  </a:lnTo>
                  <a:lnTo>
                    <a:pt x="1839" y="304"/>
                  </a:lnTo>
                  <a:lnTo>
                    <a:pt x="2180" y="190"/>
                  </a:lnTo>
                  <a:lnTo>
                    <a:pt x="2540" y="77"/>
                  </a:lnTo>
                  <a:lnTo>
                    <a:pt x="2710" y="20"/>
                  </a:lnTo>
                  <a:lnTo>
                    <a:pt x="2881" y="1"/>
                  </a:lnTo>
                  <a:lnTo>
                    <a:pt x="2881" y="1"/>
                  </a:lnTo>
                  <a:lnTo>
                    <a:pt x="2919" y="1"/>
                  </a:lnTo>
                  <a:lnTo>
                    <a:pt x="2919" y="1"/>
                  </a:lnTo>
                  <a:lnTo>
                    <a:pt x="3014" y="1"/>
                  </a:lnTo>
                  <a:lnTo>
                    <a:pt x="3108" y="39"/>
                  </a:lnTo>
                  <a:lnTo>
                    <a:pt x="3298" y="115"/>
                  </a:lnTo>
                  <a:lnTo>
                    <a:pt x="3298" y="115"/>
                  </a:lnTo>
                  <a:lnTo>
                    <a:pt x="3469" y="190"/>
                  </a:lnTo>
                  <a:lnTo>
                    <a:pt x="3563" y="228"/>
                  </a:lnTo>
                  <a:lnTo>
                    <a:pt x="3658" y="228"/>
                  </a:lnTo>
                  <a:lnTo>
                    <a:pt x="3658" y="228"/>
                  </a:lnTo>
                  <a:lnTo>
                    <a:pt x="3677" y="228"/>
                  </a:lnTo>
                  <a:lnTo>
                    <a:pt x="3677" y="228"/>
                  </a:lnTo>
                  <a:lnTo>
                    <a:pt x="3696" y="228"/>
                  </a:lnTo>
                  <a:lnTo>
                    <a:pt x="3696" y="228"/>
                  </a:lnTo>
                  <a:lnTo>
                    <a:pt x="3886" y="247"/>
                  </a:lnTo>
                  <a:lnTo>
                    <a:pt x="4094" y="266"/>
                  </a:lnTo>
                  <a:lnTo>
                    <a:pt x="4284" y="285"/>
                  </a:lnTo>
                  <a:lnTo>
                    <a:pt x="4454" y="342"/>
                  </a:lnTo>
                  <a:lnTo>
                    <a:pt x="4644" y="399"/>
                  </a:lnTo>
                  <a:lnTo>
                    <a:pt x="4833" y="475"/>
                  </a:lnTo>
                  <a:lnTo>
                    <a:pt x="5004" y="570"/>
                  </a:lnTo>
                  <a:lnTo>
                    <a:pt x="5174" y="664"/>
                  </a:lnTo>
                  <a:lnTo>
                    <a:pt x="5174" y="664"/>
                  </a:lnTo>
                  <a:lnTo>
                    <a:pt x="5099" y="778"/>
                  </a:lnTo>
                  <a:lnTo>
                    <a:pt x="5099" y="778"/>
                  </a:lnTo>
                  <a:lnTo>
                    <a:pt x="4795" y="949"/>
                  </a:lnTo>
                  <a:lnTo>
                    <a:pt x="4454" y="1081"/>
                  </a:lnTo>
                  <a:lnTo>
                    <a:pt x="4113" y="1195"/>
                  </a:lnTo>
                  <a:lnTo>
                    <a:pt x="3753" y="1271"/>
                  </a:lnTo>
                  <a:lnTo>
                    <a:pt x="3374" y="1328"/>
                  </a:lnTo>
                  <a:lnTo>
                    <a:pt x="3014" y="1366"/>
                  </a:lnTo>
                  <a:lnTo>
                    <a:pt x="2654" y="1403"/>
                  </a:lnTo>
                  <a:lnTo>
                    <a:pt x="2312" y="1403"/>
                  </a:lnTo>
                  <a:lnTo>
                    <a:pt x="2312" y="1403"/>
                  </a:lnTo>
                  <a:lnTo>
                    <a:pt x="2199" y="1422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457175" y="4377063"/>
              <a:ext cx="507050" cy="285750"/>
            </a:xfrm>
            <a:custGeom>
              <a:avLst/>
              <a:gdLst/>
              <a:ahLst/>
              <a:cxnLst/>
              <a:rect l="l" t="t" r="r" b="b"/>
              <a:pathLst>
                <a:path w="20282" h="11430" fill="none" extrusionOk="0">
                  <a:moveTo>
                    <a:pt x="15183" y="0"/>
                  </a:moveTo>
                  <a:lnTo>
                    <a:pt x="15183" y="0"/>
                  </a:lnTo>
                  <a:lnTo>
                    <a:pt x="15107" y="19"/>
                  </a:lnTo>
                  <a:lnTo>
                    <a:pt x="15069" y="57"/>
                  </a:lnTo>
                  <a:lnTo>
                    <a:pt x="15031" y="114"/>
                  </a:lnTo>
                  <a:lnTo>
                    <a:pt x="15031" y="171"/>
                  </a:lnTo>
                  <a:lnTo>
                    <a:pt x="15050" y="228"/>
                  </a:lnTo>
                  <a:lnTo>
                    <a:pt x="15069" y="284"/>
                  </a:lnTo>
                  <a:lnTo>
                    <a:pt x="15126" y="322"/>
                  </a:lnTo>
                  <a:lnTo>
                    <a:pt x="15183" y="341"/>
                  </a:lnTo>
                  <a:lnTo>
                    <a:pt x="15183" y="341"/>
                  </a:lnTo>
                  <a:lnTo>
                    <a:pt x="15524" y="360"/>
                  </a:lnTo>
                  <a:lnTo>
                    <a:pt x="15865" y="417"/>
                  </a:lnTo>
                  <a:lnTo>
                    <a:pt x="16509" y="531"/>
                  </a:lnTo>
                  <a:lnTo>
                    <a:pt x="16509" y="531"/>
                  </a:lnTo>
                  <a:lnTo>
                    <a:pt x="17059" y="682"/>
                  </a:lnTo>
                  <a:lnTo>
                    <a:pt x="17267" y="758"/>
                  </a:lnTo>
                  <a:lnTo>
                    <a:pt x="17267" y="758"/>
                  </a:lnTo>
                  <a:lnTo>
                    <a:pt x="17457" y="815"/>
                  </a:lnTo>
                  <a:lnTo>
                    <a:pt x="17609" y="891"/>
                  </a:lnTo>
                  <a:lnTo>
                    <a:pt x="17722" y="986"/>
                  </a:lnTo>
                  <a:lnTo>
                    <a:pt x="17817" y="1080"/>
                  </a:lnTo>
                  <a:lnTo>
                    <a:pt x="17855" y="1213"/>
                  </a:lnTo>
                  <a:lnTo>
                    <a:pt x="17874" y="1346"/>
                  </a:lnTo>
                  <a:lnTo>
                    <a:pt x="17874" y="1497"/>
                  </a:lnTo>
                  <a:lnTo>
                    <a:pt x="17817" y="1668"/>
                  </a:lnTo>
                  <a:lnTo>
                    <a:pt x="17817" y="1668"/>
                  </a:lnTo>
                  <a:lnTo>
                    <a:pt x="17533" y="1516"/>
                  </a:lnTo>
                  <a:lnTo>
                    <a:pt x="17248" y="1384"/>
                  </a:lnTo>
                  <a:lnTo>
                    <a:pt x="16945" y="1270"/>
                  </a:lnTo>
                  <a:lnTo>
                    <a:pt x="16642" y="1175"/>
                  </a:lnTo>
                  <a:lnTo>
                    <a:pt x="16642" y="1175"/>
                  </a:lnTo>
                  <a:lnTo>
                    <a:pt x="16566" y="1156"/>
                  </a:lnTo>
                  <a:lnTo>
                    <a:pt x="16490" y="1156"/>
                  </a:lnTo>
                  <a:lnTo>
                    <a:pt x="16490" y="1156"/>
                  </a:lnTo>
                  <a:lnTo>
                    <a:pt x="16320" y="1175"/>
                  </a:lnTo>
                  <a:lnTo>
                    <a:pt x="16320" y="1175"/>
                  </a:lnTo>
                  <a:lnTo>
                    <a:pt x="16149" y="1194"/>
                  </a:lnTo>
                  <a:lnTo>
                    <a:pt x="16149" y="1194"/>
                  </a:lnTo>
                  <a:lnTo>
                    <a:pt x="16016" y="1175"/>
                  </a:lnTo>
                  <a:lnTo>
                    <a:pt x="15941" y="1137"/>
                  </a:lnTo>
                  <a:lnTo>
                    <a:pt x="15865" y="1099"/>
                  </a:lnTo>
                  <a:lnTo>
                    <a:pt x="15865" y="1099"/>
                  </a:lnTo>
                  <a:lnTo>
                    <a:pt x="15751" y="1043"/>
                  </a:lnTo>
                  <a:lnTo>
                    <a:pt x="15637" y="1005"/>
                  </a:lnTo>
                  <a:lnTo>
                    <a:pt x="15505" y="986"/>
                  </a:lnTo>
                  <a:lnTo>
                    <a:pt x="15391" y="986"/>
                  </a:lnTo>
                  <a:lnTo>
                    <a:pt x="15391" y="986"/>
                  </a:lnTo>
                  <a:lnTo>
                    <a:pt x="15201" y="986"/>
                  </a:lnTo>
                  <a:lnTo>
                    <a:pt x="15201" y="986"/>
                  </a:lnTo>
                  <a:lnTo>
                    <a:pt x="15050" y="1024"/>
                  </a:lnTo>
                  <a:lnTo>
                    <a:pt x="14917" y="1062"/>
                  </a:lnTo>
                  <a:lnTo>
                    <a:pt x="14652" y="1156"/>
                  </a:lnTo>
                  <a:lnTo>
                    <a:pt x="14652" y="1156"/>
                  </a:lnTo>
                  <a:lnTo>
                    <a:pt x="14462" y="1232"/>
                  </a:lnTo>
                  <a:lnTo>
                    <a:pt x="14273" y="1289"/>
                  </a:lnTo>
                  <a:lnTo>
                    <a:pt x="13875" y="1384"/>
                  </a:lnTo>
                  <a:lnTo>
                    <a:pt x="13496" y="1441"/>
                  </a:lnTo>
                  <a:lnTo>
                    <a:pt x="13079" y="1497"/>
                  </a:lnTo>
                  <a:lnTo>
                    <a:pt x="13079" y="1497"/>
                  </a:lnTo>
                  <a:lnTo>
                    <a:pt x="12927" y="1535"/>
                  </a:lnTo>
                  <a:lnTo>
                    <a:pt x="12794" y="1592"/>
                  </a:lnTo>
                  <a:lnTo>
                    <a:pt x="12662" y="1649"/>
                  </a:lnTo>
                  <a:lnTo>
                    <a:pt x="12548" y="1725"/>
                  </a:lnTo>
                  <a:lnTo>
                    <a:pt x="12453" y="1820"/>
                  </a:lnTo>
                  <a:lnTo>
                    <a:pt x="12358" y="1933"/>
                  </a:lnTo>
                  <a:lnTo>
                    <a:pt x="12264" y="2047"/>
                  </a:lnTo>
                  <a:lnTo>
                    <a:pt x="12207" y="2180"/>
                  </a:lnTo>
                  <a:lnTo>
                    <a:pt x="12207" y="2180"/>
                  </a:lnTo>
                  <a:lnTo>
                    <a:pt x="12017" y="2104"/>
                  </a:lnTo>
                  <a:lnTo>
                    <a:pt x="12017" y="2104"/>
                  </a:lnTo>
                  <a:lnTo>
                    <a:pt x="11960" y="2066"/>
                  </a:lnTo>
                  <a:lnTo>
                    <a:pt x="11960" y="2066"/>
                  </a:lnTo>
                  <a:lnTo>
                    <a:pt x="11904" y="1971"/>
                  </a:lnTo>
                  <a:lnTo>
                    <a:pt x="11847" y="1895"/>
                  </a:lnTo>
                  <a:lnTo>
                    <a:pt x="11847" y="1895"/>
                  </a:lnTo>
                  <a:lnTo>
                    <a:pt x="11847" y="1820"/>
                  </a:lnTo>
                  <a:lnTo>
                    <a:pt x="11866" y="1744"/>
                  </a:lnTo>
                  <a:lnTo>
                    <a:pt x="11885" y="1668"/>
                  </a:lnTo>
                  <a:lnTo>
                    <a:pt x="11942" y="1573"/>
                  </a:lnTo>
                  <a:lnTo>
                    <a:pt x="12074" y="1403"/>
                  </a:lnTo>
                  <a:lnTo>
                    <a:pt x="12226" y="1213"/>
                  </a:lnTo>
                  <a:lnTo>
                    <a:pt x="12396" y="1062"/>
                  </a:lnTo>
                  <a:lnTo>
                    <a:pt x="12567" y="929"/>
                  </a:lnTo>
                  <a:lnTo>
                    <a:pt x="12794" y="758"/>
                  </a:lnTo>
                  <a:lnTo>
                    <a:pt x="12794" y="758"/>
                  </a:lnTo>
                  <a:lnTo>
                    <a:pt x="12984" y="663"/>
                  </a:lnTo>
                  <a:lnTo>
                    <a:pt x="13173" y="588"/>
                  </a:lnTo>
                  <a:lnTo>
                    <a:pt x="13363" y="531"/>
                  </a:lnTo>
                  <a:lnTo>
                    <a:pt x="13571" y="474"/>
                  </a:lnTo>
                  <a:lnTo>
                    <a:pt x="13988" y="398"/>
                  </a:lnTo>
                  <a:lnTo>
                    <a:pt x="14386" y="341"/>
                  </a:lnTo>
                  <a:lnTo>
                    <a:pt x="14386" y="341"/>
                  </a:lnTo>
                  <a:lnTo>
                    <a:pt x="14462" y="322"/>
                  </a:lnTo>
                  <a:lnTo>
                    <a:pt x="14500" y="284"/>
                  </a:lnTo>
                  <a:lnTo>
                    <a:pt x="14519" y="228"/>
                  </a:lnTo>
                  <a:lnTo>
                    <a:pt x="14519" y="171"/>
                  </a:lnTo>
                  <a:lnTo>
                    <a:pt x="14481" y="114"/>
                  </a:lnTo>
                  <a:lnTo>
                    <a:pt x="14443" y="76"/>
                  </a:lnTo>
                  <a:lnTo>
                    <a:pt x="14405" y="38"/>
                  </a:lnTo>
                  <a:lnTo>
                    <a:pt x="14330" y="19"/>
                  </a:lnTo>
                  <a:lnTo>
                    <a:pt x="14330" y="19"/>
                  </a:lnTo>
                  <a:lnTo>
                    <a:pt x="14311" y="38"/>
                  </a:lnTo>
                  <a:lnTo>
                    <a:pt x="14311" y="38"/>
                  </a:lnTo>
                  <a:lnTo>
                    <a:pt x="13894" y="95"/>
                  </a:lnTo>
                  <a:lnTo>
                    <a:pt x="13458" y="190"/>
                  </a:lnTo>
                  <a:lnTo>
                    <a:pt x="13003" y="341"/>
                  </a:lnTo>
                  <a:lnTo>
                    <a:pt x="12794" y="417"/>
                  </a:lnTo>
                  <a:lnTo>
                    <a:pt x="12586" y="512"/>
                  </a:lnTo>
                  <a:lnTo>
                    <a:pt x="12377" y="626"/>
                  </a:lnTo>
                  <a:lnTo>
                    <a:pt x="12188" y="758"/>
                  </a:lnTo>
                  <a:lnTo>
                    <a:pt x="12036" y="891"/>
                  </a:lnTo>
                  <a:lnTo>
                    <a:pt x="11885" y="1043"/>
                  </a:lnTo>
                  <a:lnTo>
                    <a:pt x="11752" y="1213"/>
                  </a:lnTo>
                  <a:lnTo>
                    <a:pt x="11657" y="1403"/>
                  </a:lnTo>
                  <a:lnTo>
                    <a:pt x="11581" y="1611"/>
                  </a:lnTo>
                  <a:lnTo>
                    <a:pt x="11562" y="1839"/>
                  </a:lnTo>
                  <a:lnTo>
                    <a:pt x="11562" y="1839"/>
                  </a:lnTo>
                  <a:lnTo>
                    <a:pt x="11506" y="1895"/>
                  </a:lnTo>
                  <a:lnTo>
                    <a:pt x="11487" y="1971"/>
                  </a:lnTo>
                  <a:lnTo>
                    <a:pt x="11506" y="2047"/>
                  </a:lnTo>
                  <a:lnTo>
                    <a:pt x="11525" y="2085"/>
                  </a:lnTo>
                  <a:lnTo>
                    <a:pt x="11562" y="2104"/>
                  </a:lnTo>
                  <a:lnTo>
                    <a:pt x="11562" y="2104"/>
                  </a:lnTo>
                  <a:lnTo>
                    <a:pt x="11600" y="2199"/>
                  </a:lnTo>
                  <a:lnTo>
                    <a:pt x="11657" y="2275"/>
                  </a:lnTo>
                  <a:lnTo>
                    <a:pt x="11657" y="2275"/>
                  </a:lnTo>
                  <a:lnTo>
                    <a:pt x="11828" y="2919"/>
                  </a:lnTo>
                  <a:lnTo>
                    <a:pt x="11942" y="3412"/>
                  </a:lnTo>
                  <a:lnTo>
                    <a:pt x="11942" y="3412"/>
                  </a:lnTo>
                  <a:lnTo>
                    <a:pt x="12377" y="4738"/>
                  </a:lnTo>
                  <a:lnTo>
                    <a:pt x="12377" y="4738"/>
                  </a:lnTo>
                  <a:lnTo>
                    <a:pt x="12150" y="4852"/>
                  </a:lnTo>
                  <a:lnTo>
                    <a:pt x="11942" y="4947"/>
                  </a:lnTo>
                  <a:lnTo>
                    <a:pt x="11942" y="4947"/>
                  </a:lnTo>
                  <a:lnTo>
                    <a:pt x="11904" y="4966"/>
                  </a:lnTo>
                  <a:lnTo>
                    <a:pt x="11885" y="5004"/>
                  </a:lnTo>
                  <a:lnTo>
                    <a:pt x="11847" y="5080"/>
                  </a:lnTo>
                  <a:lnTo>
                    <a:pt x="11847" y="5080"/>
                  </a:lnTo>
                  <a:lnTo>
                    <a:pt x="11714" y="5023"/>
                  </a:lnTo>
                  <a:lnTo>
                    <a:pt x="11619" y="4966"/>
                  </a:lnTo>
                  <a:lnTo>
                    <a:pt x="11525" y="4890"/>
                  </a:lnTo>
                  <a:lnTo>
                    <a:pt x="11468" y="4833"/>
                  </a:lnTo>
                  <a:lnTo>
                    <a:pt x="11468" y="4833"/>
                  </a:lnTo>
                  <a:lnTo>
                    <a:pt x="11392" y="4776"/>
                  </a:lnTo>
                  <a:lnTo>
                    <a:pt x="11316" y="4757"/>
                  </a:lnTo>
                  <a:lnTo>
                    <a:pt x="11316" y="4757"/>
                  </a:lnTo>
                  <a:lnTo>
                    <a:pt x="11240" y="4776"/>
                  </a:lnTo>
                  <a:lnTo>
                    <a:pt x="11183" y="4814"/>
                  </a:lnTo>
                  <a:lnTo>
                    <a:pt x="11183" y="4814"/>
                  </a:lnTo>
                  <a:lnTo>
                    <a:pt x="11145" y="4814"/>
                  </a:lnTo>
                  <a:lnTo>
                    <a:pt x="11145" y="4814"/>
                  </a:lnTo>
                  <a:lnTo>
                    <a:pt x="11089" y="4814"/>
                  </a:lnTo>
                  <a:lnTo>
                    <a:pt x="11051" y="4833"/>
                  </a:lnTo>
                  <a:lnTo>
                    <a:pt x="11013" y="4871"/>
                  </a:lnTo>
                  <a:lnTo>
                    <a:pt x="10975" y="4928"/>
                  </a:lnTo>
                  <a:lnTo>
                    <a:pt x="10975" y="4928"/>
                  </a:lnTo>
                  <a:lnTo>
                    <a:pt x="10918" y="5061"/>
                  </a:lnTo>
                  <a:lnTo>
                    <a:pt x="10861" y="5174"/>
                  </a:lnTo>
                  <a:lnTo>
                    <a:pt x="10766" y="5269"/>
                  </a:lnTo>
                  <a:lnTo>
                    <a:pt x="10691" y="5345"/>
                  </a:lnTo>
                  <a:lnTo>
                    <a:pt x="10577" y="5421"/>
                  </a:lnTo>
                  <a:lnTo>
                    <a:pt x="10463" y="5478"/>
                  </a:lnTo>
                  <a:lnTo>
                    <a:pt x="10236" y="5572"/>
                  </a:lnTo>
                  <a:lnTo>
                    <a:pt x="9970" y="5648"/>
                  </a:lnTo>
                  <a:lnTo>
                    <a:pt x="9705" y="5686"/>
                  </a:lnTo>
                  <a:lnTo>
                    <a:pt x="9212" y="5762"/>
                  </a:lnTo>
                  <a:lnTo>
                    <a:pt x="9212" y="5762"/>
                  </a:lnTo>
                  <a:lnTo>
                    <a:pt x="8378" y="5914"/>
                  </a:lnTo>
                  <a:lnTo>
                    <a:pt x="7563" y="6103"/>
                  </a:lnTo>
                  <a:lnTo>
                    <a:pt x="7563" y="6103"/>
                  </a:lnTo>
                  <a:lnTo>
                    <a:pt x="6900" y="6293"/>
                  </a:lnTo>
                  <a:lnTo>
                    <a:pt x="6274" y="6501"/>
                  </a:lnTo>
                  <a:lnTo>
                    <a:pt x="5649" y="6767"/>
                  </a:lnTo>
                  <a:lnTo>
                    <a:pt x="5346" y="6918"/>
                  </a:lnTo>
                  <a:lnTo>
                    <a:pt x="5042" y="7070"/>
                  </a:lnTo>
                  <a:lnTo>
                    <a:pt x="5042" y="7070"/>
                  </a:lnTo>
                  <a:lnTo>
                    <a:pt x="4891" y="6842"/>
                  </a:lnTo>
                  <a:lnTo>
                    <a:pt x="4720" y="6615"/>
                  </a:lnTo>
                  <a:lnTo>
                    <a:pt x="4720" y="6615"/>
                  </a:lnTo>
                  <a:lnTo>
                    <a:pt x="4872" y="6539"/>
                  </a:lnTo>
                  <a:lnTo>
                    <a:pt x="5024" y="6444"/>
                  </a:lnTo>
                  <a:lnTo>
                    <a:pt x="5327" y="6255"/>
                  </a:lnTo>
                  <a:lnTo>
                    <a:pt x="5327" y="6255"/>
                  </a:lnTo>
                  <a:lnTo>
                    <a:pt x="5516" y="6160"/>
                  </a:lnTo>
                  <a:lnTo>
                    <a:pt x="5687" y="6065"/>
                  </a:lnTo>
                  <a:lnTo>
                    <a:pt x="5876" y="6008"/>
                  </a:lnTo>
                  <a:lnTo>
                    <a:pt x="6066" y="5933"/>
                  </a:lnTo>
                  <a:lnTo>
                    <a:pt x="6464" y="5838"/>
                  </a:lnTo>
                  <a:lnTo>
                    <a:pt x="6862" y="5762"/>
                  </a:lnTo>
                  <a:lnTo>
                    <a:pt x="6862" y="5762"/>
                  </a:lnTo>
                  <a:lnTo>
                    <a:pt x="8151" y="5516"/>
                  </a:lnTo>
                  <a:lnTo>
                    <a:pt x="8795" y="5402"/>
                  </a:lnTo>
                  <a:lnTo>
                    <a:pt x="9440" y="5269"/>
                  </a:lnTo>
                  <a:lnTo>
                    <a:pt x="9440" y="5269"/>
                  </a:lnTo>
                  <a:lnTo>
                    <a:pt x="9932" y="5155"/>
                  </a:lnTo>
                  <a:lnTo>
                    <a:pt x="10198" y="5118"/>
                  </a:lnTo>
                  <a:lnTo>
                    <a:pt x="10463" y="5042"/>
                  </a:lnTo>
                  <a:lnTo>
                    <a:pt x="10710" y="4966"/>
                  </a:lnTo>
                  <a:lnTo>
                    <a:pt x="10937" y="4852"/>
                  </a:lnTo>
                  <a:lnTo>
                    <a:pt x="11145" y="4720"/>
                  </a:lnTo>
                  <a:lnTo>
                    <a:pt x="11240" y="4644"/>
                  </a:lnTo>
                  <a:lnTo>
                    <a:pt x="11335" y="4549"/>
                  </a:lnTo>
                  <a:lnTo>
                    <a:pt x="11335" y="4549"/>
                  </a:lnTo>
                  <a:lnTo>
                    <a:pt x="11373" y="4492"/>
                  </a:lnTo>
                  <a:lnTo>
                    <a:pt x="11373" y="4435"/>
                  </a:lnTo>
                  <a:lnTo>
                    <a:pt x="11373" y="4378"/>
                  </a:lnTo>
                  <a:lnTo>
                    <a:pt x="11335" y="4322"/>
                  </a:lnTo>
                  <a:lnTo>
                    <a:pt x="11335" y="4322"/>
                  </a:lnTo>
                  <a:lnTo>
                    <a:pt x="11183" y="4132"/>
                  </a:lnTo>
                  <a:lnTo>
                    <a:pt x="11051" y="3999"/>
                  </a:lnTo>
                  <a:lnTo>
                    <a:pt x="10899" y="3867"/>
                  </a:lnTo>
                  <a:lnTo>
                    <a:pt x="10766" y="3772"/>
                  </a:lnTo>
                  <a:lnTo>
                    <a:pt x="10634" y="3715"/>
                  </a:lnTo>
                  <a:lnTo>
                    <a:pt x="10482" y="3658"/>
                  </a:lnTo>
                  <a:lnTo>
                    <a:pt x="10349" y="3639"/>
                  </a:lnTo>
                  <a:lnTo>
                    <a:pt x="10198" y="3620"/>
                  </a:lnTo>
                  <a:lnTo>
                    <a:pt x="10198" y="3620"/>
                  </a:lnTo>
                  <a:lnTo>
                    <a:pt x="9970" y="3639"/>
                  </a:lnTo>
                  <a:lnTo>
                    <a:pt x="9705" y="3696"/>
                  </a:lnTo>
                  <a:lnTo>
                    <a:pt x="9440" y="3772"/>
                  </a:lnTo>
                  <a:lnTo>
                    <a:pt x="9136" y="3867"/>
                  </a:lnTo>
                  <a:lnTo>
                    <a:pt x="9136" y="3867"/>
                  </a:lnTo>
                  <a:lnTo>
                    <a:pt x="8340" y="4113"/>
                  </a:lnTo>
                  <a:lnTo>
                    <a:pt x="7544" y="4359"/>
                  </a:lnTo>
                  <a:lnTo>
                    <a:pt x="6748" y="4568"/>
                  </a:lnTo>
                  <a:lnTo>
                    <a:pt x="5952" y="4776"/>
                  </a:lnTo>
                  <a:lnTo>
                    <a:pt x="5952" y="4776"/>
                  </a:lnTo>
                  <a:lnTo>
                    <a:pt x="5895" y="4492"/>
                  </a:lnTo>
                  <a:lnTo>
                    <a:pt x="5839" y="4208"/>
                  </a:lnTo>
                  <a:lnTo>
                    <a:pt x="5763" y="3923"/>
                  </a:lnTo>
                  <a:lnTo>
                    <a:pt x="5687" y="3639"/>
                  </a:lnTo>
                  <a:lnTo>
                    <a:pt x="5687" y="3639"/>
                  </a:lnTo>
                  <a:lnTo>
                    <a:pt x="5649" y="3582"/>
                  </a:lnTo>
                  <a:lnTo>
                    <a:pt x="5630" y="3544"/>
                  </a:lnTo>
                  <a:lnTo>
                    <a:pt x="5573" y="3525"/>
                  </a:lnTo>
                  <a:lnTo>
                    <a:pt x="5535" y="3507"/>
                  </a:lnTo>
                  <a:lnTo>
                    <a:pt x="5535" y="3507"/>
                  </a:lnTo>
                  <a:lnTo>
                    <a:pt x="5516" y="3507"/>
                  </a:lnTo>
                  <a:lnTo>
                    <a:pt x="5516" y="3507"/>
                  </a:lnTo>
                  <a:lnTo>
                    <a:pt x="5289" y="3544"/>
                  </a:lnTo>
                  <a:lnTo>
                    <a:pt x="5061" y="3601"/>
                  </a:lnTo>
                  <a:lnTo>
                    <a:pt x="4815" y="3677"/>
                  </a:lnTo>
                  <a:lnTo>
                    <a:pt x="4607" y="3753"/>
                  </a:lnTo>
                  <a:lnTo>
                    <a:pt x="4379" y="3848"/>
                  </a:lnTo>
                  <a:lnTo>
                    <a:pt x="4152" y="3961"/>
                  </a:lnTo>
                  <a:lnTo>
                    <a:pt x="3735" y="4208"/>
                  </a:lnTo>
                  <a:lnTo>
                    <a:pt x="3318" y="4473"/>
                  </a:lnTo>
                  <a:lnTo>
                    <a:pt x="2920" y="4738"/>
                  </a:lnTo>
                  <a:lnTo>
                    <a:pt x="2143" y="5307"/>
                  </a:lnTo>
                  <a:lnTo>
                    <a:pt x="2143" y="5307"/>
                  </a:lnTo>
                  <a:lnTo>
                    <a:pt x="1498" y="5781"/>
                  </a:lnTo>
                  <a:lnTo>
                    <a:pt x="1157" y="6027"/>
                  </a:lnTo>
                  <a:lnTo>
                    <a:pt x="854" y="6293"/>
                  </a:lnTo>
                  <a:lnTo>
                    <a:pt x="702" y="6425"/>
                  </a:lnTo>
                  <a:lnTo>
                    <a:pt x="550" y="6577"/>
                  </a:lnTo>
                  <a:lnTo>
                    <a:pt x="418" y="6729"/>
                  </a:lnTo>
                  <a:lnTo>
                    <a:pt x="304" y="6899"/>
                  </a:lnTo>
                  <a:lnTo>
                    <a:pt x="209" y="7070"/>
                  </a:lnTo>
                  <a:lnTo>
                    <a:pt x="115" y="7240"/>
                  </a:lnTo>
                  <a:lnTo>
                    <a:pt x="58" y="7430"/>
                  </a:lnTo>
                  <a:lnTo>
                    <a:pt x="20" y="7638"/>
                  </a:lnTo>
                  <a:lnTo>
                    <a:pt x="20" y="7638"/>
                  </a:lnTo>
                  <a:lnTo>
                    <a:pt x="1" y="7695"/>
                  </a:lnTo>
                  <a:lnTo>
                    <a:pt x="20" y="7752"/>
                  </a:lnTo>
                  <a:lnTo>
                    <a:pt x="58" y="7809"/>
                  </a:lnTo>
                  <a:lnTo>
                    <a:pt x="134" y="7828"/>
                  </a:lnTo>
                  <a:lnTo>
                    <a:pt x="134" y="7828"/>
                  </a:lnTo>
                  <a:lnTo>
                    <a:pt x="209" y="7847"/>
                  </a:lnTo>
                  <a:lnTo>
                    <a:pt x="209" y="7847"/>
                  </a:lnTo>
                  <a:lnTo>
                    <a:pt x="361" y="8510"/>
                  </a:lnTo>
                  <a:lnTo>
                    <a:pt x="475" y="9174"/>
                  </a:lnTo>
                  <a:lnTo>
                    <a:pt x="475" y="9174"/>
                  </a:lnTo>
                  <a:lnTo>
                    <a:pt x="494" y="9230"/>
                  </a:lnTo>
                  <a:lnTo>
                    <a:pt x="532" y="9268"/>
                  </a:lnTo>
                  <a:lnTo>
                    <a:pt x="588" y="9287"/>
                  </a:lnTo>
                  <a:lnTo>
                    <a:pt x="626" y="9287"/>
                  </a:lnTo>
                  <a:lnTo>
                    <a:pt x="626" y="9287"/>
                  </a:lnTo>
                  <a:lnTo>
                    <a:pt x="721" y="9268"/>
                  </a:lnTo>
                  <a:lnTo>
                    <a:pt x="721" y="9268"/>
                  </a:lnTo>
                  <a:lnTo>
                    <a:pt x="873" y="9193"/>
                  </a:lnTo>
                  <a:lnTo>
                    <a:pt x="1024" y="9136"/>
                  </a:lnTo>
                  <a:lnTo>
                    <a:pt x="1024" y="9136"/>
                  </a:lnTo>
                  <a:lnTo>
                    <a:pt x="835" y="9249"/>
                  </a:lnTo>
                  <a:lnTo>
                    <a:pt x="626" y="9363"/>
                  </a:lnTo>
                  <a:lnTo>
                    <a:pt x="626" y="9363"/>
                  </a:lnTo>
                  <a:lnTo>
                    <a:pt x="588" y="9401"/>
                  </a:lnTo>
                  <a:lnTo>
                    <a:pt x="569" y="9439"/>
                  </a:lnTo>
                  <a:lnTo>
                    <a:pt x="550" y="9477"/>
                  </a:lnTo>
                  <a:lnTo>
                    <a:pt x="569" y="9534"/>
                  </a:lnTo>
                  <a:lnTo>
                    <a:pt x="588" y="9572"/>
                  </a:lnTo>
                  <a:lnTo>
                    <a:pt x="607" y="9610"/>
                  </a:lnTo>
                  <a:lnTo>
                    <a:pt x="645" y="9647"/>
                  </a:lnTo>
                  <a:lnTo>
                    <a:pt x="683" y="9666"/>
                  </a:lnTo>
                  <a:lnTo>
                    <a:pt x="683" y="9666"/>
                  </a:lnTo>
                  <a:lnTo>
                    <a:pt x="930" y="10538"/>
                  </a:lnTo>
                  <a:lnTo>
                    <a:pt x="930" y="10538"/>
                  </a:lnTo>
                  <a:lnTo>
                    <a:pt x="949" y="10576"/>
                  </a:lnTo>
                  <a:lnTo>
                    <a:pt x="986" y="10614"/>
                  </a:lnTo>
                  <a:lnTo>
                    <a:pt x="1024" y="10652"/>
                  </a:lnTo>
                  <a:lnTo>
                    <a:pt x="1081" y="10652"/>
                  </a:lnTo>
                  <a:lnTo>
                    <a:pt x="1081" y="10652"/>
                  </a:lnTo>
                  <a:lnTo>
                    <a:pt x="1081" y="10652"/>
                  </a:lnTo>
                  <a:lnTo>
                    <a:pt x="1081" y="10652"/>
                  </a:lnTo>
                  <a:lnTo>
                    <a:pt x="1081" y="10652"/>
                  </a:lnTo>
                  <a:lnTo>
                    <a:pt x="1081" y="10652"/>
                  </a:lnTo>
                  <a:lnTo>
                    <a:pt x="1157" y="10652"/>
                  </a:lnTo>
                  <a:lnTo>
                    <a:pt x="1233" y="10690"/>
                  </a:lnTo>
                  <a:lnTo>
                    <a:pt x="1384" y="10747"/>
                  </a:lnTo>
                  <a:lnTo>
                    <a:pt x="1517" y="10823"/>
                  </a:lnTo>
                  <a:lnTo>
                    <a:pt x="1669" y="10898"/>
                  </a:lnTo>
                  <a:lnTo>
                    <a:pt x="1669" y="10898"/>
                  </a:lnTo>
                  <a:lnTo>
                    <a:pt x="1745" y="10917"/>
                  </a:lnTo>
                  <a:lnTo>
                    <a:pt x="1745" y="10917"/>
                  </a:lnTo>
                  <a:lnTo>
                    <a:pt x="1877" y="10898"/>
                  </a:lnTo>
                  <a:lnTo>
                    <a:pt x="2010" y="10860"/>
                  </a:lnTo>
                  <a:lnTo>
                    <a:pt x="2218" y="10785"/>
                  </a:lnTo>
                  <a:lnTo>
                    <a:pt x="2218" y="10785"/>
                  </a:lnTo>
                  <a:lnTo>
                    <a:pt x="2730" y="10633"/>
                  </a:lnTo>
                  <a:lnTo>
                    <a:pt x="3261" y="10462"/>
                  </a:lnTo>
                  <a:lnTo>
                    <a:pt x="3773" y="10292"/>
                  </a:lnTo>
                  <a:lnTo>
                    <a:pt x="4265" y="10083"/>
                  </a:lnTo>
                  <a:lnTo>
                    <a:pt x="4265" y="10083"/>
                  </a:lnTo>
                  <a:lnTo>
                    <a:pt x="4284" y="10538"/>
                  </a:lnTo>
                  <a:lnTo>
                    <a:pt x="4284" y="10993"/>
                  </a:lnTo>
                  <a:lnTo>
                    <a:pt x="4284" y="10993"/>
                  </a:lnTo>
                  <a:lnTo>
                    <a:pt x="4303" y="11050"/>
                  </a:lnTo>
                  <a:lnTo>
                    <a:pt x="4341" y="11107"/>
                  </a:lnTo>
                  <a:lnTo>
                    <a:pt x="4398" y="11145"/>
                  </a:lnTo>
                  <a:lnTo>
                    <a:pt x="4474" y="11145"/>
                  </a:lnTo>
                  <a:lnTo>
                    <a:pt x="4474" y="11145"/>
                  </a:lnTo>
                  <a:lnTo>
                    <a:pt x="4493" y="11145"/>
                  </a:lnTo>
                  <a:lnTo>
                    <a:pt x="4493" y="11145"/>
                  </a:lnTo>
                  <a:lnTo>
                    <a:pt x="4853" y="11107"/>
                  </a:lnTo>
                  <a:lnTo>
                    <a:pt x="5194" y="11088"/>
                  </a:lnTo>
                  <a:lnTo>
                    <a:pt x="5194" y="11088"/>
                  </a:lnTo>
                  <a:lnTo>
                    <a:pt x="5459" y="11107"/>
                  </a:lnTo>
                  <a:lnTo>
                    <a:pt x="5725" y="11126"/>
                  </a:lnTo>
                  <a:lnTo>
                    <a:pt x="5725" y="11126"/>
                  </a:lnTo>
                  <a:lnTo>
                    <a:pt x="5744" y="11164"/>
                  </a:lnTo>
                  <a:lnTo>
                    <a:pt x="5782" y="11202"/>
                  </a:lnTo>
                  <a:lnTo>
                    <a:pt x="5839" y="11221"/>
                  </a:lnTo>
                  <a:lnTo>
                    <a:pt x="5876" y="11240"/>
                  </a:lnTo>
                  <a:lnTo>
                    <a:pt x="5876" y="11240"/>
                  </a:lnTo>
                  <a:lnTo>
                    <a:pt x="5971" y="11221"/>
                  </a:lnTo>
                  <a:lnTo>
                    <a:pt x="5971" y="11221"/>
                  </a:lnTo>
                  <a:lnTo>
                    <a:pt x="6710" y="10842"/>
                  </a:lnTo>
                  <a:lnTo>
                    <a:pt x="7450" y="10444"/>
                  </a:lnTo>
                  <a:lnTo>
                    <a:pt x="7450" y="10444"/>
                  </a:lnTo>
                  <a:lnTo>
                    <a:pt x="7487" y="10462"/>
                  </a:lnTo>
                  <a:lnTo>
                    <a:pt x="7487" y="10462"/>
                  </a:lnTo>
                  <a:lnTo>
                    <a:pt x="8075" y="10519"/>
                  </a:lnTo>
                  <a:lnTo>
                    <a:pt x="8663" y="10595"/>
                  </a:lnTo>
                  <a:lnTo>
                    <a:pt x="9231" y="10728"/>
                  </a:lnTo>
                  <a:lnTo>
                    <a:pt x="9781" y="10917"/>
                  </a:lnTo>
                  <a:lnTo>
                    <a:pt x="9781" y="10917"/>
                  </a:lnTo>
                  <a:lnTo>
                    <a:pt x="10198" y="11069"/>
                  </a:lnTo>
                  <a:lnTo>
                    <a:pt x="10596" y="11221"/>
                  </a:lnTo>
                  <a:lnTo>
                    <a:pt x="10804" y="11296"/>
                  </a:lnTo>
                  <a:lnTo>
                    <a:pt x="11013" y="11353"/>
                  </a:lnTo>
                  <a:lnTo>
                    <a:pt x="11221" y="11391"/>
                  </a:lnTo>
                  <a:lnTo>
                    <a:pt x="11449" y="11429"/>
                  </a:lnTo>
                  <a:lnTo>
                    <a:pt x="11449" y="11429"/>
                  </a:lnTo>
                  <a:lnTo>
                    <a:pt x="11468" y="11429"/>
                  </a:lnTo>
                  <a:lnTo>
                    <a:pt x="11468" y="11429"/>
                  </a:lnTo>
                  <a:lnTo>
                    <a:pt x="11506" y="11410"/>
                  </a:lnTo>
                  <a:lnTo>
                    <a:pt x="11543" y="11391"/>
                  </a:lnTo>
                  <a:lnTo>
                    <a:pt x="11600" y="11334"/>
                  </a:lnTo>
                  <a:lnTo>
                    <a:pt x="11600" y="11334"/>
                  </a:lnTo>
                  <a:lnTo>
                    <a:pt x="11695" y="11164"/>
                  </a:lnTo>
                  <a:lnTo>
                    <a:pt x="11809" y="10993"/>
                  </a:lnTo>
                  <a:lnTo>
                    <a:pt x="11942" y="10860"/>
                  </a:lnTo>
                  <a:lnTo>
                    <a:pt x="12093" y="10728"/>
                  </a:lnTo>
                  <a:lnTo>
                    <a:pt x="12093" y="10728"/>
                  </a:lnTo>
                  <a:lnTo>
                    <a:pt x="12131" y="10690"/>
                  </a:lnTo>
                  <a:lnTo>
                    <a:pt x="12131" y="10652"/>
                  </a:lnTo>
                  <a:lnTo>
                    <a:pt x="12150" y="10614"/>
                  </a:lnTo>
                  <a:lnTo>
                    <a:pt x="12131" y="10576"/>
                  </a:lnTo>
                  <a:lnTo>
                    <a:pt x="12131" y="10576"/>
                  </a:lnTo>
                  <a:lnTo>
                    <a:pt x="12226" y="10462"/>
                  </a:lnTo>
                  <a:lnTo>
                    <a:pt x="12321" y="10368"/>
                  </a:lnTo>
                  <a:lnTo>
                    <a:pt x="12377" y="10235"/>
                  </a:lnTo>
                  <a:lnTo>
                    <a:pt x="12453" y="10102"/>
                  </a:lnTo>
                  <a:lnTo>
                    <a:pt x="12453" y="10102"/>
                  </a:lnTo>
                  <a:lnTo>
                    <a:pt x="12453" y="10045"/>
                  </a:lnTo>
                  <a:lnTo>
                    <a:pt x="12434" y="9989"/>
                  </a:lnTo>
                  <a:lnTo>
                    <a:pt x="12415" y="9951"/>
                  </a:lnTo>
                  <a:lnTo>
                    <a:pt x="12377" y="9913"/>
                  </a:lnTo>
                  <a:lnTo>
                    <a:pt x="12377" y="9913"/>
                  </a:lnTo>
                  <a:lnTo>
                    <a:pt x="11904" y="9666"/>
                  </a:lnTo>
                  <a:lnTo>
                    <a:pt x="11904" y="9666"/>
                  </a:lnTo>
                  <a:lnTo>
                    <a:pt x="11979" y="9610"/>
                  </a:lnTo>
                  <a:lnTo>
                    <a:pt x="11979" y="9610"/>
                  </a:lnTo>
                  <a:lnTo>
                    <a:pt x="12036" y="9647"/>
                  </a:lnTo>
                  <a:lnTo>
                    <a:pt x="12112" y="9685"/>
                  </a:lnTo>
                  <a:lnTo>
                    <a:pt x="12112" y="9685"/>
                  </a:lnTo>
                  <a:lnTo>
                    <a:pt x="12567" y="9723"/>
                  </a:lnTo>
                  <a:lnTo>
                    <a:pt x="13022" y="9780"/>
                  </a:lnTo>
                  <a:lnTo>
                    <a:pt x="13477" y="9856"/>
                  </a:lnTo>
                  <a:lnTo>
                    <a:pt x="13913" y="9970"/>
                  </a:lnTo>
                  <a:lnTo>
                    <a:pt x="14803" y="10197"/>
                  </a:lnTo>
                  <a:lnTo>
                    <a:pt x="15694" y="10444"/>
                  </a:lnTo>
                  <a:lnTo>
                    <a:pt x="15694" y="10444"/>
                  </a:lnTo>
                  <a:lnTo>
                    <a:pt x="15732" y="10444"/>
                  </a:lnTo>
                  <a:lnTo>
                    <a:pt x="15732" y="10444"/>
                  </a:lnTo>
                  <a:lnTo>
                    <a:pt x="15789" y="10444"/>
                  </a:lnTo>
                  <a:lnTo>
                    <a:pt x="15846" y="10425"/>
                  </a:lnTo>
                  <a:lnTo>
                    <a:pt x="15884" y="10387"/>
                  </a:lnTo>
                  <a:lnTo>
                    <a:pt x="15903" y="10330"/>
                  </a:lnTo>
                  <a:lnTo>
                    <a:pt x="16187" y="9761"/>
                  </a:lnTo>
                  <a:lnTo>
                    <a:pt x="16187" y="9761"/>
                  </a:lnTo>
                  <a:lnTo>
                    <a:pt x="16206" y="9742"/>
                  </a:lnTo>
                  <a:lnTo>
                    <a:pt x="16206" y="9742"/>
                  </a:lnTo>
                  <a:lnTo>
                    <a:pt x="16642" y="9799"/>
                  </a:lnTo>
                  <a:lnTo>
                    <a:pt x="17097" y="9875"/>
                  </a:lnTo>
                  <a:lnTo>
                    <a:pt x="17097" y="9875"/>
                  </a:lnTo>
                  <a:lnTo>
                    <a:pt x="17116" y="9894"/>
                  </a:lnTo>
                  <a:lnTo>
                    <a:pt x="17116" y="9894"/>
                  </a:lnTo>
                  <a:lnTo>
                    <a:pt x="17192" y="9875"/>
                  </a:lnTo>
                  <a:lnTo>
                    <a:pt x="17267" y="9818"/>
                  </a:lnTo>
                  <a:lnTo>
                    <a:pt x="17305" y="9761"/>
                  </a:lnTo>
                  <a:lnTo>
                    <a:pt x="17305" y="9723"/>
                  </a:lnTo>
                  <a:lnTo>
                    <a:pt x="17286" y="9685"/>
                  </a:lnTo>
                  <a:lnTo>
                    <a:pt x="17286" y="9685"/>
                  </a:lnTo>
                  <a:lnTo>
                    <a:pt x="17248" y="9496"/>
                  </a:lnTo>
                  <a:lnTo>
                    <a:pt x="17230" y="9325"/>
                  </a:lnTo>
                  <a:lnTo>
                    <a:pt x="17248" y="9155"/>
                  </a:lnTo>
                  <a:lnTo>
                    <a:pt x="17286" y="8984"/>
                  </a:lnTo>
                  <a:lnTo>
                    <a:pt x="17286" y="8984"/>
                  </a:lnTo>
                  <a:lnTo>
                    <a:pt x="17286" y="8908"/>
                  </a:lnTo>
                  <a:lnTo>
                    <a:pt x="17267" y="8851"/>
                  </a:lnTo>
                  <a:lnTo>
                    <a:pt x="17230" y="8814"/>
                  </a:lnTo>
                  <a:lnTo>
                    <a:pt x="17173" y="8795"/>
                  </a:lnTo>
                  <a:lnTo>
                    <a:pt x="17173" y="8795"/>
                  </a:lnTo>
                  <a:lnTo>
                    <a:pt x="17173" y="8738"/>
                  </a:lnTo>
                  <a:lnTo>
                    <a:pt x="17154" y="8681"/>
                  </a:lnTo>
                  <a:lnTo>
                    <a:pt x="17154" y="8681"/>
                  </a:lnTo>
                  <a:lnTo>
                    <a:pt x="17040" y="8453"/>
                  </a:lnTo>
                  <a:lnTo>
                    <a:pt x="17040" y="8453"/>
                  </a:lnTo>
                  <a:lnTo>
                    <a:pt x="18480" y="8131"/>
                  </a:lnTo>
                  <a:lnTo>
                    <a:pt x="18841" y="8055"/>
                  </a:lnTo>
                  <a:lnTo>
                    <a:pt x="19201" y="7999"/>
                  </a:lnTo>
                  <a:lnTo>
                    <a:pt x="19561" y="7961"/>
                  </a:lnTo>
                  <a:lnTo>
                    <a:pt x="19921" y="7942"/>
                  </a:lnTo>
                  <a:lnTo>
                    <a:pt x="19921" y="7942"/>
                  </a:lnTo>
                  <a:lnTo>
                    <a:pt x="19978" y="7923"/>
                  </a:lnTo>
                  <a:lnTo>
                    <a:pt x="20035" y="7904"/>
                  </a:lnTo>
                  <a:lnTo>
                    <a:pt x="20073" y="7866"/>
                  </a:lnTo>
                  <a:lnTo>
                    <a:pt x="20091" y="7809"/>
                  </a:lnTo>
                  <a:lnTo>
                    <a:pt x="20281" y="7146"/>
                  </a:lnTo>
                  <a:lnTo>
                    <a:pt x="20281" y="7146"/>
                  </a:lnTo>
                  <a:lnTo>
                    <a:pt x="20281" y="7070"/>
                  </a:lnTo>
                  <a:lnTo>
                    <a:pt x="20262" y="7013"/>
                  </a:lnTo>
                  <a:lnTo>
                    <a:pt x="20262" y="7013"/>
                  </a:lnTo>
                  <a:lnTo>
                    <a:pt x="20262" y="7013"/>
                  </a:lnTo>
                  <a:lnTo>
                    <a:pt x="20262" y="5989"/>
                  </a:lnTo>
                  <a:lnTo>
                    <a:pt x="20262" y="5989"/>
                  </a:lnTo>
                  <a:lnTo>
                    <a:pt x="20243" y="5914"/>
                  </a:lnTo>
                  <a:lnTo>
                    <a:pt x="20205" y="5876"/>
                  </a:lnTo>
                  <a:lnTo>
                    <a:pt x="20148" y="5838"/>
                  </a:lnTo>
                  <a:lnTo>
                    <a:pt x="20091" y="5819"/>
                  </a:lnTo>
                  <a:lnTo>
                    <a:pt x="20091" y="5819"/>
                  </a:lnTo>
                  <a:lnTo>
                    <a:pt x="19523" y="5819"/>
                  </a:lnTo>
                  <a:lnTo>
                    <a:pt x="19523" y="5819"/>
                  </a:lnTo>
                  <a:lnTo>
                    <a:pt x="19561" y="5781"/>
                  </a:lnTo>
                  <a:lnTo>
                    <a:pt x="19599" y="5724"/>
                  </a:lnTo>
                  <a:lnTo>
                    <a:pt x="19599" y="5724"/>
                  </a:lnTo>
                  <a:lnTo>
                    <a:pt x="19637" y="5535"/>
                  </a:lnTo>
                  <a:lnTo>
                    <a:pt x="19656" y="5345"/>
                  </a:lnTo>
                  <a:lnTo>
                    <a:pt x="19656" y="5155"/>
                  </a:lnTo>
                  <a:lnTo>
                    <a:pt x="19618" y="4966"/>
                  </a:lnTo>
                  <a:lnTo>
                    <a:pt x="19618" y="4966"/>
                  </a:lnTo>
                  <a:lnTo>
                    <a:pt x="19618" y="4966"/>
                  </a:lnTo>
                  <a:lnTo>
                    <a:pt x="19618" y="4909"/>
                  </a:lnTo>
                  <a:lnTo>
                    <a:pt x="19618" y="4852"/>
                  </a:lnTo>
                  <a:lnTo>
                    <a:pt x="19618" y="4852"/>
                  </a:lnTo>
                  <a:lnTo>
                    <a:pt x="19580" y="4701"/>
                  </a:lnTo>
                  <a:lnTo>
                    <a:pt x="19504" y="4568"/>
                  </a:lnTo>
                  <a:lnTo>
                    <a:pt x="19409" y="4473"/>
                  </a:lnTo>
                  <a:lnTo>
                    <a:pt x="19295" y="4378"/>
                  </a:lnTo>
                  <a:lnTo>
                    <a:pt x="19182" y="4322"/>
                  </a:lnTo>
                  <a:lnTo>
                    <a:pt x="19030" y="4265"/>
                  </a:lnTo>
                  <a:lnTo>
                    <a:pt x="18878" y="4246"/>
                  </a:lnTo>
                  <a:lnTo>
                    <a:pt x="18708" y="4246"/>
                  </a:lnTo>
                  <a:lnTo>
                    <a:pt x="18708" y="4246"/>
                  </a:lnTo>
                  <a:lnTo>
                    <a:pt x="18480" y="4246"/>
                  </a:lnTo>
                  <a:lnTo>
                    <a:pt x="18234" y="4284"/>
                  </a:lnTo>
                  <a:lnTo>
                    <a:pt x="17988" y="4322"/>
                  </a:lnTo>
                  <a:lnTo>
                    <a:pt x="17741" y="4397"/>
                  </a:lnTo>
                  <a:lnTo>
                    <a:pt x="17741" y="4397"/>
                  </a:lnTo>
                  <a:lnTo>
                    <a:pt x="17798" y="4075"/>
                  </a:lnTo>
                  <a:lnTo>
                    <a:pt x="17874" y="3753"/>
                  </a:lnTo>
                  <a:lnTo>
                    <a:pt x="18045" y="3108"/>
                  </a:lnTo>
                  <a:lnTo>
                    <a:pt x="18215" y="2445"/>
                  </a:lnTo>
                  <a:lnTo>
                    <a:pt x="18272" y="2123"/>
                  </a:lnTo>
                  <a:lnTo>
                    <a:pt x="18310" y="1782"/>
                  </a:lnTo>
                  <a:lnTo>
                    <a:pt x="18310" y="1782"/>
                  </a:lnTo>
                  <a:lnTo>
                    <a:pt x="18348" y="1668"/>
                  </a:lnTo>
                  <a:lnTo>
                    <a:pt x="18348" y="1516"/>
                  </a:lnTo>
                  <a:lnTo>
                    <a:pt x="18348" y="1516"/>
                  </a:lnTo>
                  <a:lnTo>
                    <a:pt x="18348" y="1403"/>
                  </a:lnTo>
                  <a:lnTo>
                    <a:pt x="18329" y="1289"/>
                  </a:lnTo>
                  <a:lnTo>
                    <a:pt x="18291" y="1194"/>
                  </a:lnTo>
                  <a:lnTo>
                    <a:pt x="18253" y="1080"/>
                  </a:lnTo>
                  <a:lnTo>
                    <a:pt x="18196" y="986"/>
                  </a:lnTo>
                  <a:lnTo>
                    <a:pt x="18139" y="910"/>
                  </a:lnTo>
                  <a:lnTo>
                    <a:pt x="17988" y="739"/>
                  </a:lnTo>
                  <a:lnTo>
                    <a:pt x="17798" y="607"/>
                  </a:lnTo>
                  <a:lnTo>
                    <a:pt x="17590" y="493"/>
                  </a:lnTo>
                  <a:lnTo>
                    <a:pt x="17362" y="379"/>
                  </a:lnTo>
                  <a:lnTo>
                    <a:pt x="17097" y="303"/>
                  </a:lnTo>
                  <a:lnTo>
                    <a:pt x="16850" y="228"/>
                  </a:lnTo>
                  <a:lnTo>
                    <a:pt x="16585" y="171"/>
                  </a:lnTo>
                  <a:lnTo>
                    <a:pt x="16054" y="95"/>
                  </a:lnTo>
                  <a:lnTo>
                    <a:pt x="15581" y="38"/>
                  </a:lnTo>
                  <a:lnTo>
                    <a:pt x="15183" y="0"/>
                  </a:lnTo>
                  <a:lnTo>
                    <a:pt x="15183" y="0"/>
                  </a:lnTo>
                  <a:lnTo>
                    <a:pt x="15183" y="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2"/>
          <p:cNvGrpSpPr/>
          <p:nvPr/>
        </p:nvGrpSpPr>
        <p:grpSpPr>
          <a:xfrm>
            <a:off x="7811054" y="1118401"/>
            <a:ext cx="474981" cy="650298"/>
            <a:chOff x="1060100" y="3348113"/>
            <a:chExt cx="349225" cy="478125"/>
          </a:xfrm>
        </p:grpSpPr>
        <p:sp>
          <p:nvSpPr>
            <p:cNvPr id="105" name="Google Shape;105;p2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805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2686650" y="530350"/>
            <a:ext cx="3770700" cy="2925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9107926" y="3922635"/>
            <a:ext cx="35743" cy="28285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61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2686650" y="530350"/>
            <a:ext cx="3770700" cy="2925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9107926" y="3922635"/>
            <a:ext cx="35743" cy="28285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499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057400" y="2413221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057400" y="3068394"/>
            <a:ext cx="5029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141850" y="1626600"/>
            <a:ext cx="4860300" cy="18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148900" y="2428613"/>
            <a:ext cx="4846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5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148900" y="2995681"/>
            <a:ext cx="4846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4406425" y="3621775"/>
            <a:ext cx="3960600" cy="7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708688" y="1704140"/>
            <a:ext cx="7726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708513" y="3241202"/>
            <a:ext cx="77268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1932851" y="1441175"/>
            <a:ext cx="26391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1932848" y="1809080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1932850" y="3239125"/>
            <a:ext cx="26391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1932848" y="3603560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987618" y="1684856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989268" y="3476870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713225" y="582168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5900673" y="1441175"/>
            <a:ext cx="25302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5900682" y="1809080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5900674" y="3239125"/>
            <a:ext cx="25302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5900682" y="3603560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4973617" y="1684856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4972717" y="3476870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371600" y="3115163"/>
            <a:ext cx="64008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371600" y="1846297"/>
            <a:ext cx="64008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10" name="Google Shape;10;p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4343450" y="1472350"/>
            <a:ext cx="4041000" cy="18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4434500" y="3305450"/>
            <a:ext cx="3858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0" name="Google Shape;30;p2"/>
          <p:cNvGrpSpPr/>
          <p:nvPr/>
        </p:nvGrpSpPr>
        <p:grpSpPr>
          <a:xfrm>
            <a:off x="427291" y="3302054"/>
            <a:ext cx="427309" cy="735372"/>
            <a:chOff x="1075250" y="4381550"/>
            <a:chExt cx="314175" cy="540675"/>
          </a:xfrm>
        </p:grpSpPr>
        <p:sp>
          <p:nvSpPr>
            <p:cNvPr id="31" name="Google Shape;31;p2"/>
            <p:cNvSpPr/>
            <p:nvPr/>
          </p:nvSpPr>
          <p:spPr>
            <a:xfrm>
              <a:off x="1152000" y="4535075"/>
              <a:ext cx="105700" cy="55000"/>
            </a:xfrm>
            <a:custGeom>
              <a:avLst/>
              <a:gdLst/>
              <a:ahLst/>
              <a:cxnLst/>
              <a:rect l="l" t="t" r="r" b="b"/>
              <a:pathLst>
                <a:path w="4228" h="2200" extrusionOk="0">
                  <a:moveTo>
                    <a:pt x="3318" y="1"/>
                  </a:moveTo>
                  <a:lnTo>
                    <a:pt x="3242" y="20"/>
                  </a:lnTo>
                  <a:lnTo>
                    <a:pt x="3204" y="58"/>
                  </a:lnTo>
                  <a:lnTo>
                    <a:pt x="3166" y="133"/>
                  </a:lnTo>
                  <a:lnTo>
                    <a:pt x="3147" y="190"/>
                  </a:lnTo>
                  <a:lnTo>
                    <a:pt x="3166" y="247"/>
                  </a:lnTo>
                  <a:lnTo>
                    <a:pt x="3204" y="304"/>
                  </a:lnTo>
                  <a:lnTo>
                    <a:pt x="3242" y="361"/>
                  </a:lnTo>
                  <a:lnTo>
                    <a:pt x="3318" y="361"/>
                  </a:lnTo>
                  <a:lnTo>
                    <a:pt x="3488" y="437"/>
                  </a:lnTo>
                  <a:lnTo>
                    <a:pt x="3621" y="493"/>
                  </a:lnTo>
                  <a:lnTo>
                    <a:pt x="3697" y="569"/>
                  </a:lnTo>
                  <a:lnTo>
                    <a:pt x="3754" y="645"/>
                  </a:lnTo>
                  <a:lnTo>
                    <a:pt x="3754" y="740"/>
                  </a:lnTo>
                  <a:lnTo>
                    <a:pt x="3716" y="816"/>
                  </a:lnTo>
                  <a:lnTo>
                    <a:pt x="3640" y="910"/>
                  </a:lnTo>
                  <a:lnTo>
                    <a:pt x="3507" y="1005"/>
                  </a:lnTo>
                  <a:lnTo>
                    <a:pt x="3356" y="1138"/>
                  </a:lnTo>
                  <a:lnTo>
                    <a:pt x="3185" y="1233"/>
                  </a:lnTo>
                  <a:lnTo>
                    <a:pt x="3014" y="1327"/>
                  </a:lnTo>
                  <a:lnTo>
                    <a:pt x="2825" y="1403"/>
                  </a:lnTo>
                  <a:lnTo>
                    <a:pt x="2597" y="1479"/>
                  </a:lnTo>
                  <a:lnTo>
                    <a:pt x="2332" y="1555"/>
                  </a:lnTo>
                  <a:lnTo>
                    <a:pt x="1839" y="1688"/>
                  </a:lnTo>
                  <a:lnTo>
                    <a:pt x="1441" y="1763"/>
                  </a:lnTo>
                  <a:lnTo>
                    <a:pt x="1024" y="1820"/>
                  </a:lnTo>
                  <a:lnTo>
                    <a:pt x="930" y="1839"/>
                  </a:lnTo>
                  <a:lnTo>
                    <a:pt x="854" y="1858"/>
                  </a:lnTo>
                  <a:lnTo>
                    <a:pt x="778" y="1839"/>
                  </a:lnTo>
                  <a:lnTo>
                    <a:pt x="721" y="1820"/>
                  </a:lnTo>
                  <a:lnTo>
                    <a:pt x="664" y="1801"/>
                  </a:lnTo>
                  <a:lnTo>
                    <a:pt x="626" y="1744"/>
                  </a:lnTo>
                  <a:lnTo>
                    <a:pt x="588" y="1707"/>
                  </a:lnTo>
                  <a:lnTo>
                    <a:pt x="550" y="1631"/>
                  </a:lnTo>
                  <a:lnTo>
                    <a:pt x="494" y="1460"/>
                  </a:lnTo>
                  <a:lnTo>
                    <a:pt x="588" y="1365"/>
                  </a:lnTo>
                  <a:lnTo>
                    <a:pt x="683" y="1271"/>
                  </a:lnTo>
                  <a:lnTo>
                    <a:pt x="911" y="1100"/>
                  </a:lnTo>
                  <a:lnTo>
                    <a:pt x="1138" y="967"/>
                  </a:lnTo>
                  <a:lnTo>
                    <a:pt x="1384" y="854"/>
                  </a:lnTo>
                  <a:lnTo>
                    <a:pt x="1422" y="816"/>
                  </a:lnTo>
                  <a:lnTo>
                    <a:pt x="1460" y="759"/>
                  </a:lnTo>
                  <a:lnTo>
                    <a:pt x="1460" y="721"/>
                  </a:lnTo>
                  <a:lnTo>
                    <a:pt x="1460" y="664"/>
                  </a:lnTo>
                  <a:lnTo>
                    <a:pt x="1422" y="607"/>
                  </a:lnTo>
                  <a:lnTo>
                    <a:pt x="1384" y="569"/>
                  </a:lnTo>
                  <a:lnTo>
                    <a:pt x="1328" y="531"/>
                  </a:lnTo>
                  <a:lnTo>
                    <a:pt x="1271" y="531"/>
                  </a:lnTo>
                  <a:lnTo>
                    <a:pt x="1195" y="550"/>
                  </a:lnTo>
                  <a:lnTo>
                    <a:pt x="1005" y="626"/>
                  </a:lnTo>
                  <a:lnTo>
                    <a:pt x="816" y="740"/>
                  </a:lnTo>
                  <a:lnTo>
                    <a:pt x="626" y="854"/>
                  </a:lnTo>
                  <a:lnTo>
                    <a:pt x="456" y="986"/>
                  </a:lnTo>
                  <a:lnTo>
                    <a:pt x="304" y="1138"/>
                  </a:lnTo>
                  <a:lnTo>
                    <a:pt x="171" y="1308"/>
                  </a:lnTo>
                  <a:lnTo>
                    <a:pt x="77" y="1498"/>
                  </a:lnTo>
                  <a:lnTo>
                    <a:pt x="20" y="1707"/>
                  </a:lnTo>
                  <a:lnTo>
                    <a:pt x="1" y="1763"/>
                  </a:lnTo>
                  <a:lnTo>
                    <a:pt x="20" y="1839"/>
                  </a:lnTo>
                  <a:lnTo>
                    <a:pt x="39" y="1896"/>
                  </a:lnTo>
                  <a:lnTo>
                    <a:pt x="58" y="1934"/>
                  </a:lnTo>
                  <a:lnTo>
                    <a:pt x="134" y="2029"/>
                  </a:lnTo>
                  <a:lnTo>
                    <a:pt x="247" y="2086"/>
                  </a:lnTo>
                  <a:lnTo>
                    <a:pt x="380" y="2123"/>
                  </a:lnTo>
                  <a:lnTo>
                    <a:pt x="513" y="2161"/>
                  </a:lnTo>
                  <a:lnTo>
                    <a:pt x="740" y="2180"/>
                  </a:lnTo>
                  <a:lnTo>
                    <a:pt x="911" y="2199"/>
                  </a:lnTo>
                  <a:lnTo>
                    <a:pt x="1384" y="2161"/>
                  </a:lnTo>
                  <a:lnTo>
                    <a:pt x="1631" y="2142"/>
                  </a:lnTo>
                  <a:lnTo>
                    <a:pt x="1896" y="2105"/>
                  </a:lnTo>
                  <a:lnTo>
                    <a:pt x="2143" y="2048"/>
                  </a:lnTo>
                  <a:lnTo>
                    <a:pt x="2408" y="1972"/>
                  </a:lnTo>
                  <a:lnTo>
                    <a:pt x="2654" y="1896"/>
                  </a:lnTo>
                  <a:lnTo>
                    <a:pt x="2901" y="1801"/>
                  </a:lnTo>
                  <a:lnTo>
                    <a:pt x="3147" y="1688"/>
                  </a:lnTo>
                  <a:lnTo>
                    <a:pt x="3356" y="1555"/>
                  </a:lnTo>
                  <a:lnTo>
                    <a:pt x="3564" y="1403"/>
                  </a:lnTo>
                  <a:lnTo>
                    <a:pt x="3754" y="1252"/>
                  </a:lnTo>
                  <a:lnTo>
                    <a:pt x="3905" y="1062"/>
                  </a:lnTo>
                  <a:lnTo>
                    <a:pt x="4038" y="873"/>
                  </a:lnTo>
                  <a:lnTo>
                    <a:pt x="4152" y="664"/>
                  </a:lnTo>
                  <a:lnTo>
                    <a:pt x="4208" y="418"/>
                  </a:lnTo>
                  <a:lnTo>
                    <a:pt x="4227" y="361"/>
                  </a:lnTo>
                  <a:lnTo>
                    <a:pt x="4208" y="304"/>
                  </a:lnTo>
                  <a:lnTo>
                    <a:pt x="4171" y="266"/>
                  </a:lnTo>
                  <a:lnTo>
                    <a:pt x="4133" y="228"/>
                  </a:lnTo>
                  <a:lnTo>
                    <a:pt x="3943" y="114"/>
                  </a:lnTo>
                  <a:lnTo>
                    <a:pt x="3754" y="58"/>
                  </a:lnTo>
                  <a:lnTo>
                    <a:pt x="3564" y="20"/>
                  </a:lnTo>
                  <a:lnTo>
                    <a:pt x="3356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152000" y="4535075"/>
              <a:ext cx="105700" cy="55000"/>
            </a:xfrm>
            <a:custGeom>
              <a:avLst/>
              <a:gdLst/>
              <a:ahLst/>
              <a:cxnLst/>
              <a:rect l="l" t="t" r="r" b="b"/>
              <a:pathLst>
                <a:path w="4228" h="2200" fill="none" extrusionOk="0">
                  <a:moveTo>
                    <a:pt x="3356" y="1"/>
                  </a:moveTo>
                  <a:lnTo>
                    <a:pt x="3356" y="1"/>
                  </a:lnTo>
                  <a:lnTo>
                    <a:pt x="3318" y="1"/>
                  </a:lnTo>
                  <a:lnTo>
                    <a:pt x="3318" y="1"/>
                  </a:lnTo>
                  <a:lnTo>
                    <a:pt x="3242" y="20"/>
                  </a:lnTo>
                  <a:lnTo>
                    <a:pt x="3204" y="58"/>
                  </a:lnTo>
                  <a:lnTo>
                    <a:pt x="3166" y="133"/>
                  </a:lnTo>
                  <a:lnTo>
                    <a:pt x="3147" y="190"/>
                  </a:lnTo>
                  <a:lnTo>
                    <a:pt x="3166" y="247"/>
                  </a:lnTo>
                  <a:lnTo>
                    <a:pt x="3204" y="304"/>
                  </a:lnTo>
                  <a:lnTo>
                    <a:pt x="3242" y="361"/>
                  </a:lnTo>
                  <a:lnTo>
                    <a:pt x="3318" y="361"/>
                  </a:lnTo>
                  <a:lnTo>
                    <a:pt x="3318" y="361"/>
                  </a:lnTo>
                  <a:lnTo>
                    <a:pt x="3318" y="361"/>
                  </a:lnTo>
                  <a:lnTo>
                    <a:pt x="3318" y="361"/>
                  </a:lnTo>
                  <a:lnTo>
                    <a:pt x="3488" y="437"/>
                  </a:lnTo>
                  <a:lnTo>
                    <a:pt x="3621" y="493"/>
                  </a:lnTo>
                  <a:lnTo>
                    <a:pt x="3697" y="569"/>
                  </a:lnTo>
                  <a:lnTo>
                    <a:pt x="3754" y="645"/>
                  </a:lnTo>
                  <a:lnTo>
                    <a:pt x="3754" y="740"/>
                  </a:lnTo>
                  <a:lnTo>
                    <a:pt x="3716" y="816"/>
                  </a:lnTo>
                  <a:lnTo>
                    <a:pt x="3640" y="910"/>
                  </a:lnTo>
                  <a:lnTo>
                    <a:pt x="3507" y="1005"/>
                  </a:lnTo>
                  <a:lnTo>
                    <a:pt x="3507" y="1005"/>
                  </a:lnTo>
                  <a:lnTo>
                    <a:pt x="3356" y="1138"/>
                  </a:lnTo>
                  <a:lnTo>
                    <a:pt x="3185" y="1233"/>
                  </a:lnTo>
                  <a:lnTo>
                    <a:pt x="3014" y="1327"/>
                  </a:lnTo>
                  <a:lnTo>
                    <a:pt x="2825" y="1403"/>
                  </a:lnTo>
                  <a:lnTo>
                    <a:pt x="2825" y="1403"/>
                  </a:lnTo>
                  <a:lnTo>
                    <a:pt x="2597" y="1479"/>
                  </a:lnTo>
                  <a:lnTo>
                    <a:pt x="2332" y="1555"/>
                  </a:lnTo>
                  <a:lnTo>
                    <a:pt x="1839" y="1688"/>
                  </a:lnTo>
                  <a:lnTo>
                    <a:pt x="1839" y="1688"/>
                  </a:lnTo>
                  <a:lnTo>
                    <a:pt x="1441" y="1763"/>
                  </a:lnTo>
                  <a:lnTo>
                    <a:pt x="1024" y="1820"/>
                  </a:lnTo>
                  <a:lnTo>
                    <a:pt x="1024" y="1820"/>
                  </a:lnTo>
                  <a:lnTo>
                    <a:pt x="930" y="1839"/>
                  </a:lnTo>
                  <a:lnTo>
                    <a:pt x="854" y="1858"/>
                  </a:lnTo>
                  <a:lnTo>
                    <a:pt x="854" y="1858"/>
                  </a:lnTo>
                  <a:lnTo>
                    <a:pt x="778" y="1839"/>
                  </a:lnTo>
                  <a:lnTo>
                    <a:pt x="721" y="1820"/>
                  </a:lnTo>
                  <a:lnTo>
                    <a:pt x="664" y="1801"/>
                  </a:lnTo>
                  <a:lnTo>
                    <a:pt x="626" y="1744"/>
                  </a:lnTo>
                  <a:lnTo>
                    <a:pt x="588" y="1707"/>
                  </a:lnTo>
                  <a:lnTo>
                    <a:pt x="550" y="1631"/>
                  </a:lnTo>
                  <a:lnTo>
                    <a:pt x="494" y="1460"/>
                  </a:lnTo>
                  <a:lnTo>
                    <a:pt x="494" y="1460"/>
                  </a:lnTo>
                  <a:lnTo>
                    <a:pt x="588" y="1365"/>
                  </a:lnTo>
                  <a:lnTo>
                    <a:pt x="683" y="1271"/>
                  </a:lnTo>
                  <a:lnTo>
                    <a:pt x="911" y="1100"/>
                  </a:lnTo>
                  <a:lnTo>
                    <a:pt x="1138" y="967"/>
                  </a:lnTo>
                  <a:lnTo>
                    <a:pt x="1384" y="854"/>
                  </a:lnTo>
                  <a:lnTo>
                    <a:pt x="1384" y="854"/>
                  </a:lnTo>
                  <a:lnTo>
                    <a:pt x="1422" y="816"/>
                  </a:lnTo>
                  <a:lnTo>
                    <a:pt x="1460" y="759"/>
                  </a:lnTo>
                  <a:lnTo>
                    <a:pt x="1460" y="721"/>
                  </a:lnTo>
                  <a:lnTo>
                    <a:pt x="1460" y="664"/>
                  </a:lnTo>
                  <a:lnTo>
                    <a:pt x="1422" y="607"/>
                  </a:lnTo>
                  <a:lnTo>
                    <a:pt x="1384" y="569"/>
                  </a:lnTo>
                  <a:lnTo>
                    <a:pt x="1328" y="531"/>
                  </a:lnTo>
                  <a:lnTo>
                    <a:pt x="1271" y="531"/>
                  </a:lnTo>
                  <a:lnTo>
                    <a:pt x="1271" y="531"/>
                  </a:lnTo>
                  <a:lnTo>
                    <a:pt x="1195" y="550"/>
                  </a:lnTo>
                  <a:lnTo>
                    <a:pt x="1195" y="550"/>
                  </a:lnTo>
                  <a:lnTo>
                    <a:pt x="1005" y="626"/>
                  </a:lnTo>
                  <a:lnTo>
                    <a:pt x="816" y="740"/>
                  </a:lnTo>
                  <a:lnTo>
                    <a:pt x="626" y="854"/>
                  </a:lnTo>
                  <a:lnTo>
                    <a:pt x="456" y="986"/>
                  </a:lnTo>
                  <a:lnTo>
                    <a:pt x="304" y="1138"/>
                  </a:lnTo>
                  <a:lnTo>
                    <a:pt x="171" y="1308"/>
                  </a:lnTo>
                  <a:lnTo>
                    <a:pt x="77" y="1498"/>
                  </a:lnTo>
                  <a:lnTo>
                    <a:pt x="20" y="1707"/>
                  </a:lnTo>
                  <a:lnTo>
                    <a:pt x="20" y="1707"/>
                  </a:lnTo>
                  <a:lnTo>
                    <a:pt x="1" y="1763"/>
                  </a:lnTo>
                  <a:lnTo>
                    <a:pt x="20" y="1839"/>
                  </a:lnTo>
                  <a:lnTo>
                    <a:pt x="39" y="1896"/>
                  </a:lnTo>
                  <a:lnTo>
                    <a:pt x="58" y="1934"/>
                  </a:lnTo>
                  <a:lnTo>
                    <a:pt x="134" y="2029"/>
                  </a:lnTo>
                  <a:lnTo>
                    <a:pt x="247" y="2086"/>
                  </a:lnTo>
                  <a:lnTo>
                    <a:pt x="380" y="2123"/>
                  </a:lnTo>
                  <a:lnTo>
                    <a:pt x="513" y="2161"/>
                  </a:lnTo>
                  <a:lnTo>
                    <a:pt x="740" y="2180"/>
                  </a:lnTo>
                  <a:lnTo>
                    <a:pt x="740" y="2180"/>
                  </a:lnTo>
                  <a:lnTo>
                    <a:pt x="911" y="2199"/>
                  </a:lnTo>
                  <a:lnTo>
                    <a:pt x="911" y="2199"/>
                  </a:lnTo>
                  <a:lnTo>
                    <a:pt x="1384" y="2161"/>
                  </a:lnTo>
                  <a:lnTo>
                    <a:pt x="1631" y="2142"/>
                  </a:lnTo>
                  <a:lnTo>
                    <a:pt x="1896" y="2105"/>
                  </a:lnTo>
                  <a:lnTo>
                    <a:pt x="2143" y="2048"/>
                  </a:lnTo>
                  <a:lnTo>
                    <a:pt x="2408" y="1972"/>
                  </a:lnTo>
                  <a:lnTo>
                    <a:pt x="2654" y="1896"/>
                  </a:lnTo>
                  <a:lnTo>
                    <a:pt x="2901" y="1801"/>
                  </a:lnTo>
                  <a:lnTo>
                    <a:pt x="3147" y="1688"/>
                  </a:lnTo>
                  <a:lnTo>
                    <a:pt x="3356" y="1555"/>
                  </a:lnTo>
                  <a:lnTo>
                    <a:pt x="3564" y="1403"/>
                  </a:lnTo>
                  <a:lnTo>
                    <a:pt x="3754" y="1252"/>
                  </a:lnTo>
                  <a:lnTo>
                    <a:pt x="3905" y="1062"/>
                  </a:lnTo>
                  <a:lnTo>
                    <a:pt x="4038" y="873"/>
                  </a:lnTo>
                  <a:lnTo>
                    <a:pt x="4152" y="664"/>
                  </a:lnTo>
                  <a:lnTo>
                    <a:pt x="4208" y="418"/>
                  </a:lnTo>
                  <a:lnTo>
                    <a:pt x="4208" y="418"/>
                  </a:lnTo>
                  <a:lnTo>
                    <a:pt x="4227" y="361"/>
                  </a:lnTo>
                  <a:lnTo>
                    <a:pt x="4208" y="304"/>
                  </a:lnTo>
                  <a:lnTo>
                    <a:pt x="4171" y="266"/>
                  </a:lnTo>
                  <a:lnTo>
                    <a:pt x="4133" y="228"/>
                  </a:lnTo>
                  <a:lnTo>
                    <a:pt x="4133" y="228"/>
                  </a:lnTo>
                  <a:lnTo>
                    <a:pt x="3943" y="114"/>
                  </a:lnTo>
                  <a:lnTo>
                    <a:pt x="3754" y="58"/>
                  </a:lnTo>
                  <a:lnTo>
                    <a:pt x="3564" y="20"/>
                  </a:lnTo>
                  <a:lnTo>
                    <a:pt x="3356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190875" y="4381550"/>
              <a:ext cx="45975" cy="183400"/>
            </a:xfrm>
            <a:custGeom>
              <a:avLst/>
              <a:gdLst/>
              <a:ahLst/>
              <a:cxnLst/>
              <a:rect l="l" t="t" r="r" b="b"/>
              <a:pathLst>
                <a:path w="1839" h="7336" extrusionOk="0">
                  <a:moveTo>
                    <a:pt x="872" y="1"/>
                  </a:moveTo>
                  <a:lnTo>
                    <a:pt x="796" y="20"/>
                  </a:lnTo>
                  <a:lnTo>
                    <a:pt x="739" y="58"/>
                  </a:lnTo>
                  <a:lnTo>
                    <a:pt x="720" y="114"/>
                  </a:lnTo>
                  <a:lnTo>
                    <a:pt x="701" y="171"/>
                  </a:lnTo>
                  <a:lnTo>
                    <a:pt x="720" y="247"/>
                  </a:lnTo>
                  <a:lnTo>
                    <a:pt x="739" y="304"/>
                  </a:lnTo>
                  <a:lnTo>
                    <a:pt x="796" y="342"/>
                  </a:lnTo>
                  <a:lnTo>
                    <a:pt x="872" y="361"/>
                  </a:lnTo>
                  <a:lnTo>
                    <a:pt x="1024" y="380"/>
                  </a:lnTo>
                  <a:lnTo>
                    <a:pt x="1137" y="399"/>
                  </a:lnTo>
                  <a:lnTo>
                    <a:pt x="1251" y="456"/>
                  </a:lnTo>
                  <a:lnTo>
                    <a:pt x="1327" y="513"/>
                  </a:lnTo>
                  <a:lnTo>
                    <a:pt x="1384" y="588"/>
                  </a:lnTo>
                  <a:lnTo>
                    <a:pt x="1440" y="683"/>
                  </a:lnTo>
                  <a:lnTo>
                    <a:pt x="1478" y="778"/>
                  </a:lnTo>
                  <a:lnTo>
                    <a:pt x="1497" y="873"/>
                  </a:lnTo>
                  <a:lnTo>
                    <a:pt x="1516" y="1100"/>
                  </a:lnTo>
                  <a:lnTo>
                    <a:pt x="1497" y="1328"/>
                  </a:lnTo>
                  <a:lnTo>
                    <a:pt x="1478" y="1744"/>
                  </a:lnTo>
                  <a:lnTo>
                    <a:pt x="1459" y="2616"/>
                  </a:lnTo>
                  <a:lnTo>
                    <a:pt x="1422" y="3488"/>
                  </a:lnTo>
                  <a:lnTo>
                    <a:pt x="1384" y="4171"/>
                  </a:lnTo>
                  <a:lnTo>
                    <a:pt x="1346" y="4853"/>
                  </a:lnTo>
                  <a:lnTo>
                    <a:pt x="1289" y="5554"/>
                  </a:lnTo>
                  <a:lnTo>
                    <a:pt x="1251" y="5895"/>
                  </a:lnTo>
                  <a:lnTo>
                    <a:pt x="1251" y="6066"/>
                  </a:lnTo>
                  <a:lnTo>
                    <a:pt x="1213" y="6236"/>
                  </a:lnTo>
                  <a:lnTo>
                    <a:pt x="1156" y="6369"/>
                  </a:lnTo>
                  <a:lnTo>
                    <a:pt x="1080" y="6502"/>
                  </a:lnTo>
                  <a:lnTo>
                    <a:pt x="967" y="6616"/>
                  </a:lnTo>
                  <a:lnTo>
                    <a:pt x="834" y="6710"/>
                  </a:lnTo>
                  <a:lnTo>
                    <a:pt x="663" y="6786"/>
                  </a:lnTo>
                  <a:lnTo>
                    <a:pt x="474" y="6843"/>
                  </a:lnTo>
                  <a:lnTo>
                    <a:pt x="417" y="6691"/>
                  </a:lnTo>
                  <a:lnTo>
                    <a:pt x="379" y="6521"/>
                  </a:lnTo>
                  <a:lnTo>
                    <a:pt x="341" y="6331"/>
                  </a:lnTo>
                  <a:lnTo>
                    <a:pt x="322" y="6142"/>
                  </a:lnTo>
                  <a:lnTo>
                    <a:pt x="303" y="5763"/>
                  </a:lnTo>
                  <a:lnTo>
                    <a:pt x="322" y="5365"/>
                  </a:lnTo>
                  <a:lnTo>
                    <a:pt x="360" y="4967"/>
                  </a:lnTo>
                  <a:lnTo>
                    <a:pt x="398" y="4569"/>
                  </a:lnTo>
                  <a:lnTo>
                    <a:pt x="436" y="4189"/>
                  </a:lnTo>
                  <a:lnTo>
                    <a:pt x="474" y="3848"/>
                  </a:lnTo>
                  <a:lnTo>
                    <a:pt x="644" y="475"/>
                  </a:lnTo>
                  <a:lnTo>
                    <a:pt x="625" y="399"/>
                  </a:lnTo>
                  <a:lnTo>
                    <a:pt x="588" y="342"/>
                  </a:lnTo>
                  <a:lnTo>
                    <a:pt x="531" y="323"/>
                  </a:lnTo>
                  <a:lnTo>
                    <a:pt x="474" y="304"/>
                  </a:lnTo>
                  <a:lnTo>
                    <a:pt x="398" y="323"/>
                  </a:lnTo>
                  <a:lnTo>
                    <a:pt x="341" y="342"/>
                  </a:lnTo>
                  <a:lnTo>
                    <a:pt x="303" y="399"/>
                  </a:lnTo>
                  <a:lnTo>
                    <a:pt x="284" y="475"/>
                  </a:lnTo>
                  <a:lnTo>
                    <a:pt x="95" y="4189"/>
                  </a:lnTo>
                  <a:lnTo>
                    <a:pt x="38" y="4948"/>
                  </a:lnTo>
                  <a:lnTo>
                    <a:pt x="19" y="5327"/>
                  </a:lnTo>
                  <a:lnTo>
                    <a:pt x="0" y="5706"/>
                  </a:lnTo>
                  <a:lnTo>
                    <a:pt x="0" y="6085"/>
                  </a:lnTo>
                  <a:lnTo>
                    <a:pt x="38" y="6464"/>
                  </a:lnTo>
                  <a:lnTo>
                    <a:pt x="114" y="6843"/>
                  </a:lnTo>
                  <a:lnTo>
                    <a:pt x="171" y="7014"/>
                  </a:lnTo>
                  <a:lnTo>
                    <a:pt x="227" y="7203"/>
                  </a:lnTo>
                  <a:lnTo>
                    <a:pt x="265" y="7241"/>
                  </a:lnTo>
                  <a:lnTo>
                    <a:pt x="303" y="7298"/>
                  </a:lnTo>
                  <a:lnTo>
                    <a:pt x="341" y="7317"/>
                  </a:lnTo>
                  <a:lnTo>
                    <a:pt x="417" y="7336"/>
                  </a:lnTo>
                  <a:lnTo>
                    <a:pt x="531" y="7336"/>
                  </a:lnTo>
                  <a:lnTo>
                    <a:pt x="701" y="7317"/>
                  </a:lnTo>
                  <a:lnTo>
                    <a:pt x="853" y="7279"/>
                  </a:lnTo>
                  <a:lnTo>
                    <a:pt x="967" y="7241"/>
                  </a:lnTo>
                  <a:lnTo>
                    <a:pt x="1080" y="7165"/>
                  </a:lnTo>
                  <a:lnTo>
                    <a:pt x="1194" y="7070"/>
                  </a:lnTo>
                  <a:lnTo>
                    <a:pt x="1270" y="6957"/>
                  </a:lnTo>
                  <a:lnTo>
                    <a:pt x="1346" y="6843"/>
                  </a:lnTo>
                  <a:lnTo>
                    <a:pt x="1403" y="6729"/>
                  </a:lnTo>
                  <a:lnTo>
                    <a:pt x="1497" y="6445"/>
                  </a:lnTo>
                  <a:lnTo>
                    <a:pt x="1573" y="6142"/>
                  </a:lnTo>
                  <a:lnTo>
                    <a:pt x="1611" y="5838"/>
                  </a:lnTo>
                  <a:lnTo>
                    <a:pt x="1630" y="5554"/>
                  </a:lnTo>
                  <a:lnTo>
                    <a:pt x="1744" y="4265"/>
                  </a:lnTo>
                  <a:lnTo>
                    <a:pt x="1801" y="2958"/>
                  </a:lnTo>
                  <a:lnTo>
                    <a:pt x="1838" y="1669"/>
                  </a:lnTo>
                  <a:lnTo>
                    <a:pt x="1838" y="380"/>
                  </a:lnTo>
                  <a:lnTo>
                    <a:pt x="1801" y="285"/>
                  </a:lnTo>
                  <a:lnTo>
                    <a:pt x="1782" y="247"/>
                  </a:lnTo>
                  <a:lnTo>
                    <a:pt x="1744" y="209"/>
                  </a:lnTo>
                  <a:lnTo>
                    <a:pt x="1535" y="114"/>
                  </a:lnTo>
                  <a:lnTo>
                    <a:pt x="1327" y="58"/>
                  </a:lnTo>
                  <a:lnTo>
                    <a:pt x="1118" y="20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90875" y="4381550"/>
              <a:ext cx="45975" cy="183400"/>
            </a:xfrm>
            <a:custGeom>
              <a:avLst/>
              <a:gdLst/>
              <a:ahLst/>
              <a:cxnLst/>
              <a:rect l="l" t="t" r="r" b="b"/>
              <a:pathLst>
                <a:path w="1839" h="7336" fill="none" extrusionOk="0">
                  <a:moveTo>
                    <a:pt x="872" y="1"/>
                  </a:moveTo>
                  <a:lnTo>
                    <a:pt x="872" y="1"/>
                  </a:lnTo>
                  <a:lnTo>
                    <a:pt x="796" y="20"/>
                  </a:lnTo>
                  <a:lnTo>
                    <a:pt x="739" y="58"/>
                  </a:lnTo>
                  <a:lnTo>
                    <a:pt x="720" y="114"/>
                  </a:lnTo>
                  <a:lnTo>
                    <a:pt x="701" y="171"/>
                  </a:lnTo>
                  <a:lnTo>
                    <a:pt x="720" y="247"/>
                  </a:lnTo>
                  <a:lnTo>
                    <a:pt x="739" y="304"/>
                  </a:lnTo>
                  <a:lnTo>
                    <a:pt x="796" y="342"/>
                  </a:lnTo>
                  <a:lnTo>
                    <a:pt x="872" y="361"/>
                  </a:lnTo>
                  <a:lnTo>
                    <a:pt x="872" y="361"/>
                  </a:lnTo>
                  <a:lnTo>
                    <a:pt x="1024" y="380"/>
                  </a:lnTo>
                  <a:lnTo>
                    <a:pt x="1137" y="399"/>
                  </a:lnTo>
                  <a:lnTo>
                    <a:pt x="1251" y="456"/>
                  </a:lnTo>
                  <a:lnTo>
                    <a:pt x="1327" y="513"/>
                  </a:lnTo>
                  <a:lnTo>
                    <a:pt x="1384" y="588"/>
                  </a:lnTo>
                  <a:lnTo>
                    <a:pt x="1440" y="683"/>
                  </a:lnTo>
                  <a:lnTo>
                    <a:pt x="1478" y="778"/>
                  </a:lnTo>
                  <a:lnTo>
                    <a:pt x="1497" y="873"/>
                  </a:lnTo>
                  <a:lnTo>
                    <a:pt x="1516" y="1100"/>
                  </a:lnTo>
                  <a:lnTo>
                    <a:pt x="1497" y="1328"/>
                  </a:lnTo>
                  <a:lnTo>
                    <a:pt x="1478" y="1744"/>
                  </a:lnTo>
                  <a:lnTo>
                    <a:pt x="1478" y="1744"/>
                  </a:lnTo>
                  <a:lnTo>
                    <a:pt x="1459" y="2616"/>
                  </a:lnTo>
                  <a:lnTo>
                    <a:pt x="1422" y="3488"/>
                  </a:lnTo>
                  <a:lnTo>
                    <a:pt x="1422" y="3488"/>
                  </a:lnTo>
                  <a:lnTo>
                    <a:pt x="1384" y="4171"/>
                  </a:lnTo>
                  <a:lnTo>
                    <a:pt x="1346" y="4853"/>
                  </a:lnTo>
                  <a:lnTo>
                    <a:pt x="1346" y="4853"/>
                  </a:lnTo>
                  <a:lnTo>
                    <a:pt x="1289" y="5554"/>
                  </a:lnTo>
                  <a:lnTo>
                    <a:pt x="1289" y="5554"/>
                  </a:lnTo>
                  <a:lnTo>
                    <a:pt x="1251" y="5895"/>
                  </a:lnTo>
                  <a:lnTo>
                    <a:pt x="1251" y="5895"/>
                  </a:lnTo>
                  <a:lnTo>
                    <a:pt x="1251" y="6066"/>
                  </a:lnTo>
                  <a:lnTo>
                    <a:pt x="1213" y="6236"/>
                  </a:lnTo>
                  <a:lnTo>
                    <a:pt x="1156" y="6369"/>
                  </a:lnTo>
                  <a:lnTo>
                    <a:pt x="1080" y="6502"/>
                  </a:lnTo>
                  <a:lnTo>
                    <a:pt x="967" y="6616"/>
                  </a:lnTo>
                  <a:lnTo>
                    <a:pt x="834" y="6710"/>
                  </a:lnTo>
                  <a:lnTo>
                    <a:pt x="663" y="6786"/>
                  </a:lnTo>
                  <a:lnTo>
                    <a:pt x="474" y="6843"/>
                  </a:lnTo>
                  <a:lnTo>
                    <a:pt x="474" y="6843"/>
                  </a:lnTo>
                  <a:lnTo>
                    <a:pt x="417" y="6691"/>
                  </a:lnTo>
                  <a:lnTo>
                    <a:pt x="379" y="6521"/>
                  </a:lnTo>
                  <a:lnTo>
                    <a:pt x="341" y="6331"/>
                  </a:lnTo>
                  <a:lnTo>
                    <a:pt x="322" y="6142"/>
                  </a:lnTo>
                  <a:lnTo>
                    <a:pt x="303" y="5763"/>
                  </a:lnTo>
                  <a:lnTo>
                    <a:pt x="322" y="5365"/>
                  </a:lnTo>
                  <a:lnTo>
                    <a:pt x="360" y="4967"/>
                  </a:lnTo>
                  <a:lnTo>
                    <a:pt x="398" y="4569"/>
                  </a:lnTo>
                  <a:lnTo>
                    <a:pt x="436" y="4189"/>
                  </a:lnTo>
                  <a:lnTo>
                    <a:pt x="474" y="3848"/>
                  </a:lnTo>
                  <a:lnTo>
                    <a:pt x="474" y="3848"/>
                  </a:lnTo>
                  <a:lnTo>
                    <a:pt x="644" y="475"/>
                  </a:lnTo>
                  <a:lnTo>
                    <a:pt x="644" y="475"/>
                  </a:lnTo>
                  <a:lnTo>
                    <a:pt x="625" y="399"/>
                  </a:lnTo>
                  <a:lnTo>
                    <a:pt x="588" y="342"/>
                  </a:lnTo>
                  <a:lnTo>
                    <a:pt x="531" y="323"/>
                  </a:lnTo>
                  <a:lnTo>
                    <a:pt x="474" y="304"/>
                  </a:lnTo>
                  <a:lnTo>
                    <a:pt x="474" y="304"/>
                  </a:lnTo>
                  <a:lnTo>
                    <a:pt x="398" y="323"/>
                  </a:lnTo>
                  <a:lnTo>
                    <a:pt x="341" y="342"/>
                  </a:lnTo>
                  <a:lnTo>
                    <a:pt x="303" y="399"/>
                  </a:lnTo>
                  <a:lnTo>
                    <a:pt x="284" y="475"/>
                  </a:lnTo>
                  <a:lnTo>
                    <a:pt x="284" y="475"/>
                  </a:lnTo>
                  <a:lnTo>
                    <a:pt x="95" y="4189"/>
                  </a:lnTo>
                  <a:lnTo>
                    <a:pt x="95" y="4189"/>
                  </a:lnTo>
                  <a:lnTo>
                    <a:pt x="38" y="4948"/>
                  </a:lnTo>
                  <a:lnTo>
                    <a:pt x="19" y="5327"/>
                  </a:lnTo>
                  <a:lnTo>
                    <a:pt x="0" y="5706"/>
                  </a:lnTo>
                  <a:lnTo>
                    <a:pt x="0" y="6085"/>
                  </a:lnTo>
                  <a:lnTo>
                    <a:pt x="38" y="6464"/>
                  </a:lnTo>
                  <a:lnTo>
                    <a:pt x="114" y="6843"/>
                  </a:lnTo>
                  <a:lnTo>
                    <a:pt x="171" y="7014"/>
                  </a:lnTo>
                  <a:lnTo>
                    <a:pt x="227" y="7203"/>
                  </a:lnTo>
                  <a:lnTo>
                    <a:pt x="227" y="7203"/>
                  </a:lnTo>
                  <a:lnTo>
                    <a:pt x="265" y="7241"/>
                  </a:lnTo>
                  <a:lnTo>
                    <a:pt x="303" y="7298"/>
                  </a:lnTo>
                  <a:lnTo>
                    <a:pt x="341" y="7317"/>
                  </a:lnTo>
                  <a:lnTo>
                    <a:pt x="417" y="7336"/>
                  </a:lnTo>
                  <a:lnTo>
                    <a:pt x="417" y="7336"/>
                  </a:lnTo>
                  <a:lnTo>
                    <a:pt x="531" y="7336"/>
                  </a:lnTo>
                  <a:lnTo>
                    <a:pt x="531" y="7336"/>
                  </a:lnTo>
                  <a:lnTo>
                    <a:pt x="701" y="7317"/>
                  </a:lnTo>
                  <a:lnTo>
                    <a:pt x="853" y="7279"/>
                  </a:lnTo>
                  <a:lnTo>
                    <a:pt x="967" y="7241"/>
                  </a:lnTo>
                  <a:lnTo>
                    <a:pt x="1080" y="7165"/>
                  </a:lnTo>
                  <a:lnTo>
                    <a:pt x="1194" y="7070"/>
                  </a:lnTo>
                  <a:lnTo>
                    <a:pt x="1270" y="6957"/>
                  </a:lnTo>
                  <a:lnTo>
                    <a:pt x="1346" y="6843"/>
                  </a:lnTo>
                  <a:lnTo>
                    <a:pt x="1403" y="6729"/>
                  </a:lnTo>
                  <a:lnTo>
                    <a:pt x="1497" y="6445"/>
                  </a:lnTo>
                  <a:lnTo>
                    <a:pt x="1573" y="6142"/>
                  </a:lnTo>
                  <a:lnTo>
                    <a:pt x="1611" y="5838"/>
                  </a:lnTo>
                  <a:lnTo>
                    <a:pt x="1630" y="5554"/>
                  </a:lnTo>
                  <a:lnTo>
                    <a:pt x="1630" y="5554"/>
                  </a:lnTo>
                  <a:lnTo>
                    <a:pt x="1744" y="4265"/>
                  </a:lnTo>
                  <a:lnTo>
                    <a:pt x="1801" y="2958"/>
                  </a:lnTo>
                  <a:lnTo>
                    <a:pt x="1838" y="1669"/>
                  </a:lnTo>
                  <a:lnTo>
                    <a:pt x="1838" y="380"/>
                  </a:lnTo>
                  <a:lnTo>
                    <a:pt x="1838" y="380"/>
                  </a:lnTo>
                  <a:lnTo>
                    <a:pt x="1801" y="285"/>
                  </a:lnTo>
                  <a:lnTo>
                    <a:pt x="1782" y="247"/>
                  </a:lnTo>
                  <a:lnTo>
                    <a:pt x="1744" y="209"/>
                  </a:lnTo>
                  <a:lnTo>
                    <a:pt x="1744" y="209"/>
                  </a:lnTo>
                  <a:lnTo>
                    <a:pt x="1535" y="114"/>
                  </a:lnTo>
                  <a:lnTo>
                    <a:pt x="1327" y="58"/>
                  </a:lnTo>
                  <a:lnTo>
                    <a:pt x="1118" y="20"/>
                  </a:lnTo>
                  <a:lnTo>
                    <a:pt x="872" y="1"/>
                  </a:lnTo>
                  <a:lnTo>
                    <a:pt x="872" y="1"/>
                  </a:lnTo>
                  <a:lnTo>
                    <a:pt x="872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75250" y="4518500"/>
              <a:ext cx="314175" cy="403725"/>
            </a:xfrm>
            <a:custGeom>
              <a:avLst/>
              <a:gdLst/>
              <a:ahLst/>
              <a:cxnLst/>
              <a:rect l="l" t="t" r="r" b="b"/>
              <a:pathLst>
                <a:path w="12567" h="16149" extrusionOk="0">
                  <a:moveTo>
                    <a:pt x="8662" y="0"/>
                  </a:moveTo>
                  <a:lnTo>
                    <a:pt x="8359" y="19"/>
                  </a:lnTo>
                  <a:lnTo>
                    <a:pt x="7752" y="76"/>
                  </a:lnTo>
                  <a:lnTo>
                    <a:pt x="7241" y="152"/>
                  </a:lnTo>
                  <a:lnTo>
                    <a:pt x="6880" y="209"/>
                  </a:lnTo>
                  <a:lnTo>
                    <a:pt x="6824" y="247"/>
                  </a:lnTo>
                  <a:lnTo>
                    <a:pt x="6786" y="285"/>
                  </a:lnTo>
                  <a:lnTo>
                    <a:pt x="6767" y="341"/>
                  </a:lnTo>
                  <a:lnTo>
                    <a:pt x="6767" y="398"/>
                  </a:lnTo>
                  <a:lnTo>
                    <a:pt x="6786" y="474"/>
                  </a:lnTo>
                  <a:lnTo>
                    <a:pt x="6824" y="512"/>
                  </a:lnTo>
                  <a:lnTo>
                    <a:pt x="6880" y="550"/>
                  </a:lnTo>
                  <a:lnTo>
                    <a:pt x="6937" y="569"/>
                  </a:lnTo>
                  <a:lnTo>
                    <a:pt x="6975" y="550"/>
                  </a:lnTo>
                  <a:lnTo>
                    <a:pt x="7449" y="474"/>
                  </a:lnTo>
                  <a:lnTo>
                    <a:pt x="7904" y="417"/>
                  </a:lnTo>
                  <a:lnTo>
                    <a:pt x="8378" y="379"/>
                  </a:lnTo>
                  <a:lnTo>
                    <a:pt x="8833" y="360"/>
                  </a:lnTo>
                  <a:lnTo>
                    <a:pt x="9250" y="379"/>
                  </a:lnTo>
                  <a:lnTo>
                    <a:pt x="9591" y="398"/>
                  </a:lnTo>
                  <a:lnTo>
                    <a:pt x="9799" y="493"/>
                  </a:lnTo>
                  <a:lnTo>
                    <a:pt x="9970" y="569"/>
                  </a:lnTo>
                  <a:lnTo>
                    <a:pt x="10065" y="664"/>
                  </a:lnTo>
                  <a:lnTo>
                    <a:pt x="10103" y="721"/>
                  </a:lnTo>
                  <a:lnTo>
                    <a:pt x="10122" y="777"/>
                  </a:lnTo>
                  <a:lnTo>
                    <a:pt x="10122" y="815"/>
                  </a:lnTo>
                  <a:lnTo>
                    <a:pt x="10122" y="872"/>
                  </a:lnTo>
                  <a:lnTo>
                    <a:pt x="10084" y="986"/>
                  </a:lnTo>
                  <a:lnTo>
                    <a:pt x="9970" y="1100"/>
                  </a:lnTo>
                  <a:lnTo>
                    <a:pt x="9818" y="1232"/>
                  </a:lnTo>
                  <a:lnTo>
                    <a:pt x="9705" y="1346"/>
                  </a:lnTo>
                  <a:lnTo>
                    <a:pt x="9572" y="1460"/>
                  </a:lnTo>
                  <a:lnTo>
                    <a:pt x="9307" y="1668"/>
                  </a:lnTo>
                  <a:lnTo>
                    <a:pt x="9022" y="1839"/>
                  </a:lnTo>
                  <a:lnTo>
                    <a:pt x="8719" y="2009"/>
                  </a:lnTo>
                  <a:lnTo>
                    <a:pt x="8245" y="2256"/>
                  </a:lnTo>
                  <a:lnTo>
                    <a:pt x="7752" y="2502"/>
                  </a:lnTo>
                  <a:lnTo>
                    <a:pt x="7260" y="2711"/>
                  </a:lnTo>
                  <a:lnTo>
                    <a:pt x="6748" y="2919"/>
                  </a:lnTo>
                  <a:lnTo>
                    <a:pt x="6236" y="3090"/>
                  </a:lnTo>
                  <a:lnTo>
                    <a:pt x="5724" y="3241"/>
                  </a:lnTo>
                  <a:lnTo>
                    <a:pt x="5194" y="3393"/>
                  </a:lnTo>
                  <a:lnTo>
                    <a:pt x="4663" y="3526"/>
                  </a:lnTo>
                  <a:lnTo>
                    <a:pt x="4132" y="3620"/>
                  </a:lnTo>
                  <a:lnTo>
                    <a:pt x="3602" y="3715"/>
                  </a:lnTo>
                  <a:lnTo>
                    <a:pt x="3071" y="3772"/>
                  </a:lnTo>
                  <a:lnTo>
                    <a:pt x="2540" y="3829"/>
                  </a:lnTo>
                  <a:lnTo>
                    <a:pt x="2066" y="3848"/>
                  </a:lnTo>
                  <a:lnTo>
                    <a:pt x="1592" y="3867"/>
                  </a:lnTo>
                  <a:lnTo>
                    <a:pt x="1574" y="3867"/>
                  </a:lnTo>
                  <a:lnTo>
                    <a:pt x="1384" y="3848"/>
                  </a:lnTo>
                  <a:lnTo>
                    <a:pt x="1175" y="3829"/>
                  </a:lnTo>
                  <a:lnTo>
                    <a:pt x="967" y="3772"/>
                  </a:lnTo>
                  <a:lnTo>
                    <a:pt x="777" y="3696"/>
                  </a:lnTo>
                  <a:lnTo>
                    <a:pt x="702" y="3658"/>
                  </a:lnTo>
                  <a:lnTo>
                    <a:pt x="645" y="3601"/>
                  </a:lnTo>
                  <a:lnTo>
                    <a:pt x="607" y="3545"/>
                  </a:lnTo>
                  <a:lnTo>
                    <a:pt x="588" y="3469"/>
                  </a:lnTo>
                  <a:lnTo>
                    <a:pt x="588" y="3393"/>
                  </a:lnTo>
                  <a:lnTo>
                    <a:pt x="607" y="3298"/>
                  </a:lnTo>
                  <a:lnTo>
                    <a:pt x="683" y="3203"/>
                  </a:lnTo>
                  <a:lnTo>
                    <a:pt x="759" y="3109"/>
                  </a:lnTo>
                  <a:lnTo>
                    <a:pt x="1157" y="2768"/>
                  </a:lnTo>
                  <a:lnTo>
                    <a:pt x="1555" y="2445"/>
                  </a:lnTo>
                  <a:lnTo>
                    <a:pt x="1972" y="2142"/>
                  </a:lnTo>
                  <a:lnTo>
                    <a:pt x="2407" y="1877"/>
                  </a:lnTo>
                  <a:lnTo>
                    <a:pt x="2881" y="1649"/>
                  </a:lnTo>
                  <a:lnTo>
                    <a:pt x="3336" y="1441"/>
                  </a:lnTo>
                  <a:lnTo>
                    <a:pt x="3829" y="1251"/>
                  </a:lnTo>
                  <a:lnTo>
                    <a:pt x="4303" y="1081"/>
                  </a:lnTo>
                  <a:lnTo>
                    <a:pt x="4379" y="1043"/>
                  </a:lnTo>
                  <a:lnTo>
                    <a:pt x="4417" y="1005"/>
                  </a:lnTo>
                  <a:lnTo>
                    <a:pt x="4435" y="948"/>
                  </a:lnTo>
                  <a:lnTo>
                    <a:pt x="4435" y="891"/>
                  </a:lnTo>
                  <a:lnTo>
                    <a:pt x="4417" y="815"/>
                  </a:lnTo>
                  <a:lnTo>
                    <a:pt x="4379" y="777"/>
                  </a:lnTo>
                  <a:lnTo>
                    <a:pt x="4322" y="740"/>
                  </a:lnTo>
                  <a:lnTo>
                    <a:pt x="4265" y="721"/>
                  </a:lnTo>
                  <a:lnTo>
                    <a:pt x="4208" y="740"/>
                  </a:lnTo>
                  <a:lnTo>
                    <a:pt x="3867" y="853"/>
                  </a:lnTo>
                  <a:lnTo>
                    <a:pt x="3545" y="967"/>
                  </a:lnTo>
                  <a:lnTo>
                    <a:pt x="3204" y="1100"/>
                  </a:lnTo>
                  <a:lnTo>
                    <a:pt x="2881" y="1251"/>
                  </a:lnTo>
                  <a:lnTo>
                    <a:pt x="2559" y="1403"/>
                  </a:lnTo>
                  <a:lnTo>
                    <a:pt x="2256" y="1573"/>
                  </a:lnTo>
                  <a:lnTo>
                    <a:pt x="1953" y="1763"/>
                  </a:lnTo>
                  <a:lnTo>
                    <a:pt x="1649" y="1953"/>
                  </a:lnTo>
                  <a:lnTo>
                    <a:pt x="1175" y="2256"/>
                  </a:lnTo>
                  <a:lnTo>
                    <a:pt x="910" y="2445"/>
                  </a:lnTo>
                  <a:lnTo>
                    <a:pt x="626" y="2654"/>
                  </a:lnTo>
                  <a:lnTo>
                    <a:pt x="379" y="2881"/>
                  </a:lnTo>
                  <a:lnTo>
                    <a:pt x="285" y="3014"/>
                  </a:lnTo>
                  <a:lnTo>
                    <a:pt x="190" y="3128"/>
                  </a:lnTo>
                  <a:lnTo>
                    <a:pt x="114" y="3260"/>
                  </a:lnTo>
                  <a:lnTo>
                    <a:pt x="38" y="3374"/>
                  </a:lnTo>
                  <a:lnTo>
                    <a:pt x="19" y="3507"/>
                  </a:lnTo>
                  <a:lnTo>
                    <a:pt x="0" y="3639"/>
                  </a:lnTo>
                  <a:lnTo>
                    <a:pt x="0" y="3734"/>
                  </a:lnTo>
                  <a:lnTo>
                    <a:pt x="19" y="3810"/>
                  </a:lnTo>
                  <a:lnTo>
                    <a:pt x="57" y="3886"/>
                  </a:lnTo>
                  <a:lnTo>
                    <a:pt x="95" y="3943"/>
                  </a:lnTo>
                  <a:lnTo>
                    <a:pt x="133" y="4000"/>
                  </a:lnTo>
                  <a:lnTo>
                    <a:pt x="190" y="4037"/>
                  </a:lnTo>
                  <a:lnTo>
                    <a:pt x="323" y="4113"/>
                  </a:lnTo>
                  <a:lnTo>
                    <a:pt x="436" y="4416"/>
                  </a:lnTo>
                  <a:lnTo>
                    <a:pt x="588" y="4720"/>
                  </a:lnTo>
                  <a:lnTo>
                    <a:pt x="721" y="5004"/>
                  </a:lnTo>
                  <a:lnTo>
                    <a:pt x="891" y="5288"/>
                  </a:lnTo>
                  <a:lnTo>
                    <a:pt x="948" y="5345"/>
                  </a:lnTo>
                  <a:lnTo>
                    <a:pt x="1024" y="5383"/>
                  </a:lnTo>
                  <a:lnTo>
                    <a:pt x="1119" y="5402"/>
                  </a:lnTo>
                  <a:lnTo>
                    <a:pt x="1213" y="5402"/>
                  </a:lnTo>
                  <a:lnTo>
                    <a:pt x="1460" y="5383"/>
                  </a:lnTo>
                  <a:lnTo>
                    <a:pt x="3393" y="9269"/>
                  </a:lnTo>
                  <a:lnTo>
                    <a:pt x="3829" y="10140"/>
                  </a:lnTo>
                  <a:lnTo>
                    <a:pt x="4246" y="10993"/>
                  </a:lnTo>
                  <a:lnTo>
                    <a:pt x="4360" y="11278"/>
                  </a:lnTo>
                  <a:lnTo>
                    <a:pt x="4473" y="11581"/>
                  </a:lnTo>
                  <a:lnTo>
                    <a:pt x="4644" y="12187"/>
                  </a:lnTo>
                  <a:lnTo>
                    <a:pt x="4815" y="12794"/>
                  </a:lnTo>
                  <a:lnTo>
                    <a:pt x="4985" y="13400"/>
                  </a:lnTo>
                  <a:lnTo>
                    <a:pt x="5118" y="13780"/>
                  </a:lnTo>
                  <a:lnTo>
                    <a:pt x="5288" y="14140"/>
                  </a:lnTo>
                  <a:lnTo>
                    <a:pt x="5478" y="14500"/>
                  </a:lnTo>
                  <a:lnTo>
                    <a:pt x="5686" y="14841"/>
                  </a:lnTo>
                  <a:lnTo>
                    <a:pt x="5914" y="15163"/>
                  </a:lnTo>
                  <a:lnTo>
                    <a:pt x="6179" y="15485"/>
                  </a:lnTo>
                  <a:lnTo>
                    <a:pt x="6445" y="15770"/>
                  </a:lnTo>
                  <a:lnTo>
                    <a:pt x="6729" y="16054"/>
                  </a:lnTo>
                  <a:lnTo>
                    <a:pt x="6805" y="16092"/>
                  </a:lnTo>
                  <a:lnTo>
                    <a:pt x="6880" y="16130"/>
                  </a:lnTo>
                  <a:lnTo>
                    <a:pt x="6994" y="16149"/>
                  </a:lnTo>
                  <a:lnTo>
                    <a:pt x="7316" y="16149"/>
                  </a:lnTo>
                  <a:lnTo>
                    <a:pt x="7525" y="16111"/>
                  </a:lnTo>
                  <a:lnTo>
                    <a:pt x="7866" y="16073"/>
                  </a:lnTo>
                  <a:lnTo>
                    <a:pt x="8378" y="16035"/>
                  </a:lnTo>
                  <a:lnTo>
                    <a:pt x="8890" y="15959"/>
                  </a:lnTo>
                  <a:lnTo>
                    <a:pt x="9382" y="15864"/>
                  </a:lnTo>
                  <a:lnTo>
                    <a:pt x="9894" y="15751"/>
                  </a:lnTo>
                  <a:lnTo>
                    <a:pt x="10595" y="15599"/>
                  </a:lnTo>
                  <a:lnTo>
                    <a:pt x="10974" y="15485"/>
                  </a:lnTo>
                  <a:lnTo>
                    <a:pt x="11353" y="15353"/>
                  </a:lnTo>
                  <a:lnTo>
                    <a:pt x="11524" y="15277"/>
                  </a:lnTo>
                  <a:lnTo>
                    <a:pt x="11695" y="15182"/>
                  </a:lnTo>
                  <a:lnTo>
                    <a:pt x="11846" y="15087"/>
                  </a:lnTo>
                  <a:lnTo>
                    <a:pt x="11998" y="14974"/>
                  </a:lnTo>
                  <a:lnTo>
                    <a:pt x="12131" y="14860"/>
                  </a:lnTo>
                  <a:lnTo>
                    <a:pt x="12263" y="14727"/>
                  </a:lnTo>
                  <a:lnTo>
                    <a:pt x="12358" y="14576"/>
                  </a:lnTo>
                  <a:lnTo>
                    <a:pt x="12453" y="14424"/>
                  </a:lnTo>
                  <a:lnTo>
                    <a:pt x="12510" y="14272"/>
                  </a:lnTo>
                  <a:lnTo>
                    <a:pt x="12529" y="14102"/>
                  </a:lnTo>
                  <a:lnTo>
                    <a:pt x="12548" y="13931"/>
                  </a:lnTo>
                  <a:lnTo>
                    <a:pt x="12567" y="13761"/>
                  </a:lnTo>
                  <a:lnTo>
                    <a:pt x="12548" y="13400"/>
                  </a:lnTo>
                  <a:lnTo>
                    <a:pt x="12548" y="13078"/>
                  </a:lnTo>
                  <a:lnTo>
                    <a:pt x="12548" y="12472"/>
                  </a:lnTo>
                  <a:lnTo>
                    <a:pt x="12510" y="11884"/>
                  </a:lnTo>
                  <a:lnTo>
                    <a:pt x="12434" y="10690"/>
                  </a:lnTo>
                  <a:lnTo>
                    <a:pt x="12320" y="9629"/>
                  </a:lnTo>
                  <a:lnTo>
                    <a:pt x="12187" y="8567"/>
                  </a:lnTo>
                  <a:lnTo>
                    <a:pt x="11998" y="7506"/>
                  </a:lnTo>
                  <a:lnTo>
                    <a:pt x="11808" y="6445"/>
                  </a:lnTo>
                  <a:lnTo>
                    <a:pt x="11353" y="4341"/>
                  </a:lnTo>
                  <a:lnTo>
                    <a:pt x="10918" y="2237"/>
                  </a:lnTo>
                  <a:lnTo>
                    <a:pt x="10899" y="2180"/>
                  </a:lnTo>
                  <a:lnTo>
                    <a:pt x="10861" y="2142"/>
                  </a:lnTo>
                  <a:lnTo>
                    <a:pt x="10804" y="2104"/>
                  </a:lnTo>
                  <a:lnTo>
                    <a:pt x="10766" y="2104"/>
                  </a:lnTo>
                  <a:lnTo>
                    <a:pt x="10690" y="2123"/>
                  </a:lnTo>
                  <a:lnTo>
                    <a:pt x="10614" y="2161"/>
                  </a:lnTo>
                  <a:lnTo>
                    <a:pt x="10576" y="2237"/>
                  </a:lnTo>
                  <a:lnTo>
                    <a:pt x="10557" y="2275"/>
                  </a:lnTo>
                  <a:lnTo>
                    <a:pt x="10576" y="2332"/>
                  </a:lnTo>
                  <a:lnTo>
                    <a:pt x="11335" y="5990"/>
                  </a:lnTo>
                  <a:lnTo>
                    <a:pt x="11505" y="6899"/>
                  </a:lnTo>
                  <a:lnTo>
                    <a:pt x="11676" y="7828"/>
                  </a:lnTo>
                  <a:lnTo>
                    <a:pt x="11827" y="8757"/>
                  </a:lnTo>
                  <a:lnTo>
                    <a:pt x="11960" y="9667"/>
                  </a:lnTo>
                  <a:lnTo>
                    <a:pt x="12074" y="10520"/>
                  </a:lnTo>
                  <a:lnTo>
                    <a:pt x="12131" y="11372"/>
                  </a:lnTo>
                  <a:lnTo>
                    <a:pt x="12168" y="12225"/>
                  </a:lnTo>
                  <a:lnTo>
                    <a:pt x="12187" y="13078"/>
                  </a:lnTo>
                  <a:lnTo>
                    <a:pt x="12187" y="13761"/>
                  </a:lnTo>
                  <a:lnTo>
                    <a:pt x="12168" y="13931"/>
                  </a:lnTo>
                  <a:lnTo>
                    <a:pt x="12150" y="14064"/>
                  </a:lnTo>
                  <a:lnTo>
                    <a:pt x="12131" y="14197"/>
                  </a:lnTo>
                  <a:lnTo>
                    <a:pt x="12093" y="14310"/>
                  </a:lnTo>
                  <a:lnTo>
                    <a:pt x="12036" y="14405"/>
                  </a:lnTo>
                  <a:lnTo>
                    <a:pt x="11998" y="14500"/>
                  </a:lnTo>
                  <a:lnTo>
                    <a:pt x="11922" y="14576"/>
                  </a:lnTo>
                  <a:lnTo>
                    <a:pt x="11865" y="14651"/>
                  </a:lnTo>
                  <a:lnTo>
                    <a:pt x="11695" y="14765"/>
                  </a:lnTo>
                  <a:lnTo>
                    <a:pt x="11505" y="14860"/>
                  </a:lnTo>
                  <a:lnTo>
                    <a:pt x="11088" y="15030"/>
                  </a:lnTo>
                  <a:lnTo>
                    <a:pt x="10614" y="15182"/>
                  </a:lnTo>
                  <a:lnTo>
                    <a:pt x="10122" y="15334"/>
                  </a:lnTo>
                  <a:lnTo>
                    <a:pt x="9629" y="15447"/>
                  </a:lnTo>
                  <a:lnTo>
                    <a:pt x="9136" y="15561"/>
                  </a:lnTo>
                  <a:lnTo>
                    <a:pt x="8662" y="15637"/>
                  </a:lnTo>
                  <a:lnTo>
                    <a:pt x="8169" y="15694"/>
                  </a:lnTo>
                  <a:lnTo>
                    <a:pt x="7677" y="15732"/>
                  </a:lnTo>
                  <a:lnTo>
                    <a:pt x="7184" y="15751"/>
                  </a:lnTo>
                  <a:lnTo>
                    <a:pt x="7165" y="15751"/>
                  </a:lnTo>
                  <a:lnTo>
                    <a:pt x="7070" y="15732"/>
                  </a:lnTo>
                  <a:lnTo>
                    <a:pt x="6975" y="15713"/>
                  </a:lnTo>
                  <a:lnTo>
                    <a:pt x="6880" y="15675"/>
                  </a:lnTo>
                  <a:lnTo>
                    <a:pt x="6786" y="15618"/>
                  </a:lnTo>
                  <a:lnTo>
                    <a:pt x="6596" y="15466"/>
                  </a:lnTo>
                  <a:lnTo>
                    <a:pt x="6426" y="15277"/>
                  </a:lnTo>
                  <a:lnTo>
                    <a:pt x="6274" y="15087"/>
                  </a:lnTo>
                  <a:lnTo>
                    <a:pt x="6141" y="14898"/>
                  </a:lnTo>
                  <a:lnTo>
                    <a:pt x="5914" y="14538"/>
                  </a:lnTo>
                  <a:lnTo>
                    <a:pt x="5705" y="14178"/>
                  </a:lnTo>
                  <a:lnTo>
                    <a:pt x="5516" y="13798"/>
                  </a:lnTo>
                  <a:lnTo>
                    <a:pt x="5383" y="13419"/>
                  </a:lnTo>
                  <a:lnTo>
                    <a:pt x="5250" y="13021"/>
                  </a:lnTo>
                  <a:lnTo>
                    <a:pt x="5023" y="12206"/>
                  </a:lnTo>
                  <a:lnTo>
                    <a:pt x="4909" y="11808"/>
                  </a:lnTo>
                  <a:lnTo>
                    <a:pt x="4796" y="11410"/>
                  </a:lnTo>
                  <a:lnTo>
                    <a:pt x="4796" y="11410"/>
                  </a:lnTo>
                  <a:lnTo>
                    <a:pt x="5307" y="11752"/>
                  </a:lnTo>
                  <a:lnTo>
                    <a:pt x="5819" y="12131"/>
                  </a:lnTo>
                  <a:lnTo>
                    <a:pt x="6331" y="12510"/>
                  </a:lnTo>
                  <a:lnTo>
                    <a:pt x="6862" y="12870"/>
                  </a:lnTo>
                  <a:lnTo>
                    <a:pt x="7127" y="13040"/>
                  </a:lnTo>
                  <a:lnTo>
                    <a:pt x="7392" y="13192"/>
                  </a:lnTo>
                  <a:lnTo>
                    <a:pt x="7677" y="13325"/>
                  </a:lnTo>
                  <a:lnTo>
                    <a:pt x="7942" y="13457"/>
                  </a:lnTo>
                  <a:lnTo>
                    <a:pt x="8245" y="13552"/>
                  </a:lnTo>
                  <a:lnTo>
                    <a:pt x="8529" y="13628"/>
                  </a:lnTo>
                  <a:lnTo>
                    <a:pt x="8833" y="13666"/>
                  </a:lnTo>
                  <a:lnTo>
                    <a:pt x="9136" y="13685"/>
                  </a:lnTo>
                  <a:lnTo>
                    <a:pt x="9344" y="13685"/>
                  </a:lnTo>
                  <a:lnTo>
                    <a:pt x="9553" y="13666"/>
                  </a:lnTo>
                  <a:lnTo>
                    <a:pt x="9761" y="13609"/>
                  </a:lnTo>
                  <a:lnTo>
                    <a:pt x="9989" y="13571"/>
                  </a:lnTo>
                  <a:lnTo>
                    <a:pt x="10046" y="13533"/>
                  </a:lnTo>
                  <a:lnTo>
                    <a:pt x="10084" y="13476"/>
                  </a:lnTo>
                  <a:lnTo>
                    <a:pt x="10103" y="13419"/>
                  </a:lnTo>
                  <a:lnTo>
                    <a:pt x="10103" y="13363"/>
                  </a:lnTo>
                  <a:lnTo>
                    <a:pt x="10084" y="13306"/>
                  </a:lnTo>
                  <a:lnTo>
                    <a:pt x="10046" y="13249"/>
                  </a:lnTo>
                  <a:lnTo>
                    <a:pt x="10008" y="13230"/>
                  </a:lnTo>
                  <a:lnTo>
                    <a:pt x="9951" y="13211"/>
                  </a:lnTo>
                  <a:lnTo>
                    <a:pt x="9894" y="13211"/>
                  </a:lnTo>
                  <a:lnTo>
                    <a:pt x="9686" y="13268"/>
                  </a:lnTo>
                  <a:lnTo>
                    <a:pt x="9496" y="13306"/>
                  </a:lnTo>
                  <a:lnTo>
                    <a:pt x="9307" y="13325"/>
                  </a:lnTo>
                  <a:lnTo>
                    <a:pt x="9117" y="13325"/>
                  </a:lnTo>
                  <a:lnTo>
                    <a:pt x="8814" y="13306"/>
                  </a:lnTo>
                  <a:lnTo>
                    <a:pt x="8529" y="13268"/>
                  </a:lnTo>
                  <a:lnTo>
                    <a:pt x="8245" y="13192"/>
                  </a:lnTo>
                  <a:lnTo>
                    <a:pt x="7961" y="13078"/>
                  </a:lnTo>
                  <a:lnTo>
                    <a:pt x="7677" y="12965"/>
                  </a:lnTo>
                  <a:lnTo>
                    <a:pt x="7411" y="12813"/>
                  </a:lnTo>
                  <a:lnTo>
                    <a:pt x="7146" y="12642"/>
                  </a:lnTo>
                  <a:lnTo>
                    <a:pt x="6880" y="12472"/>
                  </a:lnTo>
                  <a:lnTo>
                    <a:pt x="6369" y="12112"/>
                  </a:lnTo>
                  <a:lnTo>
                    <a:pt x="5857" y="11733"/>
                  </a:lnTo>
                  <a:lnTo>
                    <a:pt x="5364" y="11353"/>
                  </a:lnTo>
                  <a:lnTo>
                    <a:pt x="5099" y="11183"/>
                  </a:lnTo>
                  <a:lnTo>
                    <a:pt x="4852" y="11031"/>
                  </a:lnTo>
                  <a:lnTo>
                    <a:pt x="4815" y="11012"/>
                  </a:lnTo>
                  <a:lnTo>
                    <a:pt x="4701" y="11012"/>
                  </a:lnTo>
                  <a:lnTo>
                    <a:pt x="4663" y="11050"/>
                  </a:lnTo>
                  <a:lnTo>
                    <a:pt x="4454" y="10538"/>
                  </a:lnTo>
                  <a:lnTo>
                    <a:pt x="4227" y="10027"/>
                  </a:lnTo>
                  <a:lnTo>
                    <a:pt x="3753" y="9022"/>
                  </a:lnTo>
                  <a:lnTo>
                    <a:pt x="3241" y="8018"/>
                  </a:lnTo>
                  <a:lnTo>
                    <a:pt x="2711" y="7032"/>
                  </a:lnTo>
                  <a:lnTo>
                    <a:pt x="3033" y="7316"/>
                  </a:lnTo>
                  <a:lnTo>
                    <a:pt x="3374" y="7582"/>
                  </a:lnTo>
                  <a:lnTo>
                    <a:pt x="3696" y="7847"/>
                  </a:lnTo>
                  <a:lnTo>
                    <a:pt x="4056" y="8093"/>
                  </a:lnTo>
                  <a:lnTo>
                    <a:pt x="4398" y="8340"/>
                  </a:lnTo>
                  <a:lnTo>
                    <a:pt x="4758" y="8567"/>
                  </a:lnTo>
                  <a:lnTo>
                    <a:pt x="5118" y="8795"/>
                  </a:lnTo>
                  <a:lnTo>
                    <a:pt x="5497" y="8984"/>
                  </a:lnTo>
                  <a:lnTo>
                    <a:pt x="5876" y="9193"/>
                  </a:lnTo>
                  <a:lnTo>
                    <a:pt x="6255" y="9363"/>
                  </a:lnTo>
                  <a:lnTo>
                    <a:pt x="6634" y="9534"/>
                  </a:lnTo>
                  <a:lnTo>
                    <a:pt x="7032" y="9705"/>
                  </a:lnTo>
                  <a:lnTo>
                    <a:pt x="7430" y="9837"/>
                  </a:lnTo>
                  <a:lnTo>
                    <a:pt x="7847" y="9970"/>
                  </a:lnTo>
                  <a:lnTo>
                    <a:pt x="8264" y="10103"/>
                  </a:lnTo>
                  <a:lnTo>
                    <a:pt x="8681" y="10216"/>
                  </a:lnTo>
                  <a:lnTo>
                    <a:pt x="8719" y="10216"/>
                  </a:lnTo>
                  <a:lnTo>
                    <a:pt x="8776" y="10197"/>
                  </a:lnTo>
                  <a:lnTo>
                    <a:pt x="8833" y="10159"/>
                  </a:lnTo>
                  <a:lnTo>
                    <a:pt x="8871" y="10122"/>
                  </a:lnTo>
                  <a:lnTo>
                    <a:pt x="8890" y="10065"/>
                  </a:lnTo>
                  <a:lnTo>
                    <a:pt x="8890" y="9989"/>
                  </a:lnTo>
                  <a:lnTo>
                    <a:pt x="8871" y="9932"/>
                  </a:lnTo>
                  <a:lnTo>
                    <a:pt x="8833" y="9894"/>
                  </a:lnTo>
                  <a:lnTo>
                    <a:pt x="8776" y="9856"/>
                  </a:lnTo>
                  <a:lnTo>
                    <a:pt x="8359" y="9761"/>
                  </a:lnTo>
                  <a:lnTo>
                    <a:pt x="7942" y="9629"/>
                  </a:lnTo>
                  <a:lnTo>
                    <a:pt x="7525" y="9496"/>
                  </a:lnTo>
                  <a:lnTo>
                    <a:pt x="7127" y="9344"/>
                  </a:lnTo>
                  <a:lnTo>
                    <a:pt x="6729" y="9193"/>
                  </a:lnTo>
                  <a:lnTo>
                    <a:pt x="6350" y="9022"/>
                  </a:lnTo>
                  <a:lnTo>
                    <a:pt x="5952" y="8833"/>
                  </a:lnTo>
                  <a:lnTo>
                    <a:pt x="5592" y="8643"/>
                  </a:lnTo>
                  <a:lnTo>
                    <a:pt x="5213" y="8435"/>
                  </a:lnTo>
                  <a:lnTo>
                    <a:pt x="4852" y="8207"/>
                  </a:lnTo>
                  <a:lnTo>
                    <a:pt x="4492" y="7980"/>
                  </a:lnTo>
                  <a:lnTo>
                    <a:pt x="4151" y="7733"/>
                  </a:lnTo>
                  <a:lnTo>
                    <a:pt x="3810" y="7468"/>
                  </a:lnTo>
                  <a:lnTo>
                    <a:pt x="3469" y="7203"/>
                  </a:lnTo>
                  <a:lnTo>
                    <a:pt x="3147" y="6937"/>
                  </a:lnTo>
                  <a:lnTo>
                    <a:pt x="2824" y="6634"/>
                  </a:lnTo>
                  <a:lnTo>
                    <a:pt x="2768" y="6596"/>
                  </a:lnTo>
                  <a:lnTo>
                    <a:pt x="2654" y="6596"/>
                  </a:lnTo>
                  <a:lnTo>
                    <a:pt x="2597" y="6615"/>
                  </a:lnTo>
                  <a:lnTo>
                    <a:pt x="2559" y="6653"/>
                  </a:lnTo>
                  <a:lnTo>
                    <a:pt x="2540" y="6691"/>
                  </a:lnTo>
                  <a:lnTo>
                    <a:pt x="1858" y="5364"/>
                  </a:lnTo>
                  <a:lnTo>
                    <a:pt x="2275" y="5345"/>
                  </a:lnTo>
                  <a:lnTo>
                    <a:pt x="2711" y="5307"/>
                  </a:lnTo>
                  <a:lnTo>
                    <a:pt x="3147" y="5269"/>
                  </a:lnTo>
                  <a:lnTo>
                    <a:pt x="3583" y="5213"/>
                  </a:lnTo>
                  <a:lnTo>
                    <a:pt x="4435" y="5061"/>
                  </a:lnTo>
                  <a:lnTo>
                    <a:pt x="5269" y="4871"/>
                  </a:lnTo>
                  <a:lnTo>
                    <a:pt x="5326" y="4909"/>
                  </a:lnTo>
                  <a:lnTo>
                    <a:pt x="5592" y="5118"/>
                  </a:lnTo>
                  <a:lnTo>
                    <a:pt x="5876" y="5307"/>
                  </a:lnTo>
                  <a:lnTo>
                    <a:pt x="6160" y="5497"/>
                  </a:lnTo>
                  <a:lnTo>
                    <a:pt x="6445" y="5667"/>
                  </a:lnTo>
                  <a:lnTo>
                    <a:pt x="6729" y="5819"/>
                  </a:lnTo>
                  <a:lnTo>
                    <a:pt x="7032" y="5971"/>
                  </a:lnTo>
                  <a:lnTo>
                    <a:pt x="7335" y="6103"/>
                  </a:lnTo>
                  <a:lnTo>
                    <a:pt x="7658" y="6217"/>
                  </a:lnTo>
                  <a:lnTo>
                    <a:pt x="7961" y="6331"/>
                  </a:lnTo>
                  <a:lnTo>
                    <a:pt x="8283" y="6426"/>
                  </a:lnTo>
                  <a:lnTo>
                    <a:pt x="8605" y="6501"/>
                  </a:lnTo>
                  <a:lnTo>
                    <a:pt x="8927" y="6577"/>
                  </a:lnTo>
                  <a:lnTo>
                    <a:pt x="9250" y="6634"/>
                  </a:lnTo>
                  <a:lnTo>
                    <a:pt x="9591" y="6691"/>
                  </a:lnTo>
                  <a:lnTo>
                    <a:pt x="9932" y="6729"/>
                  </a:lnTo>
                  <a:lnTo>
                    <a:pt x="10273" y="6748"/>
                  </a:lnTo>
                  <a:lnTo>
                    <a:pt x="10349" y="6729"/>
                  </a:lnTo>
                  <a:lnTo>
                    <a:pt x="10406" y="6691"/>
                  </a:lnTo>
                  <a:lnTo>
                    <a:pt x="10425" y="6634"/>
                  </a:lnTo>
                  <a:lnTo>
                    <a:pt x="10444" y="6577"/>
                  </a:lnTo>
                  <a:lnTo>
                    <a:pt x="10425" y="6501"/>
                  </a:lnTo>
                  <a:lnTo>
                    <a:pt x="10406" y="6445"/>
                  </a:lnTo>
                  <a:lnTo>
                    <a:pt x="10349" y="6407"/>
                  </a:lnTo>
                  <a:lnTo>
                    <a:pt x="10273" y="6388"/>
                  </a:lnTo>
                  <a:lnTo>
                    <a:pt x="9951" y="6369"/>
                  </a:lnTo>
                  <a:lnTo>
                    <a:pt x="9648" y="6331"/>
                  </a:lnTo>
                  <a:lnTo>
                    <a:pt x="9344" y="6293"/>
                  </a:lnTo>
                  <a:lnTo>
                    <a:pt x="9041" y="6236"/>
                  </a:lnTo>
                  <a:lnTo>
                    <a:pt x="8738" y="6179"/>
                  </a:lnTo>
                  <a:lnTo>
                    <a:pt x="8435" y="6103"/>
                  </a:lnTo>
                  <a:lnTo>
                    <a:pt x="8150" y="6009"/>
                  </a:lnTo>
                  <a:lnTo>
                    <a:pt x="7866" y="5914"/>
                  </a:lnTo>
                  <a:lnTo>
                    <a:pt x="7582" y="5819"/>
                  </a:lnTo>
                  <a:lnTo>
                    <a:pt x="7297" y="5686"/>
                  </a:lnTo>
                  <a:lnTo>
                    <a:pt x="7013" y="5554"/>
                  </a:lnTo>
                  <a:lnTo>
                    <a:pt x="6748" y="5421"/>
                  </a:lnTo>
                  <a:lnTo>
                    <a:pt x="6482" y="5269"/>
                  </a:lnTo>
                  <a:lnTo>
                    <a:pt x="6217" y="5118"/>
                  </a:lnTo>
                  <a:lnTo>
                    <a:pt x="5952" y="4928"/>
                  </a:lnTo>
                  <a:lnTo>
                    <a:pt x="5705" y="4758"/>
                  </a:lnTo>
                  <a:lnTo>
                    <a:pt x="6122" y="4625"/>
                  </a:lnTo>
                  <a:lnTo>
                    <a:pt x="6539" y="4492"/>
                  </a:lnTo>
                  <a:lnTo>
                    <a:pt x="6937" y="4341"/>
                  </a:lnTo>
                  <a:lnTo>
                    <a:pt x="7354" y="4170"/>
                  </a:lnTo>
                  <a:lnTo>
                    <a:pt x="8150" y="3829"/>
                  </a:lnTo>
                  <a:lnTo>
                    <a:pt x="8927" y="3431"/>
                  </a:lnTo>
                  <a:lnTo>
                    <a:pt x="9477" y="3128"/>
                  </a:lnTo>
                  <a:lnTo>
                    <a:pt x="9761" y="2957"/>
                  </a:lnTo>
                  <a:lnTo>
                    <a:pt x="10008" y="2768"/>
                  </a:lnTo>
                  <a:lnTo>
                    <a:pt x="10140" y="2654"/>
                  </a:lnTo>
                  <a:lnTo>
                    <a:pt x="10235" y="2540"/>
                  </a:lnTo>
                  <a:lnTo>
                    <a:pt x="10330" y="2426"/>
                  </a:lnTo>
                  <a:lnTo>
                    <a:pt x="10425" y="2294"/>
                  </a:lnTo>
                  <a:lnTo>
                    <a:pt x="10482" y="2161"/>
                  </a:lnTo>
                  <a:lnTo>
                    <a:pt x="10520" y="2009"/>
                  </a:lnTo>
                  <a:lnTo>
                    <a:pt x="10557" y="1858"/>
                  </a:lnTo>
                  <a:lnTo>
                    <a:pt x="10557" y="1687"/>
                  </a:lnTo>
                  <a:lnTo>
                    <a:pt x="10520" y="1611"/>
                  </a:lnTo>
                  <a:lnTo>
                    <a:pt x="10482" y="1555"/>
                  </a:lnTo>
                  <a:lnTo>
                    <a:pt x="10425" y="1517"/>
                  </a:lnTo>
                  <a:lnTo>
                    <a:pt x="10292" y="1517"/>
                  </a:lnTo>
                  <a:lnTo>
                    <a:pt x="10235" y="1555"/>
                  </a:lnTo>
                  <a:lnTo>
                    <a:pt x="10197" y="1611"/>
                  </a:lnTo>
                  <a:lnTo>
                    <a:pt x="10197" y="1687"/>
                  </a:lnTo>
                  <a:lnTo>
                    <a:pt x="10178" y="1858"/>
                  </a:lnTo>
                  <a:lnTo>
                    <a:pt x="10140" y="2009"/>
                  </a:lnTo>
                  <a:lnTo>
                    <a:pt x="10065" y="2180"/>
                  </a:lnTo>
                  <a:lnTo>
                    <a:pt x="9951" y="2313"/>
                  </a:lnTo>
                  <a:lnTo>
                    <a:pt x="9818" y="2464"/>
                  </a:lnTo>
                  <a:lnTo>
                    <a:pt x="9667" y="2597"/>
                  </a:lnTo>
                  <a:lnTo>
                    <a:pt x="9496" y="2730"/>
                  </a:lnTo>
                  <a:lnTo>
                    <a:pt x="9325" y="2843"/>
                  </a:lnTo>
                  <a:lnTo>
                    <a:pt x="8946" y="3052"/>
                  </a:lnTo>
                  <a:lnTo>
                    <a:pt x="8548" y="3241"/>
                  </a:lnTo>
                  <a:lnTo>
                    <a:pt x="7904" y="3545"/>
                  </a:lnTo>
                  <a:lnTo>
                    <a:pt x="7278" y="3829"/>
                  </a:lnTo>
                  <a:lnTo>
                    <a:pt x="6634" y="4075"/>
                  </a:lnTo>
                  <a:lnTo>
                    <a:pt x="5971" y="4284"/>
                  </a:lnTo>
                  <a:lnTo>
                    <a:pt x="5326" y="4492"/>
                  </a:lnTo>
                  <a:lnTo>
                    <a:pt x="4644" y="4663"/>
                  </a:lnTo>
                  <a:lnTo>
                    <a:pt x="3962" y="4796"/>
                  </a:lnTo>
                  <a:lnTo>
                    <a:pt x="3279" y="4890"/>
                  </a:lnTo>
                  <a:lnTo>
                    <a:pt x="2597" y="4966"/>
                  </a:lnTo>
                  <a:lnTo>
                    <a:pt x="1972" y="5004"/>
                  </a:lnTo>
                  <a:lnTo>
                    <a:pt x="1365" y="5023"/>
                  </a:lnTo>
                  <a:lnTo>
                    <a:pt x="1346" y="5023"/>
                  </a:lnTo>
                  <a:lnTo>
                    <a:pt x="1232" y="5004"/>
                  </a:lnTo>
                  <a:lnTo>
                    <a:pt x="1138" y="4947"/>
                  </a:lnTo>
                  <a:lnTo>
                    <a:pt x="1043" y="4852"/>
                  </a:lnTo>
                  <a:lnTo>
                    <a:pt x="967" y="4758"/>
                  </a:lnTo>
                  <a:lnTo>
                    <a:pt x="891" y="4625"/>
                  </a:lnTo>
                  <a:lnTo>
                    <a:pt x="815" y="4492"/>
                  </a:lnTo>
                  <a:lnTo>
                    <a:pt x="702" y="4208"/>
                  </a:lnTo>
                  <a:lnTo>
                    <a:pt x="1289" y="4208"/>
                  </a:lnTo>
                  <a:lnTo>
                    <a:pt x="1592" y="4227"/>
                  </a:lnTo>
                  <a:lnTo>
                    <a:pt x="1990" y="4208"/>
                  </a:lnTo>
                  <a:lnTo>
                    <a:pt x="2389" y="4189"/>
                  </a:lnTo>
                  <a:lnTo>
                    <a:pt x="3185" y="4132"/>
                  </a:lnTo>
                  <a:lnTo>
                    <a:pt x="3981" y="4018"/>
                  </a:lnTo>
                  <a:lnTo>
                    <a:pt x="4758" y="3867"/>
                  </a:lnTo>
                  <a:lnTo>
                    <a:pt x="5156" y="3772"/>
                  </a:lnTo>
                  <a:lnTo>
                    <a:pt x="5535" y="3677"/>
                  </a:lnTo>
                  <a:lnTo>
                    <a:pt x="5914" y="3564"/>
                  </a:lnTo>
                  <a:lnTo>
                    <a:pt x="6293" y="3450"/>
                  </a:lnTo>
                  <a:lnTo>
                    <a:pt x="7051" y="3185"/>
                  </a:lnTo>
                  <a:lnTo>
                    <a:pt x="7790" y="2881"/>
                  </a:lnTo>
                  <a:lnTo>
                    <a:pt x="8454" y="2578"/>
                  </a:lnTo>
                  <a:lnTo>
                    <a:pt x="8795" y="2407"/>
                  </a:lnTo>
                  <a:lnTo>
                    <a:pt x="9136" y="2218"/>
                  </a:lnTo>
                  <a:lnTo>
                    <a:pt x="9477" y="2009"/>
                  </a:lnTo>
                  <a:lnTo>
                    <a:pt x="9780" y="1782"/>
                  </a:lnTo>
                  <a:lnTo>
                    <a:pt x="10046" y="1517"/>
                  </a:lnTo>
                  <a:lnTo>
                    <a:pt x="10178" y="1384"/>
                  </a:lnTo>
                  <a:lnTo>
                    <a:pt x="10273" y="1251"/>
                  </a:lnTo>
                  <a:lnTo>
                    <a:pt x="10387" y="1062"/>
                  </a:lnTo>
                  <a:lnTo>
                    <a:pt x="10463" y="910"/>
                  </a:lnTo>
                  <a:lnTo>
                    <a:pt x="10520" y="758"/>
                  </a:lnTo>
                  <a:lnTo>
                    <a:pt x="10520" y="626"/>
                  </a:lnTo>
                  <a:lnTo>
                    <a:pt x="10501" y="512"/>
                  </a:lnTo>
                  <a:lnTo>
                    <a:pt x="10463" y="417"/>
                  </a:lnTo>
                  <a:lnTo>
                    <a:pt x="10387" y="323"/>
                  </a:lnTo>
                  <a:lnTo>
                    <a:pt x="10292" y="247"/>
                  </a:lnTo>
                  <a:lnTo>
                    <a:pt x="10178" y="171"/>
                  </a:lnTo>
                  <a:lnTo>
                    <a:pt x="10046" y="133"/>
                  </a:lnTo>
                  <a:lnTo>
                    <a:pt x="9894" y="76"/>
                  </a:lnTo>
                  <a:lnTo>
                    <a:pt x="9742" y="57"/>
                  </a:lnTo>
                  <a:lnTo>
                    <a:pt x="9382" y="0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75250" y="4518500"/>
              <a:ext cx="314175" cy="403725"/>
            </a:xfrm>
            <a:custGeom>
              <a:avLst/>
              <a:gdLst/>
              <a:ahLst/>
              <a:cxnLst/>
              <a:rect l="l" t="t" r="r" b="b"/>
              <a:pathLst>
                <a:path w="12567" h="16149" fill="none" extrusionOk="0">
                  <a:moveTo>
                    <a:pt x="8984" y="0"/>
                  </a:moveTo>
                  <a:lnTo>
                    <a:pt x="8984" y="0"/>
                  </a:lnTo>
                  <a:lnTo>
                    <a:pt x="8662" y="0"/>
                  </a:lnTo>
                  <a:lnTo>
                    <a:pt x="8359" y="19"/>
                  </a:lnTo>
                  <a:lnTo>
                    <a:pt x="7752" y="76"/>
                  </a:lnTo>
                  <a:lnTo>
                    <a:pt x="7241" y="152"/>
                  </a:lnTo>
                  <a:lnTo>
                    <a:pt x="6880" y="209"/>
                  </a:lnTo>
                  <a:lnTo>
                    <a:pt x="6880" y="209"/>
                  </a:lnTo>
                  <a:lnTo>
                    <a:pt x="6824" y="247"/>
                  </a:lnTo>
                  <a:lnTo>
                    <a:pt x="6786" y="285"/>
                  </a:lnTo>
                  <a:lnTo>
                    <a:pt x="6767" y="341"/>
                  </a:lnTo>
                  <a:lnTo>
                    <a:pt x="6767" y="398"/>
                  </a:lnTo>
                  <a:lnTo>
                    <a:pt x="6786" y="474"/>
                  </a:lnTo>
                  <a:lnTo>
                    <a:pt x="6824" y="512"/>
                  </a:lnTo>
                  <a:lnTo>
                    <a:pt x="6880" y="550"/>
                  </a:lnTo>
                  <a:lnTo>
                    <a:pt x="6937" y="569"/>
                  </a:lnTo>
                  <a:lnTo>
                    <a:pt x="6937" y="569"/>
                  </a:lnTo>
                  <a:lnTo>
                    <a:pt x="6975" y="550"/>
                  </a:lnTo>
                  <a:lnTo>
                    <a:pt x="6975" y="550"/>
                  </a:lnTo>
                  <a:lnTo>
                    <a:pt x="7449" y="474"/>
                  </a:lnTo>
                  <a:lnTo>
                    <a:pt x="7904" y="417"/>
                  </a:lnTo>
                  <a:lnTo>
                    <a:pt x="8378" y="379"/>
                  </a:lnTo>
                  <a:lnTo>
                    <a:pt x="8833" y="360"/>
                  </a:lnTo>
                  <a:lnTo>
                    <a:pt x="8833" y="360"/>
                  </a:lnTo>
                  <a:lnTo>
                    <a:pt x="9250" y="379"/>
                  </a:lnTo>
                  <a:lnTo>
                    <a:pt x="9250" y="379"/>
                  </a:lnTo>
                  <a:lnTo>
                    <a:pt x="9591" y="398"/>
                  </a:lnTo>
                  <a:lnTo>
                    <a:pt x="9591" y="398"/>
                  </a:lnTo>
                  <a:lnTo>
                    <a:pt x="9799" y="493"/>
                  </a:lnTo>
                  <a:lnTo>
                    <a:pt x="9970" y="569"/>
                  </a:lnTo>
                  <a:lnTo>
                    <a:pt x="10065" y="664"/>
                  </a:lnTo>
                  <a:lnTo>
                    <a:pt x="10103" y="721"/>
                  </a:lnTo>
                  <a:lnTo>
                    <a:pt x="10122" y="777"/>
                  </a:lnTo>
                  <a:lnTo>
                    <a:pt x="10122" y="815"/>
                  </a:lnTo>
                  <a:lnTo>
                    <a:pt x="10122" y="872"/>
                  </a:lnTo>
                  <a:lnTo>
                    <a:pt x="10084" y="986"/>
                  </a:lnTo>
                  <a:lnTo>
                    <a:pt x="9970" y="1100"/>
                  </a:lnTo>
                  <a:lnTo>
                    <a:pt x="9818" y="1232"/>
                  </a:lnTo>
                  <a:lnTo>
                    <a:pt x="9818" y="1232"/>
                  </a:lnTo>
                  <a:lnTo>
                    <a:pt x="9705" y="1346"/>
                  </a:lnTo>
                  <a:lnTo>
                    <a:pt x="9572" y="1460"/>
                  </a:lnTo>
                  <a:lnTo>
                    <a:pt x="9307" y="1668"/>
                  </a:lnTo>
                  <a:lnTo>
                    <a:pt x="9022" y="1839"/>
                  </a:lnTo>
                  <a:lnTo>
                    <a:pt x="8719" y="2009"/>
                  </a:lnTo>
                  <a:lnTo>
                    <a:pt x="8719" y="2009"/>
                  </a:lnTo>
                  <a:lnTo>
                    <a:pt x="8245" y="2256"/>
                  </a:lnTo>
                  <a:lnTo>
                    <a:pt x="7752" y="2502"/>
                  </a:lnTo>
                  <a:lnTo>
                    <a:pt x="7260" y="2711"/>
                  </a:lnTo>
                  <a:lnTo>
                    <a:pt x="6748" y="2919"/>
                  </a:lnTo>
                  <a:lnTo>
                    <a:pt x="6236" y="3090"/>
                  </a:lnTo>
                  <a:lnTo>
                    <a:pt x="5724" y="3241"/>
                  </a:lnTo>
                  <a:lnTo>
                    <a:pt x="5194" y="3393"/>
                  </a:lnTo>
                  <a:lnTo>
                    <a:pt x="4663" y="3526"/>
                  </a:lnTo>
                  <a:lnTo>
                    <a:pt x="4663" y="3526"/>
                  </a:lnTo>
                  <a:lnTo>
                    <a:pt x="4132" y="3620"/>
                  </a:lnTo>
                  <a:lnTo>
                    <a:pt x="3602" y="3715"/>
                  </a:lnTo>
                  <a:lnTo>
                    <a:pt x="3071" y="3772"/>
                  </a:lnTo>
                  <a:lnTo>
                    <a:pt x="2540" y="3829"/>
                  </a:lnTo>
                  <a:lnTo>
                    <a:pt x="2540" y="3829"/>
                  </a:lnTo>
                  <a:lnTo>
                    <a:pt x="2066" y="3848"/>
                  </a:lnTo>
                  <a:lnTo>
                    <a:pt x="1592" y="3867"/>
                  </a:lnTo>
                  <a:lnTo>
                    <a:pt x="1592" y="3867"/>
                  </a:lnTo>
                  <a:lnTo>
                    <a:pt x="1574" y="3867"/>
                  </a:lnTo>
                  <a:lnTo>
                    <a:pt x="1574" y="3867"/>
                  </a:lnTo>
                  <a:lnTo>
                    <a:pt x="1384" y="3848"/>
                  </a:lnTo>
                  <a:lnTo>
                    <a:pt x="1175" y="3829"/>
                  </a:lnTo>
                  <a:lnTo>
                    <a:pt x="967" y="3772"/>
                  </a:lnTo>
                  <a:lnTo>
                    <a:pt x="777" y="3696"/>
                  </a:lnTo>
                  <a:lnTo>
                    <a:pt x="702" y="3658"/>
                  </a:lnTo>
                  <a:lnTo>
                    <a:pt x="645" y="3601"/>
                  </a:lnTo>
                  <a:lnTo>
                    <a:pt x="607" y="3545"/>
                  </a:lnTo>
                  <a:lnTo>
                    <a:pt x="588" y="3469"/>
                  </a:lnTo>
                  <a:lnTo>
                    <a:pt x="588" y="3393"/>
                  </a:lnTo>
                  <a:lnTo>
                    <a:pt x="607" y="3298"/>
                  </a:lnTo>
                  <a:lnTo>
                    <a:pt x="683" y="3203"/>
                  </a:lnTo>
                  <a:lnTo>
                    <a:pt x="759" y="3109"/>
                  </a:lnTo>
                  <a:lnTo>
                    <a:pt x="759" y="3109"/>
                  </a:lnTo>
                  <a:lnTo>
                    <a:pt x="1157" y="2768"/>
                  </a:lnTo>
                  <a:lnTo>
                    <a:pt x="1555" y="2445"/>
                  </a:lnTo>
                  <a:lnTo>
                    <a:pt x="1972" y="2142"/>
                  </a:lnTo>
                  <a:lnTo>
                    <a:pt x="2407" y="1877"/>
                  </a:lnTo>
                  <a:lnTo>
                    <a:pt x="2881" y="1649"/>
                  </a:lnTo>
                  <a:lnTo>
                    <a:pt x="3336" y="1441"/>
                  </a:lnTo>
                  <a:lnTo>
                    <a:pt x="3829" y="1251"/>
                  </a:lnTo>
                  <a:lnTo>
                    <a:pt x="4303" y="1081"/>
                  </a:lnTo>
                  <a:lnTo>
                    <a:pt x="4303" y="1081"/>
                  </a:lnTo>
                  <a:lnTo>
                    <a:pt x="4379" y="1043"/>
                  </a:lnTo>
                  <a:lnTo>
                    <a:pt x="4417" y="1005"/>
                  </a:lnTo>
                  <a:lnTo>
                    <a:pt x="4435" y="948"/>
                  </a:lnTo>
                  <a:lnTo>
                    <a:pt x="4435" y="891"/>
                  </a:lnTo>
                  <a:lnTo>
                    <a:pt x="4417" y="815"/>
                  </a:lnTo>
                  <a:lnTo>
                    <a:pt x="4379" y="777"/>
                  </a:lnTo>
                  <a:lnTo>
                    <a:pt x="4322" y="740"/>
                  </a:lnTo>
                  <a:lnTo>
                    <a:pt x="4265" y="721"/>
                  </a:lnTo>
                  <a:lnTo>
                    <a:pt x="4265" y="721"/>
                  </a:lnTo>
                  <a:lnTo>
                    <a:pt x="4208" y="740"/>
                  </a:lnTo>
                  <a:lnTo>
                    <a:pt x="4208" y="740"/>
                  </a:lnTo>
                  <a:lnTo>
                    <a:pt x="3867" y="853"/>
                  </a:lnTo>
                  <a:lnTo>
                    <a:pt x="3545" y="967"/>
                  </a:lnTo>
                  <a:lnTo>
                    <a:pt x="3204" y="1100"/>
                  </a:lnTo>
                  <a:lnTo>
                    <a:pt x="2881" y="1251"/>
                  </a:lnTo>
                  <a:lnTo>
                    <a:pt x="2559" y="1403"/>
                  </a:lnTo>
                  <a:lnTo>
                    <a:pt x="2256" y="1573"/>
                  </a:lnTo>
                  <a:lnTo>
                    <a:pt x="1953" y="1763"/>
                  </a:lnTo>
                  <a:lnTo>
                    <a:pt x="1649" y="1953"/>
                  </a:lnTo>
                  <a:lnTo>
                    <a:pt x="1649" y="1953"/>
                  </a:lnTo>
                  <a:lnTo>
                    <a:pt x="1175" y="2256"/>
                  </a:lnTo>
                  <a:lnTo>
                    <a:pt x="910" y="2445"/>
                  </a:lnTo>
                  <a:lnTo>
                    <a:pt x="626" y="2654"/>
                  </a:lnTo>
                  <a:lnTo>
                    <a:pt x="379" y="2881"/>
                  </a:lnTo>
                  <a:lnTo>
                    <a:pt x="285" y="3014"/>
                  </a:lnTo>
                  <a:lnTo>
                    <a:pt x="190" y="3128"/>
                  </a:lnTo>
                  <a:lnTo>
                    <a:pt x="114" y="3260"/>
                  </a:lnTo>
                  <a:lnTo>
                    <a:pt x="38" y="3374"/>
                  </a:lnTo>
                  <a:lnTo>
                    <a:pt x="19" y="3507"/>
                  </a:lnTo>
                  <a:lnTo>
                    <a:pt x="0" y="3639"/>
                  </a:lnTo>
                  <a:lnTo>
                    <a:pt x="0" y="3639"/>
                  </a:lnTo>
                  <a:lnTo>
                    <a:pt x="0" y="3734"/>
                  </a:lnTo>
                  <a:lnTo>
                    <a:pt x="19" y="3810"/>
                  </a:lnTo>
                  <a:lnTo>
                    <a:pt x="57" y="3886"/>
                  </a:lnTo>
                  <a:lnTo>
                    <a:pt x="95" y="3943"/>
                  </a:lnTo>
                  <a:lnTo>
                    <a:pt x="133" y="4000"/>
                  </a:lnTo>
                  <a:lnTo>
                    <a:pt x="190" y="4037"/>
                  </a:lnTo>
                  <a:lnTo>
                    <a:pt x="323" y="4113"/>
                  </a:lnTo>
                  <a:lnTo>
                    <a:pt x="323" y="4113"/>
                  </a:lnTo>
                  <a:lnTo>
                    <a:pt x="436" y="4416"/>
                  </a:lnTo>
                  <a:lnTo>
                    <a:pt x="588" y="4720"/>
                  </a:lnTo>
                  <a:lnTo>
                    <a:pt x="721" y="5004"/>
                  </a:lnTo>
                  <a:lnTo>
                    <a:pt x="891" y="5288"/>
                  </a:lnTo>
                  <a:lnTo>
                    <a:pt x="891" y="5288"/>
                  </a:lnTo>
                  <a:lnTo>
                    <a:pt x="948" y="5345"/>
                  </a:lnTo>
                  <a:lnTo>
                    <a:pt x="1024" y="5383"/>
                  </a:lnTo>
                  <a:lnTo>
                    <a:pt x="1119" y="5402"/>
                  </a:lnTo>
                  <a:lnTo>
                    <a:pt x="1213" y="5402"/>
                  </a:lnTo>
                  <a:lnTo>
                    <a:pt x="1213" y="5402"/>
                  </a:lnTo>
                  <a:lnTo>
                    <a:pt x="1460" y="5383"/>
                  </a:lnTo>
                  <a:lnTo>
                    <a:pt x="1460" y="5383"/>
                  </a:lnTo>
                  <a:lnTo>
                    <a:pt x="3393" y="9269"/>
                  </a:lnTo>
                  <a:lnTo>
                    <a:pt x="3393" y="9269"/>
                  </a:lnTo>
                  <a:lnTo>
                    <a:pt x="3829" y="10140"/>
                  </a:lnTo>
                  <a:lnTo>
                    <a:pt x="4246" y="10993"/>
                  </a:lnTo>
                  <a:lnTo>
                    <a:pt x="4246" y="10993"/>
                  </a:lnTo>
                  <a:lnTo>
                    <a:pt x="4360" y="11278"/>
                  </a:lnTo>
                  <a:lnTo>
                    <a:pt x="4473" y="11581"/>
                  </a:lnTo>
                  <a:lnTo>
                    <a:pt x="4644" y="12187"/>
                  </a:lnTo>
                  <a:lnTo>
                    <a:pt x="4815" y="12794"/>
                  </a:lnTo>
                  <a:lnTo>
                    <a:pt x="4985" y="13400"/>
                  </a:lnTo>
                  <a:lnTo>
                    <a:pt x="4985" y="13400"/>
                  </a:lnTo>
                  <a:lnTo>
                    <a:pt x="5118" y="13780"/>
                  </a:lnTo>
                  <a:lnTo>
                    <a:pt x="5288" y="14140"/>
                  </a:lnTo>
                  <a:lnTo>
                    <a:pt x="5478" y="14500"/>
                  </a:lnTo>
                  <a:lnTo>
                    <a:pt x="5686" y="14841"/>
                  </a:lnTo>
                  <a:lnTo>
                    <a:pt x="5914" y="15163"/>
                  </a:lnTo>
                  <a:lnTo>
                    <a:pt x="6179" y="15485"/>
                  </a:lnTo>
                  <a:lnTo>
                    <a:pt x="6445" y="15770"/>
                  </a:lnTo>
                  <a:lnTo>
                    <a:pt x="6729" y="16054"/>
                  </a:lnTo>
                  <a:lnTo>
                    <a:pt x="6729" y="16054"/>
                  </a:lnTo>
                  <a:lnTo>
                    <a:pt x="6805" y="16092"/>
                  </a:lnTo>
                  <a:lnTo>
                    <a:pt x="6880" y="16130"/>
                  </a:lnTo>
                  <a:lnTo>
                    <a:pt x="6994" y="16149"/>
                  </a:lnTo>
                  <a:lnTo>
                    <a:pt x="7108" y="16149"/>
                  </a:lnTo>
                  <a:lnTo>
                    <a:pt x="7108" y="16149"/>
                  </a:lnTo>
                  <a:lnTo>
                    <a:pt x="7316" y="16149"/>
                  </a:lnTo>
                  <a:lnTo>
                    <a:pt x="7525" y="16111"/>
                  </a:lnTo>
                  <a:lnTo>
                    <a:pt x="7866" y="16073"/>
                  </a:lnTo>
                  <a:lnTo>
                    <a:pt x="7866" y="16073"/>
                  </a:lnTo>
                  <a:lnTo>
                    <a:pt x="8378" y="16035"/>
                  </a:lnTo>
                  <a:lnTo>
                    <a:pt x="8890" y="15959"/>
                  </a:lnTo>
                  <a:lnTo>
                    <a:pt x="9382" y="15864"/>
                  </a:lnTo>
                  <a:lnTo>
                    <a:pt x="9894" y="15751"/>
                  </a:lnTo>
                  <a:lnTo>
                    <a:pt x="9894" y="15751"/>
                  </a:lnTo>
                  <a:lnTo>
                    <a:pt x="10595" y="15599"/>
                  </a:lnTo>
                  <a:lnTo>
                    <a:pt x="10974" y="15485"/>
                  </a:lnTo>
                  <a:lnTo>
                    <a:pt x="11353" y="15353"/>
                  </a:lnTo>
                  <a:lnTo>
                    <a:pt x="11524" y="15277"/>
                  </a:lnTo>
                  <a:lnTo>
                    <a:pt x="11695" y="15182"/>
                  </a:lnTo>
                  <a:lnTo>
                    <a:pt x="11846" y="15087"/>
                  </a:lnTo>
                  <a:lnTo>
                    <a:pt x="11998" y="14974"/>
                  </a:lnTo>
                  <a:lnTo>
                    <a:pt x="12131" y="14860"/>
                  </a:lnTo>
                  <a:lnTo>
                    <a:pt x="12263" y="14727"/>
                  </a:lnTo>
                  <a:lnTo>
                    <a:pt x="12358" y="14576"/>
                  </a:lnTo>
                  <a:lnTo>
                    <a:pt x="12453" y="14424"/>
                  </a:lnTo>
                  <a:lnTo>
                    <a:pt x="12453" y="14424"/>
                  </a:lnTo>
                  <a:lnTo>
                    <a:pt x="12510" y="14272"/>
                  </a:lnTo>
                  <a:lnTo>
                    <a:pt x="12529" y="14102"/>
                  </a:lnTo>
                  <a:lnTo>
                    <a:pt x="12548" y="13931"/>
                  </a:lnTo>
                  <a:lnTo>
                    <a:pt x="12567" y="13761"/>
                  </a:lnTo>
                  <a:lnTo>
                    <a:pt x="12548" y="13400"/>
                  </a:lnTo>
                  <a:lnTo>
                    <a:pt x="12548" y="13078"/>
                  </a:lnTo>
                  <a:lnTo>
                    <a:pt x="12548" y="13078"/>
                  </a:lnTo>
                  <a:lnTo>
                    <a:pt x="12548" y="12472"/>
                  </a:lnTo>
                  <a:lnTo>
                    <a:pt x="12510" y="11884"/>
                  </a:lnTo>
                  <a:lnTo>
                    <a:pt x="12434" y="10690"/>
                  </a:lnTo>
                  <a:lnTo>
                    <a:pt x="12434" y="10690"/>
                  </a:lnTo>
                  <a:lnTo>
                    <a:pt x="12320" y="9629"/>
                  </a:lnTo>
                  <a:lnTo>
                    <a:pt x="12187" y="8567"/>
                  </a:lnTo>
                  <a:lnTo>
                    <a:pt x="11998" y="7506"/>
                  </a:lnTo>
                  <a:lnTo>
                    <a:pt x="11808" y="6445"/>
                  </a:lnTo>
                  <a:lnTo>
                    <a:pt x="11353" y="4341"/>
                  </a:lnTo>
                  <a:lnTo>
                    <a:pt x="10918" y="2237"/>
                  </a:lnTo>
                  <a:lnTo>
                    <a:pt x="10918" y="2237"/>
                  </a:lnTo>
                  <a:lnTo>
                    <a:pt x="10899" y="2180"/>
                  </a:lnTo>
                  <a:lnTo>
                    <a:pt x="10861" y="2142"/>
                  </a:lnTo>
                  <a:lnTo>
                    <a:pt x="10804" y="2104"/>
                  </a:lnTo>
                  <a:lnTo>
                    <a:pt x="10766" y="2104"/>
                  </a:lnTo>
                  <a:lnTo>
                    <a:pt x="10766" y="2104"/>
                  </a:lnTo>
                  <a:lnTo>
                    <a:pt x="10690" y="2123"/>
                  </a:lnTo>
                  <a:lnTo>
                    <a:pt x="10614" y="2161"/>
                  </a:lnTo>
                  <a:lnTo>
                    <a:pt x="10576" y="2237"/>
                  </a:lnTo>
                  <a:lnTo>
                    <a:pt x="10557" y="2275"/>
                  </a:lnTo>
                  <a:lnTo>
                    <a:pt x="10576" y="2332"/>
                  </a:lnTo>
                  <a:lnTo>
                    <a:pt x="10576" y="2332"/>
                  </a:lnTo>
                  <a:lnTo>
                    <a:pt x="11335" y="5990"/>
                  </a:lnTo>
                  <a:lnTo>
                    <a:pt x="11505" y="6899"/>
                  </a:lnTo>
                  <a:lnTo>
                    <a:pt x="11676" y="7828"/>
                  </a:lnTo>
                  <a:lnTo>
                    <a:pt x="11827" y="8757"/>
                  </a:lnTo>
                  <a:lnTo>
                    <a:pt x="11960" y="9667"/>
                  </a:lnTo>
                  <a:lnTo>
                    <a:pt x="11960" y="9667"/>
                  </a:lnTo>
                  <a:lnTo>
                    <a:pt x="12074" y="10520"/>
                  </a:lnTo>
                  <a:lnTo>
                    <a:pt x="12131" y="11372"/>
                  </a:lnTo>
                  <a:lnTo>
                    <a:pt x="12168" y="12225"/>
                  </a:lnTo>
                  <a:lnTo>
                    <a:pt x="12187" y="13078"/>
                  </a:lnTo>
                  <a:lnTo>
                    <a:pt x="12187" y="13078"/>
                  </a:lnTo>
                  <a:lnTo>
                    <a:pt x="12187" y="13761"/>
                  </a:lnTo>
                  <a:lnTo>
                    <a:pt x="12187" y="13761"/>
                  </a:lnTo>
                  <a:lnTo>
                    <a:pt x="12168" y="13931"/>
                  </a:lnTo>
                  <a:lnTo>
                    <a:pt x="12150" y="14064"/>
                  </a:lnTo>
                  <a:lnTo>
                    <a:pt x="12131" y="14197"/>
                  </a:lnTo>
                  <a:lnTo>
                    <a:pt x="12093" y="14310"/>
                  </a:lnTo>
                  <a:lnTo>
                    <a:pt x="12036" y="14405"/>
                  </a:lnTo>
                  <a:lnTo>
                    <a:pt x="11998" y="14500"/>
                  </a:lnTo>
                  <a:lnTo>
                    <a:pt x="11922" y="14576"/>
                  </a:lnTo>
                  <a:lnTo>
                    <a:pt x="11865" y="14651"/>
                  </a:lnTo>
                  <a:lnTo>
                    <a:pt x="11695" y="14765"/>
                  </a:lnTo>
                  <a:lnTo>
                    <a:pt x="11505" y="14860"/>
                  </a:lnTo>
                  <a:lnTo>
                    <a:pt x="11088" y="15030"/>
                  </a:lnTo>
                  <a:lnTo>
                    <a:pt x="11088" y="15030"/>
                  </a:lnTo>
                  <a:lnTo>
                    <a:pt x="10614" y="15182"/>
                  </a:lnTo>
                  <a:lnTo>
                    <a:pt x="10122" y="15334"/>
                  </a:lnTo>
                  <a:lnTo>
                    <a:pt x="9629" y="15447"/>
                  </a:lnTo>
                  <a:lnTo>
                    <a:pt x="9136" y="15561"/>
                  </a:lnTo>
                  <a:lnTo>
                    <a:pt x="9136" y="15561"/>
                  </a:lnTo>
                  <a:lnTo>
                    <a:pt x="8662" y="15637"/>
                  </a:lnTo>
                  <a:lnTo>
                    <a:pt x="8169" y="15694"/>
                  </a:lnTo>
                  <a:lnTo>
                    <a:pt x="7677" y="15732"/>
                  </a:lnTo>
                  <a:lnTo>
                    <a:pt x="7184" y="15751"/>
                  </a:lnTo>
                  <a:lnTo>
                    <a:pt x="7184" y="15751"/>
                  </a:lnTo>
                  <a:lnTo>
                    <a:pt x="7165" y="15751"/>
                  </a:lnTo>
                  <a:lnTo>
                    <a:pt x="7165" y="15751"/>
                  </a:lnTo>
                  <a:lnTo>
                    <a:pt x="7070" y="15732"/>
                  </a:lnTo>
                  <a:lnTo>
                    <a:pt x="6975" y="15713"/>
                  </a:lnTo>
                  <a:lnTo>
                    <a:pt x="6880" y="15675"/>
                  </a:lnTo>
                  <a:lnTo>
                    <a:pt x="6786" y="15618"/>
                  </a:lnTo>
                  <a:lnTo>
                    <a:pt x="6596" y="15466"/>
                  </a:lnTo>
                  <a:lnTo>
                    <a:pt x="6426" y="15277"/>
                  </a:lnTo>
                  <a:lnTo>
                    <a:pt x="6274" y="15087"/>
                  </a:lnTo>
                  <a:lnTo>
                    <a:pt x="6141" y="14898"/>
                  </a:lnTo>
                  <a:lnTo>
                    <a:pt x="5914" y="14538"/>
                  </a:lnTo>
                  <a:lnTo>
                    <a:pt x="5914" y="14538"/>
                  </a:lnTo>
                  <a:lnTo>
                    <a:pt x="5705" y="14178"/>
                  </a:lnTo>
                  <a:lnTo>
                    <a:pt x="5516" y="13798"/>
                  </a:lnTo>
                  <a:lnTo>
                    <a:pt x="5383" y="13419"/>
                  </a:lnTo>
                  <a:lnTo>
                    <a:pt x="5250" y="13021"/>
                  </a:lnTo>
                  <a:lnTo>
                    <a:pt x="5023" y="12206"/>
                  </a:lnTo>
                  <a:lnTo>
                    <a:pt x="4909" y="11808"/>
                  </a:lnTo>
                  <a:lnTo>
                    <a:pt x="4796" y="11410"/>
                  </a:lnTo>
                  <a:lnTo>
                    <a:pt x="4796" y="11410"/>
                  </a:lnTo>
                  <a:lnTo>
                    <a:pt x="5307" y="11752"/>
                  </a:lnTo>
                  <a:lnTo>
                    <a:pt x="5819" y="12131"/>
                  </a:lnTo>
                  <a:lnTo>
                    <a:pt x="6331" y="12510"/>
                  </a:lnTo>
                  <a:lnTo>
                    <a:pt x="6862" y="12870"/>
                  </a:lnTo>
                  <a:lnTo>
                    <a:pt x="7127" y="13040"/>
                  </a:lnTo>
                  <a:lnTo>
                    <a:pt x="7392" y="13192"/>
                  </a:lnTo>
                  <a:lnTo>
                    <a:pt x="7677" y="13325"/>
                  </a:lnTo>
                  <a:lnTo>
                    <a:pt x="7942" y="13457"/>
                  </a:lnTo>
                  <a:lnTo>
                    <a:pt x="8245" y="13552"/>
                  </a:lnTo>
                  <a:lnTo>
                    <a:pt x="8529" y="13628"/>
                  </a:lnTo>
                  <a:lnTo>
                    <a:pt x="8833" y="13666"/>
                  </a:lnTo>
                  <a:lnTo>
                    <a:pt x="9136" y="13685"/>
                  </a:lnTo>
                  <a:lnTo>
                    <a:pt x="9136" y="13685"/>
                  </a:lnTo>
                  <a:lnTo>
                    <a:pt x="9344" y="13685"/>
                  </a:lnTo>
                  <a:lnTo>
                    <a:pt x="9553" y="13666"/>
                  </a:lnTo>
                  <a:lnTo>
                    <a:pt x="9761" y="13609"/>
                  </a:lnTo>
                  <a:lnTo>
                    <a:pt x="9989" y="13571"/>
                  </a:lnTo>
                  <a:lnTo>
                    <a:pt x="9989" y="13571"/>
                  </a:lnTo>
                  <a:lnTo>
                    <a:pt x="10046" y="13533"/>
                  </a:lnTo>
                  <a:lnTo>
                    <a:pt x="10084" y="13476"/>
                  </a:lnTo>
                  <a:lnTo>
                    <a:pt x="10103" y="13419"/>
                  </a:lnTo>
                  <a:lnTo>
                    <a:pt x="10103" y="13363"/>
                  </a:lnTo>
                  <a:lnTo>
                    <a:pt x="10084" y="13306"/>
                  </a:lnTo>
                  <a:lnTo>
                    <a:pt x="10046" y="13249"/>
                  </a:lnTo>
                  <a:lnTo>
                    <a:pt x="10008" y="13230"/>
                  </a:lnTo>
                  <a:lnTo>
                    <a:pt x="9951" y="13211"/>
                  </a:lnTo>
                  <a:lnTo>
                    <a:pt x="9951" y="13211"/>
                  </a:lnTo>
                  <a:lnTo>
                    <a:pt x="9894" y="13211"/>
                  </a:lnTo>
                  <a:lnTo>
                    <a:pt x="9894" y="13211"/>
                  </a:lnTo>
                  <a:lnTo>
                    <a:pt x="9686" y="13268"/>
                  </a:lnTo>
                  <a:lnTo>
                    <a:pt x="9496" y="13306"/>
                  </a:lnTo>
                  <a:lnTo>
                    <a:pt x="9307" y="13325"/>
                  </a:lnTo>
                  <a:lnTo>
                    <a:pt x="9117" y="13325"/>
                  </a:lnTo>
                  <a:lnTo>
                    <a:pt x="9117" y="13325"/>
                  </a:lnTo>
                  <a:lnTo>
                    <a:pt x="8814" y="13306"/>
                  </a:lnTo>
                  <a:lnTo>
                    <a:pt x="8529" y="13268"/>
                  </a:lnTo>
                  <a:lnTo>
                    <a:pt x="8245" y="13192"/>
                  </a:lnTo>
                  <a:lnTo>
                    <a:pt x="7961" y="13078"/>
                  </a:lnTo>
                  <a:lnTo>
                    <a:pt x="7677" y="12965"/>
                  </a:lnTo>
                  <a:lnTo>
                    <a:pt x="7411" y="12813"/>
                  </a:lnTo>
                  <a:lnTo>
                    <a:pt x="7146" y="12642"/>
                  </a:lnTo>
                  <a:lnTo>
                    <a:pt x="6880" y="12472"/>
                  </a:lnTo>
                  <a:lnTo>
                    <a:pt x="6369" y="12112"/>
                  </a:lnTo>
                  <a:lnTo>
                    <a:pt x="5857" y="11733"/>
                  </a:lnTo>
                  <a:lnTo>
                    <a:pt x="5364" y="11353"/>
                  </a:lnTo>
                  <a:lnTo>
                    <a:pt x="5099" y="11183"/>
                  </a:lnTo>
                  <a:lnTo>
                    <a:pt x="4852" y="11031"/>
                  </a:lnTo>
                  <a:lnTo>
                    <a:pt x="4852" y="11031"/>
                  </a:lnTo>
                  <a:lnTo>
                    <a:pt x="4815" y="11012"/>
                  </a:lnTo>
                  <a:lnTo>
                    <a:pt x="4758" y="11012"/>
                  </a:lnTo>
                  <a:lnTo>
                    <a:pt x="4758" y="11012"/>
                  </a:lnTo>
                  <a:lnTo>
                    <a:pt x="4701" y="11012"/>
                  </a:lnTo>
                  <a:lnTo>
                    <a:pt x="4663" y="11050"/>
                  </a:lnTo>
                  <a:lnTo>
                    <a:pt x="4663" y="11050"/>
                  </a:lnTo>
                  <a:lnTo>
                    <a:pt x="4454" y="10538"/>
                  </a:lnTo>
                  <a:lnTo>
                    <a:pt x="4227" y="10027"/>
                  </a:lnTo>
                  <a:lnTo>
                    <a:pt x="3753" y="9022"/>
                  </a:lnTo>
                  <a:lnTo>
                    <a:pt x="3241" y="8018"/>
                  </a:lnTo>
                  <a:lnTo>
                    <a:pt x="2711" y="7032"/>
                  </a:lnTo>
                  <a:lnTo>
                    <a:pt x="2711" y="7032"/>
                  </a:lnTo>
                  <a:lnTo>
                    <a:pt x="3033" y="7316"/>
                  </a:lnTo>
                  <a:lnTo>
                    <a:pt x="3374" y="7582"/>
                  </a:lnTo>
                  <a:lnTo>
                    <a:pt x="3696" y="7847"/>
                  </a:lnTo>
                  <a:lnTo>
                    <a:pt x="4056" y="8093"/>
                  </a:lnTo>
                  <a:lnTo>
                    <a:pt x="4398" y="8340"/>
                  </a:lnTo>
                  <a:lnTo>
                    <a:pt x="4758" y="8567"/>
                  </a:lnTo>
                  <a:lnTo>
                    <a:pt x="5118" y="8795"/>
                  </a:lnTo>
                  <a:lnTo>
                    <a:pt x="5497" y="8984"/>
                  </a:lnTo>
                  <a:lnTo>
                    <a:pt x="5876" y="9193"/>
                  </a:lnTo>
                  <a:lnTo>
                    <a:pt x="6255" y="9363"/>
                  </a:lnTo>
                  <a:lnTo>
                    <a:pt x="6634" y="9534"/>
                  </a:lnTo>
                  <a:lnTo>
                    <a:pt x="7032" y="9705"/>
                  </a:lnTo>
                  <a:lnTo>
                    <a:pt x="7430" y="9837"/>
                  </a:lnTo>
                  <a:lnTo>
                    <a:pt x="7847" y="9970"/>
                  </a:lnTo>
                  <a:lnTo>
                    <a:pt x="8264" y="10103"/>
                  </a:lnTo>
                  <a:lnTo>
                    <a:pt x="8681" y="10216"/>
                  </a:lnTo>
                  <a:lnTo>
                    <a:pt x="8681" y="10216"/>
                  </a:lnTo>
                  <a:lnTo>
                    <a:pt x="8719" y="10216"/>
                  </a:lnTo>
                  <a:lnTo>
                    <a:pt x="8719" y="10216"/>
                  </a:lnTo>
                  <a:lnTo>
                    <a:pt x="8776" y="10197"/>
                  </a:lnTo>
                  <a:lnTo>
                    <a:pt x="8833" y="10159"/>
                  </a:lnTo>
                  <a:lnTo>
                    <a:pt x="8871" y="10122"/>
                  </a:lnTo>
                  <a:lnTo>
                    <a:pt x="8890" y="10065"/>
                  </a:lnTo>
                  <a:lnTo>
                    <a:pt x="8890" y="9989"/>
                  </a:lnTo>
                  <a:lnTo>
                    <a:pt x="8871" y="9932"/>
                  </a:lnTo>
                  <a:lnTo>
                    <a:pt x="8833" y="9894"/>
                  </a:lnTo>
                  <a:lnTo>
                    <a:pt x="8776" y="9856"/>
                  </a:lnTo>
                  <a:lnTo>
                    <a:pt x="8776" y="9856"/>
                  </a:lnTo>
                  <a:lnTo>
                    <a:pt x="8359" y="9761"/>
                  </a:lnTo>
                  <a:lnTo>
                    <a:pt x="7942" y="9629"/>
                  </a:lnTo>
                  <a:lnTo>
                    <a:pt x="7525" y="9496"/>
                  </a:lnTo>
                  <a:lnTo>
                    <a:pt x="7127" y="9344"/>
                  </a:lnTo>
                  <a:lnTo>
                    <a:pt x="6729" y="9193"/>
                  </a:lnTo>
                  <a:lnTo>
                    <a:pt x="6350" y="9022"/>
                  </a:lnTo>
                  <a:lnTo>
                    <a:pt x="5952" y="8833"/>
                  </a:lnTo>
                  <a:lnTo>
                    <a:pt x="5592" y="8643"/>
                  </a:lnTo>
                  <a:lnTo>
                    <a:pt x="5213" y="8435"/>
                  </a:lnTo>
                  <a:lnTo>
                    <a:pt x="4852" y="8207"/>
                  </a:lnTo>
                  <a:lnTo>
                    <a:pt x="4492" y="7980"/>
                  </a:lnTo>
                  <a:lnTo>
                    <a:pt x="4151" y="7733"/>
                  </a:lnTo>
                  <a:lnTo>
                    <a:pt x="3810" y="7468"/>
                  </a:lnTo>
                  <a:lnTo>
                    <a:pt x="3469" y="7203"/>
                  </a:lnTo>
                  <a:lnTo>
                    <a:pt x="3147" y="6937"/>
                  </a:lnTo>
                  <a:lnTo>
                    <a:pt x="2824" y="6634"/>
                  </a:lnTo>
                  <a:lnTo>
                    <a:pt x="2824" y="6634"/>
                  </a:lnTo>
                  <a:lnTo>
                    <a:pt x="2768" y="6596"/>
                  </a:lnTo>
                  <a:lnTo>
                    <a:pt x="2692" y="6596"/>
                  </a:lnTo>
                  <a:lnTo>
                    <a:pt x="2692" y="6596"/>
                  </a:lnTo>
                  <a:lnTo>
                    <a:pt x="2654" y="6596"/>
                  </a:lnTo>
                  <a:lnTo>
                    <a:pt x="2597" y="6615"/>
                  </a:lnTo>
                  <a:lnTo>
                    <a:pt x="2559" y="6653"/>
                  </a:lnTo>
                  <a:lnTo>
                    <a:pt x="2540" y="6691"/>
                  </a:lnTo>
                  <a:lnTo>
                    <a:pt x="2540" y="6691"/>
                  </a:lnTo>
                  <a:lnTo>
                    <a:pt x="1858" y="5364"/>
                  </a:lnTo>
                  <a:lnTo>
                    <a:pt x="1858" y="5364"/>
                  </a:lnTo>
                  <a:lnTo>
                    <a:pt x="2275" y="5345"/>
                  </a:lnTo>
                  <a:lnTo>
                    <a:pt x="2711" y="5307"/>
                  </a:lnTo>
                  <a:lnTo>
                    <a:pt x="3147" y="5269"/>
                  </a:lnTo>
                  <a:lnTo>
                    <a:pt x="3583" y="5213"/>
                  </a:lnTo>
                  <a:lnTo>
                    <a:pt x="4435" y="5061"/>
                  </a:lnTo>
                  <a:lnTo>
                    <a:pt x="5269" y="4871"/>
                  </a:lnTo>
                  <a:lnTo>
                    <a:pt x="5269" y="4871"/>
                  </a:lnTo>
                  <a:lnTo>
                    <a:pt x="5326" y="4909"/>
                  </a:lnTo>
                  <a:lnTo>
                    <a:pt x="5326" y="4909"/>
                  </a:lnTo>
                  <a:lnTo>
                    <a:pt x="5592" y="5118"/>
                  </a:lnTo>
                  <a:lnTo>
                    <a:pt x="5876" y="5307"/>
                  </a:lnTo>
                  <a:lnTo>
                    <a:pt x="6160" y="5497"/>
                  </a:lnTo>
                  <a:lnTo>
                    <a:pt x="6445" y="5667"/>
                  </a:lnTo>
                  <a:lnTo>
                    <a:pt x="6729" y="5819"/>
                  </a:lnTo>
                  <a:lnTo>
                    <a:pt x="7032" y="5971"/>
                  </a:lnTo>
                  <a:lnTo>
                    <a:pt x="7335" y="6103"/>
                  </a:lnTo>
                  <a:lnTo>
                    <a:pt x="7658" y="6217"/>
                  </a:lnTo>
                  <a:lnTo>
                    <a:pt x="7961" y="6331"/>
                  </a:lnTo>
                  <a:lnTo>
                    <a:pt x="8283" y="6426"/>
                  </a:lnTo>
                  <a:lnTo>
                    <a:pt x="8605" y="6501"/>
                  </a:lnTo>
                  <a:lnTo>
                    <a:pt x="8927" y="6577"/>
                  </a:lnTo>
                  <a:lnTo>
                    <a:pt x="9250" y="6634"/>
                  </a:lnTo>
                  <a:lnTo>
                    <a:pt x="9591" y="6691"/>
                  </a:lnTo>
                  <a:lnTo>
                    <a:pt x="9932" y="6729"/>
                  </a:lnTo>
                  <a:lnTo>
                    <a:pt x="10273" y="6748"/>
                  </a:lnTo>
                  <a:lnTo>
                    <a:pt x="10273" y="6748"/>
                  </a:lnTo>
                  <a:lnTo>
                    <a:pt x="10273" y="6748"/>
                  </a:lnTo>
                  <a:lnTo>
                    <a:pt x="10273" y="6748"/>
                  </a:lnTo>
                  <a:lnTo>
                    <a:pt x="10349" y="6729"/>
                  </a:lnTo>
                  <a:lnTo>
                    <a:pt x="10406" y="6691"/>
                  </a:lnTo>
                  <a:lnTo>
                    <a:pt x="10425" y="6634"/>
                  </a:lnTo>
                  <a:lnTo>
                    <a:pt x="10444" y="6577"/>
                  </a:lnTo>
                  <a:lnTo>
                    <a:pt x="10425" y="6501"/>
                  </a:lnTo>
                  <a:lnTo>
                    <a:pt x="10406" y="6445"/>
                  </a:lnTo>
                  <a:lnTo>
                    <a:pt x="10349" y="6407"/>
                  </a:lnTo>
                  <a:lnTo>
                    <a:pt x="10273" y="6388"/>
                  </a:lnTo>
                  <a:lnTo>
                    <a:pt x="10273" y="6388"/>
                  </a:lnTo>
                  <a:lnTo>
                    <a:pt x="9951" y="6369"/>
                  </a:lnTo>
                  <a:lnTo>
                    <a:pt x="9648" y="6331"/>
                  </a:lnTo>
                  <a:lnTo>
                    <a:pt x="9344" y="6293"/>
                  </a:lnTo>
                  <a:lnTo>
                    <a:pt x="9041" y="6236"/>
                  </a:lnTo>
                  <a:lnTo>
                    <a:pt x="8738" y="6179"/>
                  </a:lnTo>
                  <a:lnTo>
                    <a:pt x="8435" y="6103"/>
                  </a:lnTo>
                  <a:lnTo>
                    <a:pt x="8150" y="6009"/>
                  </a:lnTo>
                  <a:lnTo>
                    <a:pt x="7866" y="5914"/>
                  </a:lnTo>
                  <a:lnTo>
                    <a:pt x="7582" y="5819"/>
                  </a:lnTo>
                  <a:lnTo>
                    <a:pt x="7297" y="5686"/>
                  </a:lnTo>
                  <a:lnTo>
                    <a:pt x="7013" y="5554"/>
                  </a:lnTo>
                  <a:lnTo>
                    <a:pt x="6748" y="5421"/>
                  </a:lnTo>
                  <a:lnTo>
                    <a:pt x="6482" y="5269"/>
                  </a:lnTo>
                  <a:lnTo>
                    <a:pt x="6217" y="5118"/>
                  </a:lnTo>
                  <a:lnTo>
                    <a:pt x="5952" y="4928"/>
                  </a:lnTo>
                  <a:lnTo>
                    <a:pt x="5705" y="4758"/>
                  </a:lnTo>
                  <a:lnTo>
                    <a:pt x="5705" y="4758"/>
                  </a:lnTo>
                  <a:lnTo>
                    <a:pt x="6122" y="4625"/>
                  </a:lnTo>
                  <a:lnTo>
                    <a:pt x="6539" y="4492"/>
                  </a:lnTo>
                  <a:lnTo>
                    <a:pt x="6937" y="4341"/>
                  </a:lnTo>
                  <a:lnTo>
                    <a:pt x="7354" y="4170"/>
                  </a:lnTo>
                  <a:lnTo>
                    <a:pt x="8150" y="3829"/>
                  </a:lnTo>
                  <a:lnTo>
                    <a:pt x="8927" y="3431"/>
                  </a:lnTo>
                  <a:lnTo>
                    <a:pt x="8927" y="3431"/>
                  </a:lnTo>
                  <a:lnTo>
                    <a:pt x="9477" y="3128"/>
                  </a:lnTo>
                  <a:lnTo>
                    <a:pt x="9761" y="2957"/>
                  </a:lnTo>
                  <a:lnTo>
                    <a:pt x="10008" y="2768"/>
                  </a:lnTo>
                  <a:lnTo>
                    <a:pt x="10140" y="2654"/>
                  </a:lnTo>
                  <a:lnTo>
                    <a:pt x="10235" y="2540"/>
                  </a:lnTo>
                  <a:lnTo>
                    <a:pt x="10330" y="2426"/>
                  </a:lnTo>
                  <a:lnTo>
                    <a:pt x="10425" y="2294"/>
                  </a:lnTo>
                  <a:lnTo>
                    <a:pt x="10482" y="2161"/>
                  </a:lnTo>
                  <a:lnTo>
                    <a:pt x="10520" y="2009"/>
                  </a:lnTo>
                  <a:lnTo>
                    <a:pt x="10557" y="1858"/>
                  </a:lnTo>
                  <a:lnTo>
                    <a:pt x="10557" y="1687"/>
                  </a:lnTo>
                  <a:lnTo>
                    <a:pt x="10557" y="1687"/>
                  </a:lnTo>
                  <a:lnTo>
                    <a:pt x="10520" y="1611"/>
                  </a:lnTo>
                  <a:lnTo>
                    <a:pt x="10482" y="1555"/>
                  </a:lnTo>
                  <a:lnTo>
                    <a:pt x="10425" y="1517"/>
                  </a:lnTo>
                  <a:lnTo>
                    <a:pt x="10349" y="1517"/>
                  </a:lnTo>
                  <a:lnTo>
                    <a:pt x="10349" y="1517"/>
                  </a:lnTo>
                  <a:lnTo>
                    <a:pt x="10292" y="1517"/>
                  </a:lnTo>
                  <a:lnTo>
                    <a:pt x="10235" y="1555"/>
                  </a:lnTo>
                  <a:lnTo>
                    <a:pt x="10197" y="1611"/>
                  </a:lnTo>
                  <a:lnTo>
                    <a:pt x="10197" y="1687"/>
                  </a:lnTo>
                  <a:lnTo>
                    <a:pt x="10197" y="1687"/>
                  </a:lnTo>
                  <a:lnTo>
                    <a:pt x="10178" y="1858"/>
                  </a:lnTo>
                  <a:lnTo>
                    <a:pt x="10140" y="2009"/>
                  </a:lnTo>
                  <a:lnTo>
                    <a:pt x="10065" y="2180"/>
                  </a:lnTo>
                  <a:lnTo>
                    <a:pt x="9951" y="2313"/>
                  </a:lnTo>
                  <a:lnTo>
                    <a:pt x="9818" y="2464"/>
                  </a:lnTo>
                  <a:lnTo>
                    <a:pt x="9667" y="2597"/>
                  </a:lnTo>
                  <a:lnTo>
                    <a:pt x="9496" y="2730"/>
                  </a:lnTo>
                  <a:lnTo>
                    <a:pt x="9325" y="2843"/>
                  </a:lnTo>
                  <a:lnTo>
                    <a:pt x="8946" y="3052"/>
                  </a:lnTo>
                  <a:lnTo>
                    <a:pt x="8548" y="3241"/>
                  </a:lnTo>
                  <a:lnTo>
                    <a:pt x="7904" y="3545"/>
                  </a:lnTo>
                  <a:lnTo>
                    <a:pt x="7904" y="3545"/>
                  </a:lnTo>
                  <a:lnTo>
                    <a:pt x="7278" y="3829"/>
                  </a:lnTo>
                  <a:lnTo>
                    <a:pt x="6634" y="4075"/>
                  </a:lnTo>
                  <a:lnTo>
                    <a:pt x="5971" y="4284"/>
                  </a:lnTo>
                  <a:lnTo>
                    <a:pt x="5326" y="4492"/>
                  </a:lnTo>
                  <a:lnTo>
                    <a:pt x="5326" y="4492"/>
                  </a:lnTo>
                  <a:lnTo>
                    <a:pt x="4644" y="4663"/>
                  </a:lnTo>
                  <a:lnTo>
                    <a:pt x="3962" y="4796"/>
                  </a:lnTo>
                  <a:lnTo>
                    <a:pt x="3279" y="4890"/>
                  </a:lnTo>
                  <a:lnTo>
                    <a:pt x="2597" y="4966"/>
                  </a:lnTo>
                  <a:lnTo>
                    <a:pt x="2597" y="4966"/>
                  </a:lnTo>
                  <a:lnTo>
                    <a:pt x="1972" y="5004"/>
                  </a:lnTo>
                  <a:lnTo>
                    <a:pt x="1365" y="5023"/>
                  </a:lnTo>
                  <a:lnTo>
                    <a:pt x="1365" y="5023"/>
                  </a:lnTo>
                  <a:lnTo>
                    <a:pt x="1346" y="5023"/>
                  </a:lnTo>
                  <a:lnTo>
                    <a:pt x="1346" y="5023"/>
                  </a:lnTo>
                  <a:lnTo>
                    <a:pt x="1232" y="5004"/>
                  </a:lnTo>
                  <a:lnTo>
                    <a:pt x="1138" y="4947"/>
                  </a:lnTo>
                  <a:lnTo>
                    <a:pt x="1043" y="4852"/>
                  </a:lnTo>
                  <a:lnTo>
                    <a:pt x="967" y="4758"/>
                  </a:lnTo>
                  <a:lnTo>
                    <a:pt x="891" y="4625"/>
                  </a:lnTo>
                  <a:lnTo>
                    <a:pt x="815" y="4492"/>
                  </a:lnTo>
                  <a:lnTo>
                    <a:pt x="702" y="4208"/>
                  </a:lnTo>
                  <a:lnTo>
                    <a:pt x="702" y="4208"/>
                  </a:lnTo>
                  <a:lnTo>
                    <a:pt x="1043" y="4208"/>
                  </a:lnTo>
                  <a:lnTo>
                    <a:pt x="1043" y="4208"/>
                  </a:lnTo>
                  <a:lnTo>
                    <a:pt x="1119" y="4208"/>
                  </a:lnTo>
                  <a:lnTo>
                    <a:pt x="1119" y="4208"/>
                  </a:lnTo>
                  <a:lnTo>
                    <a:pt x="1175" y="4208"/>
                  </a:lnTo>
                  <a:lnTo>
                    <a:pt x="1175" y="4208"/>
                  </a:lnTo>
                  <a:lnTo>
                    <a:pt x="1289" y="4208"/>
                  </a:lnTo>
                  <a:lnTo>
                    <a:pt x="1289" y="4208"/>
                  </a:lnTo>
                  <a:lnTo>
                    <a:pt x="1592" y="4227"/>
                  </a:lnTo>
                  <a:lnTo>
                    <a:pt x="1592" y="4227"/>
                  </a:lnTo>
                  <a:lnTo>
                    <a:pt x="1990" y="4208"/>
                  </a:lnTo>
                  <a:lnTo>
                    <a:pt x="2389" y="4189"/>
                  </a:lnTo>
                  <a:lnTo>
                    <a:pt x="3185" y="4132"/>
                  </a:lnTo>
                  <a:lnTo>
                    <a:pt x="3981" y="4018"/>
                  </a:lnTo>
                  <a:lnTo>
                    <a:pt x="4758" y="3867"/>
                  </a:lnTo>
                  <a:lnTo>
                    <a:pt x="4758" y="3867"/>
                  </a:lnTo>
                  <a:lnTo>
                    <a:pt x="5156" y="3772"/>
                  </a:lnTo>
                  <a:lnTo>
                    <a:pt x="5535" y="3677"/>
                  </a:lnTo>
                  <a:lnTo>
                    <a:pt x="5914" y="3564"/>
                  </a:lnTo>
                  <a:lnTo>
                    <a:pt x="6293" y="3450"/>
                  </a:lnTo>
                  <a:lnTo>
                    <a:pt x="7051" y="3185"/>
                  </a:lnTo>
                  <a:lnTo>
                    <a:pt x="7790" y="2881"/>
                  </a:lnTo>
                  <a:lnTo>
                    <a:pt x="7790" y="2881"/>
                  </a:lnTo>
                  <a:lnTo>
                    <a:pt x="8454" y="2578"/>
                  </a:lnTo>
                  <a:lnTo>
                    <a:pt x="8795" y="2407"/>
                  </a:lnTo>
                  <a:lnTo>
                    <a:pt x="9136" y="2218"/>
                  </a:lnTo>
                  <a:lnTo>
                    <a:pt x="9477" y="2009"/>
                  </a:lnTo>
                  <a:lnTo>
                    <a:pt x="9780" y="1782"/>
                  </a:lnTo>
                  <a:lnTo>
                    <a:pt x="10046" y="1517"/>
                  </a:lnTo>
                  <a:lnTo>
                    <a:pt x="10178" y="1384"/>
                  </a:lnTo>
                  <a:lnTo>
                    <a:pt x="10273" y="1251"/>
                  </a:lnTo>
                  <a:lnTo>
                    <a:pt x="10273" y="1251"/>
                  </a:lnTo>
                  <a:lnTo>
                    <a:pt x="10387" y="1062"/>
                  </a:lnTo>
                  <a:lnTo>
                    <a:pt x="10463" y="910"/>
                  </a:lnTo>
                  <a:lnTo>
                    <a:pt x="10520" y="758"/>
                  </a:lnTo>
                  <a:lnTo>
                    <a:pt x="10520" y="626"/>
                  </a:lnTo>
                  <a:lnTo>
                    <a:pt x="10501" y="512"/>
                  </a:lnTo>
                  <a:lnTo>
                    <a:pt x="10463" y="417"/>
                  </a:lnTo>
                  <a:lnTo>
                    <a:pt x="10387" y="323"/>
                  </a:lnTo>
                  <a:lnTo>
                    <a:pt x="10292" y="247"/>
                  </a:lnTo>
                  <a:lnTo>
                    <a:pt x="10178" y="171"/>
                  </a:lnTo>
                  <a:lnTo>
                    <a:pt x="10046" y="133"/>
                  </a:lnTo>
                  <a:lnTo>
                    <a:pt x="9894" y="76"/>
                  </a:lnTo>
                  <a:lnTo>
                    <a:pt x="9742" y="57"/>
                  </a:lnTo>
                  <a:lnTo>
                    <a:pt x="9382" y="0"/>
                  </a:lnTo>
                  <a:lnTo>
                    <a:pt x="8984" y="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978029" y="3974720"/>
            <a:ext cx="584571" cy="437000"/>
            <a:chOff x="-522075" y="3957700"/>
            <a:chExt cx="429800" cy="321300"/>
          </a:xfrm>
        </p:grpSpPr>
        <p:sp>
          <p:nvSpPr>
            <p:cNvPr id="38" name="Google Shape;38;p2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7411722" y="4115397"/>
            <a:ext cx="551725" cy="484026"/>
            <a:chOff x="734050" y="4906100"/>
            <a:chExt cx="405650" cy="355875"/>
          </a:xfrm>
        </p:grpSpPr>
        <p:sp>
          <p:nvSpPr>
            <p:cNvPr id="51" name="Google Shape;51;p2"/>
            <p:cNvSpPr/>
            <p:nvPr/>
          </p:nvSpPr>
          <p:spPr>
            <a:xfrm>
              <a:off x="763450" y="4906100"/>
              <a:ext cx="337375" cy="227475"/>
            </a:xfrm>
            <a:custGeom>
              <a:avLst/>
              <a:gdLst/>
              <a:ahLst/>
              <a:cxnLst/>
              <a:rect l="l" t="t" r="r" b="b"/>
              <a:pathLst>
                <a:path w="13495" h="9099" extrusionOk="0">
                  <a:moveTo>
                    <a:pt x="6918" y="0"/>
                  </a:moveTo>
                  <a:lnTo>
                    <a:pt x="6747" y="19"/>
                  </a:lnTo>
                  <a:lnTo>
                    <a:pt x="6539" y="57"/>
                  </a:lnTo>
                  <a:lnTo>
                    <a:pt x="6349" y="114"/>
                  </a:lnTo>
                  <a:lnTo>
                    <a:pt x="6160" y="190"/>
                  </a:lnTo>
                  <a:lnTo>
                    <a:pt x="5781" y="379"/>
                  </a:lnTo>
                  <a:lnTo>
                    <a:pt x="5421" y="531"/>
                  </a:lnTo>
                  <a:lnTo>
                    <a:pt x="4928" y="759"/>
                  </a:lnTo>
                  <a:lnTo>
                    <a:pt x="4435" y="1005"/>
                  </a:lnTo>
                  <a:lnTo>
                    <a:pt x="3961" y="1251"/>
                  </a:lnTo>
                  <a:lnTo>
                    <a:pt x="3487" y="1517"/>
                  </a:lnTo>
                  <a:lnTo>
                    <a:pt x="3014" y="1820"/>
                  </a:lnTo>
                  <a:lnTo>
                    <a:pt x="2559" y="2123"/>
                  </a:lnTo>
                  <a:lnTo>
                    <a:pt x="2104" y="2426"/>
                  </a:lnTo>
                  <a:lnTo>
                    <a:pt x="1668" y="2768"/>
                  </a:lnTo>
                  <a:lnTo>
                    <a:pt x="1251" y="3109"/>
                  </a:lnTo>
                  <a:lnTo>
                    <a:pt x="834" y="3469"/>
                  </a:lnTo>
                  <a:lnTo>
                    <a:pt x="436" y="3848"/>
                  </a:lnTo>
                  <a:lnTo>
                    <a:pt x="38" y="4227"/>
                  </a:lnTo>
                  <a:lnTo>
                    <a:pt x="0" y="4284"/>
                  </a:lnTo>
                  <a:lnTo>
                    <a:pt x="0" y="4322"/>
                  </a:lnTo>
                  <a:lnTo>
                    <a:pt x="0" y="4379"/>
                  </a:lnTo>
                  <a:lnTo>
                    <a:pt x="19" y="4417"/>
                  </a:lnTo>
                  <a:lnTo>
                    <a:pt x="38" y="4454"/>
                  </a:lnTo>
                  <a:lnTo>
                    <a:pt x="76" y="4492"/>
                  </a:lnTo>
                  <a:lnTo>
                    <a:pt x="114" y="4511"/>
                  </a:lnTo>
                  <a:lnTo>
                    <a:pt x="227" y="4511"/>
                  </a:lnTo>
                  <a:lnTo>
                    <a:pt x="265" y="4473"/>
                  </a:lnTo>
                  <a:lnTo>
                    <a:pt x="910" y="3867"/>
                  </a:lnTo>
                  <a:lnTo>
                    <a:pt x="1573" y="3298"/>
                  </a:lnTo>
                  <a:lnTo>
                    <a:pt x="2255" y="2749"/>
                  </a:lnTo>
                  <a:lnTo>
                    <a:pt x="2976" y="2256"/>
                  </a:lnTo>
                  <a:lnTo>
                    <a:pt x="3696" y="1782"/>
                  </a:lnTo>
                  <a:lnTo>
                    <a:pt x="4473" y="1365"/>
                  </a:lnTo>
                  <a:lnTo>
                    <a:pt x="5250" y="986"/>
                  </a:lnTo>
                  <a:lnTo>
                    <a:pt x="6046" y="626"/>
                  </a:lnTo>
                  <a:lnTo>
                    <a:pt x="6293" y="550"/>
                  </a:lnTo>
                  <a:lnTo>
                    <a:pt x="6501" y="493"/>
                  </a:lnTo>
                  <a:lnTo>
                    <a:pt x="6710" y="455"/>
                  </a:lnTo>
                  <a:lnTo>
                    <a:pt x="6918" y="436"/>
                  </a:lnTo>
                  <a:lnTo>
                    <a:pt x="7202" y="455"/>
                  </a:lnTo>
                  <a:lnTo>
                    <a:pt x="7468" y="531"/>
                  </a:lnTo>
                  <a:lnTo>
                    <a:pt x="7752" y="645"/>
                  </a:lnTo>
                  <a:lnTo>
                    <a:pt x="8055" y="796"/>
                  </a:lnTo>
                  <a:lnTo>
                    <a:pt x="8756" y="1251"/>
                  </a:lnTo>
                  <a:lnTo>
                    <a:pt x="9439" y="1725"/>
                  </a:lnTo>
                  <a:lnTo>
                    <a:pt x="9837" y="2009"/>
                  </a:lnTo>
                  <a:lnTo>
                    <a:pt x="10216" y="2313"/>
                  </a:lnTo>
                  <a:lnTo>
                    <a:pt x="10595" y="2616"/>
                  </a:lnTo>
                  <a:lnTo>
                    <a:pt x="10955" y="2938"/>
                  </a:lnTo>
                  <a:lnTo>
                    <a:pt x="11656" y="3583"/>
                  </a:lnTo>
                  <a:lnTo>
                    <a:pt x="12339" y="4265"/>
                  </a:lnTo>
                  <a:lnTo>
                    <a:pt x="12907" y="4890"/>
                  </a:lnTo>
                  <a:lnTo>
                    <a:pt x="12983" y="4985"/>
                  </a:lnTo>
                  <a:lnTo>
                    <a:pt x="13040" y="5080"/>
                  </a:lnTo>
                  <a:lnTo>
                    <a:pt x="13059" y="5175"/>
                  </a:lnTo>
                  <a:lnTo>
                    <a:pt x="13078" y="5251"/>
                  </a:lnTo>
                  <a:lnTo>
                    <a:pt x="13059" y="5326"/>
                  </a:lnTo>
                  <a:lnTo>
                    <a:pt x="13040" y="5402"/>
                  </a:lnTo>
                  <a:lnTo>
                    <a:pt x="13002" y="5459"/>
                  </a:lnTo>
                  <a:lnTo>
                    <a:pt x="12945" y="5516"/>
                  </a:lnTo>
                  <a:lnTo>
                    <a:pt x="12813" y="5630"/>
                  </a:lnTo>
                  <a:lnTo>
                    <a:pt x="12680" y="5724"/>
                  </a:lnTo>
                  <a:lnTo>
                    <a:pt x="12396" y="5876"/>
                  </a:lnTo>
                  <a:lnTo>
                    <a:pt x="11600" y="6350"/>
                  </a:lnTo>
                  <a:lnTo>
                    <a:pt x="10803" y="6824"/>
                  </a:lnTo>
                  <a:lnTo>
                    <a:pt x="9913" y="7335"/>
                  </a:lnTo>
                  <a:lnTo>
                    <a:pt x="9003" y="7847"/>
                  </a:lnTo>
                  <a:lnTo>
                    <a:pt x="8529" y="8075"/>
                  </a:lnTo>
                  <a:lnTo>
                    <a:pt x="8074" y="8321"/>
                  </a:lnTo>
                  <a:lnTo>
                    <a:pt x="7600" y="8529"/>
                  </a:lnTo>
                  <a:lnTo>
                    <a:pt x="7127" y="8719"/>
                  </a:lnTo>
                  <a:lnTo>
                    <a:pt x="6937" y="8776"/>
                  </a:lnTo>
                  <a:lnTo>
                    <a:pt x="6766" y="8795"/>
                  </a:lnTo>
                  <a:lnTo>
                    <a:pt x="6558" y="8776"/>
                  </a:lnTo>
                  <a:lnTo>
                    <a:pt x="6349" y="8719"/>
                  </a:lnTo>
                  <a:lnTo>
                    <a:pt x="6141" y="8624"/>
                  </a:lnTo>
                  <a:lnTo>
                    <a:pt x="5932" y="8529"/>
                  </a:lnTo>
                  <a:lnTo>
                    <a:pt x="5534" y="8302"/>
                  </a:lnTo>
                  <a:lnTo>
                    <a:pt x="5155" y="8075"/>
                  </a:lnTo>
                  <a:lnTo>
                    <a:pt x="4416" y="7620"/>
                  </a:lnTo>
                  <a:lnTo>
                    <a:pt x="3658" y="7127"/>
                  </a:lnTo>
                  <a:lnTo>
                    <a:pt x="3241" y="6824"/>
                  </a:lnTo>
                  <a:lnTo>
                    <a:pt x="2824" y="6520"/>
                  </a:lnTo>
                  <a:lnTo>
                    <a:pt x="2028" y="5895"/>
                  </a:lnTo>
                  <a:lnTo>
                    <a:pt x="1232" y="5232"/>
                  </a:lnTo>
                  <a:lnTo>
                    <a:pt x="474" y="4549"/>
                  </a:lnTo>
                  <a:lnTo>
                    <a:pt x="417" y="4511"/>
                  </a:lnTo>
                  <a:lnTo>
                    <a:pt x="360" y="4492"/>
                  </a:lnTo>
                  <a:lnTo>
                    <a:pt x="322" y="4511"/>
                  </a:lnTo>
                  <a:lnTo>
                    <a:pt x="265" y="4530"/>
                  </a:lnTo>
                  <a:lnTo>
                    <a:pt x="227" y="4549"/>
                  </a:lnTo>
                  <a:lnTo>
                    <a:pt x="209" y="4587"/>
                  </a:lnTo>
                  <a:lnTo>
                    <a:pt x="190" y="4644"/>
                  </a:lnTo>
                  <a:lnTo>
                    <a:pt x="190" y="4682"/>
                  </a:lnTo>
                  <a:lnTo>
                    <a:pt x="209" y="4739"/>
                  </a:lnTo>
                  <a:lnTo>
                    <a:pt x="246" y="4777"/>
                  </a:lnTo>
                  <a:lnTo>
                    <a:pt x="1080" y="5535"/>
                  </a:lnTo>
                  <a:lnTo>
                    <a:pt x="1933" y="6236"/>
                  </a:lnTo>
                  <a:lnTo>
                    <a:pt x="2824" y="6918"/>
                  </a:lnTo>
                  <a:lnTo>
                    <a:pt x="3753" y="7582"/>
                  </a:lnTo>
                  <a:lnTo>
                    <a:pt x="4416" y="8056"/>
                  </a:lnTo>
                  <a:lnTo>
                    <a:pt x="4776" y="8302"/>
                  </a:lnTo>
                  <a:lnTo>
                    <a:pt x="5174" y="8548"/>
                  </a:lnTo>
                  <a:lnTo>
                    <a:pt x="5553" y="8757"/>
                  </a:lnTo>
                  <a:lnTo>
                    <a:pt x="5762" y="8852"/>
                  </a:lnTo>
                  <a:lnTo>
                    <a:pt x="5970" y="8928"/>
                  </a:lnTo>
                  <a:lnTo>
                    <a:pt x="6160" y="9003"/>
                  </a:lnTo>
                  <a:lnTo>
                    <a:pt x="6368" y="9060"/>
                  </a:lnTo>
                  <a:lnTo>
                    <a:pt x="6577" y="9079"/>
                  </a:lnTo>
                  <a:lnTo>
                    <a:pt x="6785" y="9098"/>
                  </a:lnTo>
                  <a:lnTo>
                    <a:pt x="6994" y="9079"/>
                  </a:lnTo>
                  <a:lnTo>
                    <a:pt x="7202" y="9041"/>
                  </a:lnTo>
                  <a:lnTo>
                    <a:pt x="7449" y="8965"/>
                  </a:lnTo>
                  <a:lnTo>
                    <a:pt x="7676" y="8871"/>
                  </a:lnTo>
                  <a:lnTo>
                    <a:pt x="7923" y="8757"/>
                  </a:lnTo>
                  <a:lnTo>
                    <a:pt x="8150" y="8643"/>
                  </a:lnTo>
                  <a:lnTo>
                    <a:pt x="8624" y="8397"/>
                  </a:lnTo>
                  <a:lnTo>
                    <a:pt x="9060" y="8150"/>
                  </a:lnTo>
                  <a:lnTo>
                    <a:pt x="10159" y="7563"/>
                  </a:lnTo>
                  <a:lnTo>
                    <a:pt x="11239" y="6956"/>
                  </a:lnTo>
                  <a:lnTo>
                    <a:pt x="12263" y="6369"/>
                  </a:lnTo>
                  <a:lnTo>
                    <a:pt x="12775" y="6047"/>
                  </a:lnTo>
                  <a:lnTo>
                    <a:pt x="13267" y="5705"/>
                  </a:lnTo>
                  <a:lnTo>
                    <a:pt x="13362" y="5611"/>
                  </a:lnTo>
                  <a:lnTo>
                    <a:pt x="13438" y="5516"/>
                  </a:lnTo>
                  <a:lnTo>
                    <a:pt x="13476" y="5421"/>
                  </a:lnTo>
                  <a:lnTo>
                    <a:pt x="13495" y="5326"/>
                  </a:lnTo>
                  <a:lnTo>
                    <a:pt x="13476" y="5213"/>
                  </a:lnTo>
                  <a:lnTo>
                    <a:pt x="13457" y="5118"/>
                  </a:lnTo>
                  <a:lnTo>
                    <a:pt x="13400" y="5004"/>
                  </a:lnTo>
                  <a:lnTo>
                    <a:pt x="13343" y="4909"/>
                  </a:lnTo>
                  <a:lnTo>
                    <a:pt x="13211" y="4701"/>
                  </a:lnTo>
                  <a:lnTo>
                    <a:pt x="13059" y="4511"/>
                  </a:lnTo>
                  <a:lnTo>
                    <a:pt x="12888" y="4322"/>
                  </a:lnTo>
                  <a:lnTo>
                    <a:pt x="12718" y="4132"/>
                  </a:lnTo>
                  <a:lnTo>
                    <a:pt x="11998" y="3450"/>
                  </a:lnTo>
                  <a:lnTo>
                    <a:pt x="11581" y="3052"/>
                  </a:lnTo>
                  <a:lnTo>
                    <a:pt x="11164" y="2692"/>
                  </a:lnTo>
                  <a:lnTo>
                    <a:pt x="10747" y="2332"/>
                  </a:lnTo>
                  <a:lnTo>
                    <a:pt x="10311" y="1972"/>
                  </a:lnTo>
                  <a:lnTo>
                    <a:pt x="9913" y="1668"/>
                  </a:lnTo>
                  <a:lnTo>
                    <a:pt x="9515" y="1365"/>
                  </a:lnTo>
                  <a:lnTo>
                    <a:pt x="8681" y="815"/>
                  </a:lnTo>
                  <a:lnTo>
                    <a:pt x="8283" y="531"/>
                  </a:lnTo>
                  <a:lnTo>
                    <a:pt x="8074" y="398"/>
                  </a:lnTo>
                  <a:lnTo>
                    <a:pt x="7866" y="285"/>
                  </a:lnTo>
                  <a:lnTo>
                    <a:pt x="7638" y="171"/>
                  </a:lnTo>
                  <a:lnTo>
                    <a:pt x="7411" y="76"/>
                  </a:lnTo>
                  <a:lnTo>
                    <a:pt x="7183" y="19"/>
                  </a:lnTo>
                  <a:lnTo>
                    <a:pt x="6937" y="0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3450" y="4906100"/>
              <a:ext cx="337375" cy="227475"/>
            </a:xfrm>
            <a:custGeom>
              <a:avLst/>
              <a:gdLst/>
              <a:ahLst/>
              <a:cxnLst/>
              <a:rect l="l" t="t" r="r" b="b"/>
              <a:pathLst>
                <a:path w="13495" h="9099" fill="none" extrusionOk="0">
                  <a:moveTo>
                    <a:pt x="6937" y="0"/>
                  </a:moveTo>
                  <a:lnTo>
                    <a:pt x="6937" y="0"/>
                  </a:lnTo>
                  <a:lnTo>
                    <a:pt x="6918" y="0"/>
                  </a:lnTo>
                  <a:lnTo>
                    <a:pt x="6918" y="0"/>
                  </a:lnTo>
                  <a:lnTo>
                    <a:pt x="6747" y="19"/>
                  </a:lnTo>
                  <a:lnTo>
                    <a:pt x="6539" y="57"/>
                  </a:lnTo>
                  <a:lnTo>
                    <a:pt x="6349" y="114"/>
                  </a:lnTo>
                  <a:lnTo>
                    <a:pt x="6160" y="190"/>
                  </a:lnTo>
                  <a:lnTo>
                    <a:pt x="5781" y="379"/>
                  </a:lnTo>
                  <a:lnTo>
                    <a:pt x="5421" y="531"/>
                  </a:lnTo>
                  <a:lnTo>
                    <a:pt x="5421" y="531"/>
                  </a:lnTo>
                  <a:lnTo>
                    <a:pt x="4928" y="759"/>
                  </a:lnTo>
                  <a:lnTo>
                    <a:pt x="4435" y="1005"/>
                  </a:lnTo>
                  <a:lnTo>
                    <a:pt x="3961" y="1251"/>
                  </a:lnTo>
                  <a:lnTo>
                    <a:pt x="3487" y="1517"/>
                  </a:lnTo>
                  <a:lnTo>
                    <a:pt x="3487" y="1517"/>
                  </a:lnTo>
                  <a:lnTo>
                    <a:pt x="3014" y="1820"/>
                  </a:lnTo>
                  <a:lnTo>
                    <a:pt x="2559" y="2123"/>
                  </a:lnTo>
                  <a:lnTo>
                    <a:pt x="2104" y="2426"/>
                  </a:lnTo>
                  <a:lnTo>
                    <a:pt x="1668" y="2768"/>
                  </a:lnTo>
                  <a:lnTo>
                    <a:pt x="1251" y="3109"/>
                  </a:lnTo>
                  <a:lnTo>
                    <a:pt x="834" y="3469"/>
                  </a:lnTo>
                  <a:lnTo>
                    <a:pt x="436" y="3848"/>
                  </a:lnTo>
                  <a:lnTo>
                    <a:pt x="38" y="4227"/>
                  </a:lnTo>
                  <a:lnTo>
                    <a:pt x="38" y="4227"/>
                  </a:lnTo>
                  <a:lnTo>
                    <a:pt x="0" y="4284"/>
                  </a:lnTo>
                  <a:lnTo>
                    <a:pt x="0" y="4322"/>
                  </a:lnTo>
                  <a:lnTo>
                    <a:pt x="0" y="4379"/>
                  </a:lnTo>
                  <a:lnTo>
                    <a:pt x="19" y="4417"/>
                  </a:lnTo>
                  <a:lnTo>
                    <a:pt x="38" y="4454"/>
                  </a:lnTo>
                  <a:lnTo>
                    <a:pt x="76" y="4492"/>
                  </a:lnTo>
                  <a:lnTo>
                    <a:pt x="114" y="4511"/>
                  </a:lnTo>
                  <a:lnTo>
                    <a:pt x="171" y="4511"/>
                  </a:lnTo>
                  <a:lnTo>
                    <a:pt x="171" y="4511"/>
                  </a:lnTo>
                  <a:lnTo>
                    <a:pt x="227" y="4511"/>
                  </a:lnTo>
                  <a:lnTo>
                    <a:pt x="265" y="4473"/>
                  </a:lnTo>
                  <a:lnTo>
                    <a:pt x="265" y="4473"/>
                  </a:lnTo>
                  <a:lnTo>
                    <a:pt x="910" y="3867"/>
                  </a:lnTo>
                  <a:lnTo>
                    <a:pt x="1573" y="3298"/>
                  </a:lnTo>
                  <a:lnTo>
                    <a:pt x="2255" y="2749"/>
                  </a:lnTo>
                  <a:lnTo>
                    <a:pt x="2976" y="2256"/>
                  </a:lnTo>
                  <a:lnTo>
                    <a:pt x="3696" y="1782"/>
                  </a:lnTo>
                  <a:lnTo>
                    <a:pt x="4473" y="1365"/>
                  </a:lnTo>
                  <a:lnTo>
                    <a:pt x="5250" y="986"/>
                  </a:lnTo>
                  <a:lnTo>
                    <a:pt x="6046" y="626"/>
                  </a:lnTo>
                  <a:lnTo>
                    <a:pt x="6046" y="626"/>
                  </a:lnTo>
                  <a:lnTo>
                    <a:pt x="6293" y="550"/>
                  </a:lnTo>
                  <a:lnTo>
                    <a:pt x="6501" y="493"/>
                  </a:lnTo>
                  <a:lnTo>
                    <a:pt x="6710" y="455"/>
                  </a:lnTo>
                  <a:lnTo>
                    <a:pt x="6918" y="436"/>
                  </a:lnTo>
                  <a:lnTo>
                    <a:pt x="6918" y="436"/>
                  </a:lnTo>
                  <a:lnTo>
                    <a:pt x="7202" y="455"/>
                  </a:lnTo>
                  <a:lnTo>
                    <a:pt x="7468" y="531"/>
                  </a:lnTo>
                  <a:lnTo>
                    <a:pt x="7752" y="645"/>
                  </a:lnTo>
                  <a:lnTo>
                    <a:pt x="8055" y="796"/>
                  </a:lnTo>
                  <a:lnTo>
                    <a:pt x="8055" y="796"/>
                  </a:lnTo>
                  <a:lnTo>
                    <a:pt x="8756" y="1251"/>
                  </a:lnTo>
                  <a:lnTo>
                    <a:pt x="9439" y="1725"/>
                  </a:lnTo>
                  <a:lnTo>
                    <a:pt x="9439" y="1725"/>
                  </a:lnTo>
                  <a:lnTo>
                    <a:pt x="9837" y="2009"/>
                  </a:lnTo>
                  <a:lnTo>
                    <a:pt x="10216" y="2313"/>
                  </a:lnTo>
                  <a:lnTo>
                    <a:pt x="10595" y="2616"/>
                  </a:lnTo>
                  <a:lnTo>
                    <a:pt x="10955" y="2938"/>
                  </a:lnTo>
                  <a:lnTo>
                    <a:pt x="11656" y="3583"/>
                  </a:lnTo>
                  <a:lnTo>
                    <a:pt x="12339" y="4265"/>
                  </a:lnTo>
                  <a:lnTo>
                    <a:pt x="12339" y="4265"/>
                  </a:lnTo>
                  <a:lnTo>
                    <a:pt x="12907" y="4890"/>
                  </a:lnTo>
                  <a:lnTo>
                    <a:pt x="12907" y="4890"/>
                  </a:lnTo>
                  <a:lnTo>
                    <a:pt x="12983" y="4985"/>
                  </a:lnTo>
                  <a:lnTo>
                    <a:pt x="13040" y="5080"/>
                  </a:lnTo>
                  <a:lnTo>
                    <a:pt x="13059" y="5175"/>
                  </a:lnTo>
                  <a:lnTo>
                    <a:pt x="13078" y="5251"/>
                  </a:lnTo>
                  <a:lnTo>
                    <a:pt x="13059" y="5326"/>
                  </a:lnTo>
                  <a:lnTo>
                    <a:pt x="13040" y="5402"/>
                  </a:lnTo>
                  <a:lnTo>
                    <a:pt x="13002" y="5459"/>
                  </a:lnTo>
                  <a:lnTo>
                    <a:pt x="12945" y="5516"/>
                  </a:lnTo>
                  <a:lnTo>
                    <a:pt x="12813" y="5630"/>
                  </a:lnTo>
                  <a:lnTo>
                    <a:pt x="12680" y="5724"/>
                  </a:lnTo>
                  <a:lnTo>
                    <a:pt x="12396" y="5876"/>
                  </a:lnTo>
                  <a:lnTo>
                    <a:pt x="12396" y="5876"/>
                  </a:lnTo>
                  <a:lnTo>
                    <a:pt x="11600" y="6350"/>
                  </a:lnTo>
                  <a:lnTo>
                    <a:pt x="10803" y="6824"/>
                  </a:lnTo>
                  <a:lnTo>
                    <a:pt x="10803" y="6824"/>
                  </a:lnTo>
                  <a:lnTo>
                    <a:pt x="9913" y="7335"/>
                  </a:lnTo>
                  <a:lnTo>
                    <a:pt x="9003" y="7847"/>
                  </a:lnTo>
                  <a:lnTo>
                    <a:pt x="8529" y="8075"/>
                  </a:lnTo>
                  <a:lnTo>
                    <a:pt x="8074" y="8321"/>
                  </a:lnTo>
                  <a:lnTo>
                    <a:pt x="7600" y="8529"/>
                  </a:lnTo>
                  <a:lnTo>
                    <a:pt x="7127" y="8719"/>
                  </a:lnTo>
                  <a:lnTo>
                    <a:pt x="7127" y="8719"/>
                  </a:lnTo>
                  <a:lnTo>
                    <a:pt x="6937" y="8776"/>
                  </a:lnTo>
                  <a:lnTo>
                    <a:pt x="6766" y="8795"/>
                  </a:lnTo>
                  <a:lnTo>
                    <a:pt x="6766" y="8795"/>
                  </a:lnTo>
                  <a:lnTo>
                    <a:pt x="6558" y="8776"/>
                  </a:lnTo>
                  <a:lnTo>
                    <a:pt x="6349" y="8719"/>
                  </a:lnTo>
                  <a:lnTo>
                    <a:pt x="6141" y="8624"/>
                  </a:lnTo>
                  <a:lnTo>
                    <a:pt x="5932" y="8529"/>
                  </a:lnTo>
                  <a:lnTo>
                    <a:pt x="5534" y="8302"/>
                  </a:lnTo>
                  <a:lnTo>
                    <a:pt x="5155" y="8075"/>
                  </a:lnTo>
                  <a:lnTo>
                    <a:pt x="5155" y="8075"/>
                  </a:lnTo>
                  <a:lnTo>
                    <a:pt x="4416" y="7620"/>
                  </a:lnTo>
                  <a:lnTo>
                    <a:pt x="3658" y="7127"/>
                  </a:lnTo>
                  <a:lnTo>
                    <a:pt x="3658" y="7127"/>
                  </a:lnTo>
                  <a:lnTo>
                    <a:pt x="3241" y="6824"/>
                  </a:lnTo>
                  <a:lnTo>
                    <a:pt x="2824" y="6520"/>
                  </a:lnTo>
                  <a:lnTo>
                    <a:pt x="2028" y="5895"/>
                  </a:lnTo>
                  <a:lnTo>
                    <a:pt x="1232" y="5232"/>
                  </a:lnTo>
                  <a:lnTo>
                    <a:pt x="474" y="4549"/>
                  </a:lnTo>
                  <a:lnTo>
                    <a:pt x="474" y="4549"/>
                  </a:lnTo>
                  <a:lnTo>
                    <a:pt x="417" y="4511"/>
                  </a:lnTo>
                  <a:lnTo>
                    <a:pt x="360" y="4492"/>
                  </a:lnTo>
                  <a:lnTo>
                    <a:pt x="360" y="4492"/>
                  </a:lnTo>
                  <a:lnTo>
                    <a:pt x="322" y="4511"/>
                  </a:lnTo>
                  <a:lnTo>
                    <a:pt x="265" y="4530"/>
                  </a:lnTo>
                  <a:lnTo>
                    <a:pt x="227" y="4549"/>
                  </a:lnTo>
                  <a:lnTo>
                    <a:pt x="209" y="4587"/>
                  </a:lnTo>
                  <a:lnTo>
                    <a:pt x="190" y="4644"/>
                  </a:lnTo>
                  <a:lnTo>
                    <a:pt x="190" y="4682"/>
                  </a:lnTo>
                  <a:lnTo>
                    <a:pt x="209" y="4739"/>
                  </a:lnTo>
                  <a:lnTo>
                    <a:pt x="246" y="4777"/>
                  </a:lnTo>
                  <a:lnTo>
                    <a:pt x="246" y="4777"/>
                  </a:lnTo>
                  <a:lnTo>
                    <a:pt x="1080" y="5535"/>
                  </a:lnTo>
                  <a:lnTo>
                    <a:pt x="1933" y="6236"/>
                  </a:lnTo>
                  <a:lnTo>
                    <a:pt x="2824" y="6918"/>
                  </a:lnTo>
                  <a:lnTo>
                    <a:pt x="3753" y="7582"/>
                  </a:lnTo>
                  <a:lnTo>
                    <a:pt x="3753" y="7582"/>
                  </a:lnTo>
                  <a:lnTo>
                    <a:pt x="4416" y="8056"/>
                  </a:lnTo>
                  <a:lnTo>
                    <a:pt x="4776" y="8302"/>
                  </a:lnTo>
                  <a:lnTo>
                    <a:pt x="5174" y="8548"/>
                  </a:lnTo>
                  <a:lnTo>
                    <a:pt x="5553" y="8757"/>
                  </a:lnTo>
                  <a:lnTo>
                    <a:pt x="5762" y="8852"/>
                  </a:lnTo>
                  <a:lnTo>
                    <a:pt x="5970" y="8928"/>
                  </a:lnTo>
                  <a:lnTo>
                    <a:pt x="6160" y="9003"/>
                  </a:lnTo>
                  <a:lnTo>
                    <a:pt x="6368" y="9060"/>
                  </a:lnTo>
                  <a:lnTo>
                    <a:pt x="6577" y="9079"/>
                  </a:lnTo>
                  <a:lnTo>
                    <a:pt x="6785" y="9098"/>
                  </a:lnTo>
                  <a:lnTo>
                    <a:pt x="6785" y="9098"/>
                  </a:lnTo>
                  <a:lnTo>
                    <a:pt x="6994" y="9079"/>
                  </a:lnTo>
                  <a:lnTo>
                    <a:pt x="7202" y="9041"/>
                  </a:lnTo>
                  <a:lnTo>
                    <a:pt x="7202" y="9041"/>
                  </a:lnTo>
                  <a:lnTo>
                    <a:pt x="7449" y="8965"/>
                  </a:lnTo>
                  <a:lnTo>
                    <a:pt x="7676" y="8871"/>
                  </a:lnTo>
                  <a:lnTo>
                    <a:pt x="7923" y="8757"/>
                  </a:lnTo>
                  <a:lnTo>
                    <a:pt x="8150" y="8643"/>
                  </a:lnTo>
                  <a:lnTo>
                    <a:pt x="8624" y="8397"/>
                  </a:lnTo>
                  <a:lnTo>
                    <a:pt x="9060" y="8150"/>
                  </a:lnTo>
                  <a:lnTo>
                    <a:pt x="9060" y="8150"/>
                  </a:lnTo>
                  <a:lnTo>
                    <a:pt x="10159" y="7563"/>
                  </a:lnTo>
                  <a:lnTo>
                    <a:pt x="11239" y="6956"/>
                  </a:lnTo>
                  <a:lnTo>
                    <a:pt x="11239" y="6956"/>
                  </a:lnTo>
                  <a:lnTo>
                    <a:pt x="12263" y="6369"/>
                  </a:lnTo>
                  <a:lnTo>
                    <a:pt x="12775" y="6047"/>
                  </a:lnTo>
                  <a:lnTo>
                    <a:pt x="13267" y="5705"/>
                  </a:lnTo>
                  <a:lnTo>
                    <a:pt x="13267" y="5705"/>
                  </a:lnTo>
                  <a:lnTo>
                    <a:pt x="13362" y="5611"/>
                  </a:lnTo>
                  <a:lnTo>
                    <a:pt x="13438" y="5516"/>
                  </a:lnTo>
                  <a:lnTo>
                    <a:pt x="13476" y="5421"/>
                  </a:lnTo>
                  <a:lnTo>
                    <a:pt x="13495" y="5326"/>
                  </a:lnTo>
                  <a:lnTo>
                    <a:pt x="13476" y="5213"/>
                  </a:lnTo>
                  <a:lnTo>
                    <a:pt x="13457" y="5118"/>
                  </a:lnTo>
                  <a:lnTo>
                    <a:pt x="13400" y="5004"/>
                  </a:lnTo>
                  <a:lnTo>
                    <a:pt x="13343" y="4909"/>
                  </a:lnTo>
                  <a:lnTo>
                    <a:pt x="13343" y="4909"/>
                  </a:lnTo>
                  <a:lnTo>
                    <a:pt x="13211" y="4701"/>
                  </a:lnTo>
                  <a:lnTo>
                    <a:pt x="13059" y="4511"/>
                  </a:lnTo>
                  <a:lnTo>
                    <a:pt x="12888" y="4322"/>
                  </a:lnTo>
                  <a:lnTo>
                    <a:pt x="12718" y="4132"/>
                  </a:lnTo>
                  <a:lnTo>
                    <a:pt x="11998" y="3450"/>
                  </a:lnTo>
                  <a:lnTo>
                    <a:pt x="11998" y="3450"/>
                  </a:lnTo>
                  <a:lnTo>
                    <a:pt x="11581" y="3052"/>
                  </a:lnTo>
                  <a:lnTo>
                    <a:pt x="11164" y="2692"/>
                  </a:lnTo>
                  <a:lnTo>
                    <a:pt x="10747" y="2332"/>
                  </a:lnTo>
                  <a:lnTo>
                    <a:pt x="10311" y="1972"/>
                  </a:lnTo>
                  <a:lnTo>
                    <a:pt x="10311" y="1972"/>
                  </a:lnTo>
                  <a:lnTo>
                    <a:pt x="9913" y="1668"/>
                  </a:lnTo>
                  <a:lnTo>
                    <a:pt x="9515" y="1365"/>
                  </a:lnTo>
                  <a:lnTo>
                    <a:pt x="8681" y="815"/>
                  </a:lnTo>
                  <a:lnTo>
                    <a:pt x="8681" y="815"/>
                  </a:lnTo>
                  <a:lnTo>
                    <a:pt x="8283" y="531"/>
                  </a:lnTo>
                  <a:lnTo>
                    <a:pt x="8074" y="398"/>
                  </a:lnTo>
                  <a:lnTo>
                    <a:pt x="7866" y="285"/>
                  </a:lnTo>
                  <a:lnTo>
                    <a:pt x="7638" y="171"/>
                  </a:lnTo>
                  <a:lnTo>
                    <a:pt x="7411" y="76"/>
                  </a:lnTo>
                  <a:lnTo>
                    <a:pt x="7183" y="19"/>
                  </a:lnTo>
                  <a:lnTo>
                    <a:pt x="6937" y="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53950" y="5029300"/>
              <a:ext cx="340250" cy="155925"/>
            </a:xfrm>
            <a:custGeom>
              <a:avLst/>
              <a:gdLst/>
              <a:ahLst/>
              <a:cxnLst/>
              <a:rect l="l" t="t" r="r" b="b"/>
              <a:pathLst>
                <a:path w="13610" h="6237" extrusionOk="0">
                  <a:moveTo>
                    <a:pt x="513" y="0"/>
                  </a:moveTo>
                  <a:lnTo>
                    <a:pt x="475" y="19"/>
                  </a:lnTo>
                  <a:lnTo>
                    <a:pt x="437" y="57"/>
                  </a:lnTo>
                  <a:lnTo>
                    <a:pt x="399" y="114"/>
                  </a:lnTo>
                  <a:lnTo>
                    <a:pt x="247" y="512"/>
                  </a:lnTo>
                  <a:lnTo>
                    <a:pt x="172" y="758"/>
                  </a:lnTo>
                  <a:lnTo>
                    <a:pt x="96" y="1024"/>
                  </a:lnTo>
                  <a:lnTo>
                    <a:pt x="20" y="1308"/>
                  </a:lnTo>
                  <a:lnTo>
                    <a:pt x="1" y="1573"/>
                  </a:lnTo>
                  <a:lnTo>
                    <a:pt x="1" y="1687"/>
                  </a:lnTo>
                  <a:lnTo>
                    <a:pt x="1" y="1801"/>
                  </a:lnTo>
                  <a:lnTo>
                    <a:pt x="20" y="1896"/>
                  </a:lnTo>
                  <a:lnTo>
                    <a:pt x="58" y="1971"/>
                  </a:lnTo>
                  <a:lnTo>
                    <a:pt x="134" y="2066"/>
                  </a:lnTo>
                  <a:lnTo>
                    <a:pt x="228" y="2142"/>
                  </a:lnTo>
                  <a:lnTo>
                    <a:pt x="456" y="2313"/>
                  </a:lnTo>
                  <a:lnTo>
                    <a:pt x="702" y="2445"/>
                  </a:lnTo>
                  <a:lnTo>
                    <a:pt x="892" y="2578"/>
                  </a:lnTo>
                  <a:lnTo>
                    <a:pt x="2200" y="3469"/>
                  </a:lnTo>
                  <a:lnTo>
                    <a:pt x="4531" y="5080"/>
                  </a:lnTo>
                  <a:lnTo>
                    <a:pt x="5024" y="5421"/>
                  </a:lnTo>
                  <a:lnTo>
                    <a:pt x="5270" y="5573"/>
                  </a:lnTo>
                  <a:lnTo>
                    <a:pt x="5535" y="5724"/>
                  </a:lnTo>
                  <a:lnTo>
                    <a:pt x="5801" y="5876"/>
                  </a:lnTo>
                  <a:lnTo>
                    <a:pt x="6066" y="5990"/>
                  </a:lnTo>
                  <a:lnTo>
                    <a:pt x="6350" y="6103"/>
                  </a:lnTo>
                  <a:lnTo>
                    <a:pt x="6635" y="6179"/>
                  </a:lnTo>
                  <a:lnTo>
                    <a:pt x="6900" y="6217"/>
                  </a:lnTo>
                  <a:lnTo>
                    <a:pt x="7184" y="6236"/>
                  </a:lnTo>
                  <a:lnTo>
                    <a:pt x="7431" y="6236"/>
                  </a:lnTo>
                  <a:lnTo>
                    <a:pt x="7677" y="6198"/>
                  </a:lnTo>
                  <a:lnTo>
                    <a:pt x="7923" y="6160"/>
                  </a:lnTo>
                  <a:lnTo>
                    <a:pt x="8189" y="6084"/>
                  </a:lnTo>
                  <a:lnTo>
                    <a:pt x="8435" y="6009"/>
                  </a:lnTo>
                  <a:lnTo>
                    <a:pt x="8682" y="5933"/>
                  </a:lnTo>
                  <a:lnTo>
                    <a:pt x="9193" y="5724"/>
                  </a:lnTo>
                  <a:lnTo>
                    <a:pt x="9686" y="5478"/>
                  </a:lnTo>
                  <a:lnTo>
                    <a:pt x="10141" y="5231"/>
                  </a:lnTo>
                  <a:lnTo>
                    <a:pt x="10975" y="4758"/>
                  </a:lnTo>
                  <a:lnTo>
                    <a:pt x="11411" y="4492"/>
                  </a:lnTo>
                  <a:lnTo>
                    <a:pt x="11866" y="4189"/>
                  </a:lnTo>
                  <a:lnTo>
                    <a:pt x="12321" y="3867"/>
                  </a:lnTo>
                  <a:lnTo>
                    <a:pt x="12529" y="3696"/>
                  </a:lnTo>
                  <a:lnTo>
                    <a:pt x="12738" y="3507"/>
                  </a:lnTo>
                  <a:lnTo>
                    <a:pt x="12927" y="3298"/>
                  </a:lnTo>
                  <a:lnTo>
                    <a:pt x="13098" y="3090"/>
                  </a:lnTo>
                  <a:lnTo>
                    <a:pt x="13249" y="2881"/>
                  </a:lnTo>
                  <a:lnTo>
                    <a:pt x="13382" y="2654"/>
                  </a:lnTo>
                  <a:lnTo>
                    <a:pt x="13477" y="2426"/>
                  </a:lnTo>
                  <a:lnTo>
                    <a:pt x="13553" y="2161"/>
                  </a:lnTo>
                  <a:lnTo>
                    <a:pt x="13591" y="1915"/>
                  </a:lnTo>
                  <a:lnTo>
                    <a:pt x="13610" y="1649"/>
                  </a:lnTo>
                  <a:lnTo>
                    <a:pt x="13591" y="1573"/>
                  </a:lnTo>
                  <a:lnTo>
                    <a:pt x="13553" y="1517"/>
                  </a:lnTo>
                  <a:lnTo>
                    <a:pt x="13496" y="1498"/>
                  </a:lnTo>
                  <a:lnTo>
                    <a:pt x="13420" y="1479"/>
                  </a:lnTo>
                  <a:lnTo>
                    <a:pt x="13363" y="1498"/>
                  </a:lnTo>
                  <a:lnTo>
                    <a:pt x="13325" y="1517"/>
                  </a:lnTo>
                  <a:lnTo>
                    <a:pt x="13287" y="1573"/>
                  </a:lnTo>
                  <a:lnTo>
                    <a:pt x="13268" y="1649"/>
                  </a:lnTo>
                  <a:lnTo>
                    <a:pt x="13268" y="1896"/>
                  </a:lnTo>
                  <a:lnTo>
                    <a:pt x="13211" y="2161"/>
                  </a:lnTo>
                  <a:lnTo>
                    <a:pt x="13136" y="2388"/>
                  </a:lnTo>
                  <a:lnTo>
                    <a:pt x="13022" y="2616"/>
                  </a:lnTo>
                  <a:lnTo>
                    <a:pt x="12889" y="2843"/>
                  </a:lnTo>
                  <a:lnTo>
                    <a:pt x="12719" y="3033"/>
                  </a:lnTo>
                  <a:lnTo>
                    <a:pt x="12548" y="3241"/>
                  </a:lnTo>
                  <a:lnTo>
                    <a:pt x="12340" y="3431"/>
                  </a:lnTo>
                  <a:lnTo>
                    <a:pt x="12131" y="3601"/>
                  </a:lnTo>
                  <a:lnTo>
                    <a:pt x="11904" y="3772"/>
                  </a:lnTo>
                  <a:lnTo>
                    <a:pt x="11449" y="4075"/>
                  </a:lnTo>
                  <a:lnTo>
                    <a:pt x="10994" y="4360"/>
                  </a:lnTo>
                  <a:lnTo>
                    <a:pt x="10577" y="4606"/>
                  </a:lnTo>
                  <a:lnTo>
                    <a:pt x="10198" y="4833"/>
                  </a:lnTo>
                  <a:lnTo>
                    <a:pt x="9781" y="5042"/>
                  </a:lnTo>
                  <a:lnTo>
                    <a:pt x="9364" y="5250"/>
                  </a:lnTo>
                  <a:lnTo>
                    <a:pt x="8928" y="5440"/>
                  </a:lnTo>
                  <a:lnTo>
                    <a:pt x="8492" y="5611"/>
                  </a:lnTo>
                  <a:lnTo>
                    <a:pt x="8037" y="5743"/>
                  </a:lnTo>
                  <a:lnTo>
                    <a:pt x="7810" y="5781"/>
                  </a:lnTo>
                  <a:lnTo>
                    <a:pt x="7582" y="5819"/>
                  </a:lnTo>
                  <a:lnTo>
                    <a:pt x="7355" y="5838"/>
                  </a:lnTo>
                  <a:lnTo>
                    <a:pt x="7146" y="5857"/>
                  </a:lnTo>
                  <a:lnTo>
                    <a:pt x="6862" y="5838"/>
                  </a:lnTo>
                  <a:lnTo>
                    <a:pt x="6578" y="5800"/>
                  </a:lnTo>
                  <a:lnTo>
                    <a:pt x="6312" y="5743"/>
                  </a:lnTo>
                  <a:lnTo>
                    <a:pt x="6047" y="5648"/>
                  </a:lnTo>
                  <a:lnTo>
                    <a:pt x="5630" y="5440"/>
                  </a:lnTo>
                  <a:lnTo>
                    <a:pt x="5213" y="5213"/>
                  </a:lnTo>
                  <a:lnTo>
                    <a:pt x="4815" y="4947"/>
                  </a:lnTo>
                  <a:lnTo>
                    <a:pt x="4417" y="4663"/>
                  </a:lnTo>
                  <a:lnTo>
                    <a:pt x="3640" y="4094"/>
                  </a:lnTo>
                  <a:lnTo>
                    <a:pt x="2882" y="3545"/>
                  </a:lnTo>
                  <a:lnTo>
                    <a:pt x="1062" y="2294"/>
                  </a:lnTo>
                  <a:lnTo>
                    <a:pt x="873" y="2161"/>
                  </a:lnTo>
                  <a:lnTo>
                    <a:pt x="645" y="2009"/>
                  </a:lnTo>
                  <a:lnTo>
                    <a:pt x="532" y="1934"/>
                  </a:lnTo>
                  <a:lnTo>
                    <a:pt x="456" y="1820"/>
                  </a:lnTo>
                  <a:lnTo>
                    <a:pt x="399" y="1725"/>
                  </a:lnTo>
                  <a:lnTo>
                    <a:pt x="380" y="1592"/>
                  </a:lnTo>
                  <a:lnTo>
                    <a:pt x="399" y="1422"/>
                  </a:lnTo>
                  <a:lnTo>
                    <a:pt x="418" y="1232"/>
                  </a:lnTo>
                  <a:lnTo>
                    <a:pt x="494" y="891"/>
                  </a:lnTo>
                  <a:lnTo>
                    <a:pt x="589" y="531"/>
                  </a:lnTo>
                  <a:lnTo>
                    <a:pt x="721" y="190"/>
                  </a:lnTo>
                  <a:lnTo>
                    <a:pt x="740" y="152"/>
                  </a:lnTo>
                  <a:lnTo>
                    <a:pt x="740" y="114"/>
                  </a:lnTo>
                  <a:lnTo>
                    <a:pt x="702" y="57"/>
                  </a:lnTo>
                  <a:lnTo>
                    <a:pt x="645" y="19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53950" y="5029300"/>
              <a:ext cx="340250" cy="155925"/>
            </a:xfrm>
            <a:custGeom>
              <a:avLst/>
              <a:gdLst/>
              <a:ahLst/>
              <a:cxnLst/>
              <a:rect l="l" t="t" r="r" b="b"/>
              <a:pathLst>
                <a:path w="13610" h="6237" fill="none" extrusionOk="0">
                  <a:moveTo>
                    <a:pt x="570" y="0"/>
                  </a:moveTo>
                  <a:lnTo>
                    <a:pt x="570" y="0"/>
                  </a:lnTo>
                  <a:lnTo>
                    <a:pt x="513" y="0"/>
                  </a:lnTo>
                  <a:lnTo>
                    <a:pt x="475" y="19"/>
                  </a:lnTo>
                  <a:lnTo>
                    <a:pt x="437" y="57"/>
                  </a:lnTo>
                  <a:lnTo>
                    <a:pt x="399" y="114"/>
                  </a:lnTo>
                  <a:lnTo>
                    <a:pt x="399" y="114"/>
                  </a:lnTo>
                  <a:lnTo>
                    <a:pt x="247" y="512"/>
                  </a:lnTo>
                  <a:lnTo>
                    <a:pt x="172" y="758"/>
                  </a:lnTo>
                  <a:lnTo>
                    <a:pt x="96" y="1024"/>
                  </a:lnTo>
                  <a:lnTo>
                    <a:pt x="20" y="1308"/>
                  </a:lnTo>
                  <a:lnTo>
                    <a:pt x="1" y="1573"/>
                  </a:lnTo>
                  <a:lnTo>
                    <a:pt x="1" y="1687"/>
                  </a:lnTo>
                  <a:lnTo>
                    <a:pt x="1" y="1801"/>
                  </a:lnTo>
                  <a:lnTo>
                    <a:pt x="20" y="1896"/>
                  </a:lnTo>
                  <a:lnTo>
                    <a:pt x="58" y="1971"/>
                  </a:lnTo>
                  <a:lnTo>
                    <a:pt x="58" y="1971"/>
                  </a:lnTo>
                  <a:lnTo>
                    <a:pt x="134" y="2066"/>
                  </a:lnTo>
                  <a:lnTo>
                    <a:pt x="228" y="2142"/>
                  </a:lnTo>
                  <a:lnTo>
                    <a:pt x="456" y="2313"/>
                  </a:lnTo>
                  <a:lnTo>
                    <a:pt x="702" y="2445"/>
                  </a:lnTo>
                  <a:lnTo>
                    <a:pt x="892" y="2578"/>
                  </a:lnTo>
                  <a:lnTo>
                    <a:pt x="2200" y="3469"/>
                  </a:lnTo>
                  <a:lnTo>
                    <a:pt x="2200" y="3469"/>
                  </a:lnTo>
                  <a:lnTo>
                    <a:pt x="4531" y="5080"/>
                  </a:lnTo>
                  <a:lnTo>
                    <a:pt x="4531" y="5080"/>
                  </a:lnTo>
                  <a:lnTo>
                    <a:pt x="5024" y="5421"/>
                  </a:lnTo>
                  <a:lnTo>
                    <a:pt x="5270" y="5573"/>
                  </a:lnTo>
                  <a:lnTo>
                    <a:pt x="5535" y="5724"/>
                  </a:lnTo>
                  <a:lnTo>
                    <a:pt x="5801" y="5876"/>
                  </a:lnTo>
                  <a:lnTo>
                    <a:pt x="6066" y="5990"/>
                  </a:lnTo>
                  <a:lnTo>
                    <a:pt x="6350" y="6103"/>
                  </a:lnTo>
                  <a:lnTo>
                    <a:pt x="6635" y="6179"/>
                  </a:lnTo>
                  <a:lnTo>
                    <a:pt x="6635" y="6179"/>
                  </a:lnTo>
                  <a:lnTo>
                    <a:pt x="6900" y="6217"/>
                  </a:lnTo>
                  <a:lnTo>
                    <a:pt x="7184" y="6236"/>
                  </a:lnTo>
                  <a:lnTo>
                    <a:pt x="7184" y="6236"/>
                  </a:lnTo>
                  <a:lnTo>
                    <a:pt x="7431" y="6236"/>
                  </a:lnTo>
                  <a:lnTo>
                    <a:pt x="7677" y="6198"/>
                  </a:lnTo>
                  <a:lnTo>
                    <a:pt x="7923" y="6160"/>
                  </a:lnTo>
                  <a:lnTo>
                    <a:pt x="8189" y="6084"/>
                  </a:lnTo>
                  <a:lnTo>
                    <a:pt x="8435" y="6009"/>
                  </a:lnTo>
                  <a:lnTo>
                    <a:pt x="8682" y="5933"/>
                  </a:lnTo>
                  <a:lnTo>
                    <a:pt x="9193" y="5724"/>
                  </a:lnTo>
                  <a:lnTo>
                    <a:pt x="9686" y="5478"/>
                  </a:lnTo>
                  <a:lnTo>
                    <a:pt x="10141" y="5231"/>
                  </a:lnTo>
                  <a:lnTo>
                    <a:pt x="10975" y="4758"/>
                  </a:lnTo>
                  <a:lnTo>
                    <a:pt x="10975" y="4758"/>
                  </a:lnTo>
                  <a:lnTo>
                    <a:pt x="11411" y="4492"/>
                  </a:lnTo>
                  <a:lnTo>
                    <a:pt x="11866" y="4189"/>
                  </a:lnTo>
                  <a:lnTo>
                    <a:pt x="12321" y="3867"/>
                  </a:lnTo>
                  <a:lnTo>
                    <a:pt x="12529" y="3696"/>
                  </a:lnTo>
                  <a:lnTo>
                    <a:pt x="12738" y="3507"/>
                  </a:lnTo>
                  <a:lnTo>
                    <a:pt x="12927" y="3298"/>
                  </a:lnTo>
                  <a:lnTo>
                    <a:pt x="13098" y="3090"/>
                  </a:lnTo>
                  <a:lnTo>
                    <a:pt x="13249" y="2881"/>
                  </a:lnTo>
                  <a:lnTo>
                    <a:pt x="13382" y="2654"/>
                  </a:lnTo>
                  <a:lnTo>
                    <a:pt x="13477" y="2426"/>
                  </a:lnTo>
                  <a:lnTo>
                    <a:pt x="13553" y="2161"/>
                  </a:lnTo>
                  <a:lnTo>
                    <a:pt x="13591" y="1915"/>
                  </a:lnTo>
                  <a:lnTo>
                    <a:pt x="13610" y="1649"/>
                  </a:lnTo>
                  <a:lnTo>
                    <a:pt x="13610" y="1649"/>
                  </a:lnTo>
                  <a:lnTo>
                    <a:pt x="13591" y="1573"/>
                  </a:lnTo>
                  <a:lnTo>
                    <a:pt x="13553" y="1517"/>
                  </a:lnTo>
                  <a:lnTo>
                    <a:pt x="13496" y="1498"/>
                  </a:lnTo>
                  <a:lnTo>
                    <a:pt x="13420" y="1479"/>
                  </a:lnTo>
                  <a:lnTo>
                    <a:pt x="13420" y="1479"/>
                  </a:lnTo>
                  <a:lnTo>
                    <a:pt x="13363" y="1498"/>
                  </a:lnTo>
                  <a:lnTo>
                    <a:pt x="13325" y="1517"/>
                  </a:lnTo>
                  <a:lnTo>
                    <a:pt x="13287" y="1573"/>
                  </a:lnTo>
                  <a:lnTo>
                    <a:pt x="13268" y="1649"/>
                  </a:lnTo>
                  <a:lnTo>
                    <a:pt x="13268" y="1649"/>
                  </a:lnTo>
                  <a:lnTo>
                    <a:pt x="13268" y="1896"/>
                  </a:lnTo>
                  <a:lnTo>
                    <a:pt x="13211" y="2161"/>
                  </a:lnTo>
                  <a:lnTo>
                    <a:pt x="13136" y="2388"/>
                  </a:lnTo>
                  <a:lnTo>
                    <a:pt x="13022" y="2616"/>
                  </a:lnTo>
                  <a:lnTo>
                    <a:pt x="12889" y="2843"/>
                  </a:lnTo>
                  <a:lnTo>
                    <a:pt x="12719" y="3033"/>
                  </a:lnTo>
                  <a:lnTo>
                    <a:pt x="12548" y="3241"/>
                  </a:lnTo>
                  <a:lnTo>
                    <a:pt x="12340" y="3431"/>
                  </a:lnTo>
                  <a:lnTo>
                    <a:pt x="12131" y="3601"/>
                  </a:lnTo>
                  <a:lnTo>
                    <a:pt x="11904" y="3772"/>
                  </a:lnTo>
                  <a:lnTo>
                    <a:pt x="11449" y="4075"/>
                  </a:lnTo>
                  <a:lnTo>
                    <a:pt x="10994" y="4360"/>
                  </a:lnTo>
                  <a:lnTo>
                    <a:pt x="10577" y="4606"/>
                  </a:lnTo>
                  <a:lnTo>
                    <a:pt x="10577" y="4606"/>
                  </a:lnTo>
                  <a:lnTo>
                    <a:pt x="10198" y="4833"/>
                  </a:lnTo>
                  <a:lnTo>
                    <a:pt x="9781" y="5042"/>
                  </a:lnTo>
                  <a:lnTo>
                    <a:pt x="9364" y="5250"/>
                  </a:lnTo>
                  <a:lnTo>
                    <a:pt x="8928" y="5440"/>
                  </a:lnTo>
                  <a:lnTo>
                    <a:pt x="8492" y="5611"/>
                  </a:lnTo>
                  <a:lnTo>
                    <a:pt x="8037" y="5743"/>
                  </a:lnTo>
                  <a:lnTo>
                    <a:pt x="7810" y="5781"/>
                  </a:lnTo>
                  <a:lnTo>
                    <a:pt x="7582" y="5819"/>
                  </a:lnTo>
                  <a:lnTo>
                    <a:pt x="7355" y="5838"/>
                  </a:lnTo>
                  <a:lnTo>
                    <a:pt x="7146" y="5857"/>
                  </a:lnTo>
                  <a:lnTo>
                    <a:pt x="7146" y="5857"/>
                  </a:lnTo>
                  <a:lnTo>
                    <a:pt x="6862" y="5838"/>
                  </a:lnTo>
                  <a:lnTo>
                    <a:pt x="6578" y="5800"/>
                  </a:lnTo>
                  <a:lnTo>
                    <a:pt x="6312" y="5743"/>
                  </a:lnTo>
                  <a:lnTo>
                    <a:pt x="6047" y="5648"/>
                  </a:lnTo>
                  <a:lnTo>
                    <a:pt x="6047" y="5648"/>
                  </a:lnTo>
                  <a:lnTo>
                    <a:pt x="5630" y="5440"/>
                  </a:lnTo>
                  <a:lnTo>
                    <a:pt x="5213" y="5213"/>
                  </a:lnTo>
                  <a:lnTo>
                    <a:pt x="4815" y="4947"/>
                  </a:lnTo>
                  <a:lnTo>
                    <a:pt x="4417" y="4663"/>
                  </a:lnTo>
                  <a:lnTo>
                    <a:pt x="3640" y="4094"/>
                  </a:lnTo>
                  <a:lnTo>
                    <a:pt x="2882" y="3545"/>
                  </a:lnTo>
                  <a:lnTo>
                    <a:pt x="1062" y="2294"/>
                  </a:lnTo>
                  <a:lnTo>
                    <a:pt x="1062" y="2294"/>
                  </a:lnTo>
                  <a:lnTo>
                    <a:pt x="873" y="2161"/>
                  </a:lnTo>
                  <a:lnTo>
                    <a:pt x="645" y="2009"/>
                  </a:lnTo>
                  <a:lnTo>
                    <a:pt x="532" y="1934"/>
                  </a:lnTo>
                  <a:lnTo>
                    <a:pt x="456" y="1820"/>
                  </a:lnTo>
                  <a:lnTo>
                    <a:pt x="399" y="1725"/>
                  </a:lnTo>
                  <a:lnTo>
                    <a:pt x="380" y="1592"/>
                  </a:lnTo>
                  <a:lnTo>
                    <a:pt x="380" y="1592"/>
                  </a:lnTo>
                  <a:lnTo>
                    <a:pt x="399" y="1422"/>
                  </a:lnTo>
                  <a:lnTo>
                    <a:pt x="418" y="1232"/>
                  </a:lnTo>
                  <a:lnTo>
                    <a:pt x="494" y="891"/>
                  </a:lnTo>
                  <a:lnTo>
                    <a:pt x="589" y="531"/>
                  </a:lnTo>
                  <a:lnTo>
                    <a:pt x="721" y="190"/>
                  </a:lnTo>
                  <a:lnTo>
                    <a:pt x="721" y="190"/>
                  </a:lnTo>
                  <a:lnTo>
                    <a:pt x="740" y="152"/>
                  </a:lnTo>
                  <a:lnTo>
                    <a:pt x="740" y="114"/>
                  </a:lnTo>
                  <a:lnTo>
                    <a:pt x="702" y="57"/>
                  </a:lnTo>
                  <a:lnTo>
                    <a:pt x="645" y="19"/>
                  </a:lnTo>
                  <a:lnTo>
                    <a:pt x="570" y="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43500" y="5000875"/>
              <a:ext cx="32725" cy="35550"/>
            </a:xfrm>
            <a:custGeom>
              <a:avLst/>
              <a:gdLst/>
              <a:ahLst/>
              <a:cxnLst/>
              <a:rect l="l" t="t" r="r" b="b"/>
              <a:pathLst>
                <a:path w="1309" h="1422" extrusionOk="0">
                  <a:moveTo>
                    <a:pt x="607" y="0"/>
                  </a:moveTo>
                  <a:lnTo>
                    <a:pt x="512" y="38"/>
                  </a:lnTo>
                  <a:lnTo>
                    <a:pt x="417" y="76"/>
                  </a:lnTo>
                  <a:lnTo>
                    <a:pt x="341" y="114"/>
                  </a:lnTo>
                  <a:lnTo>
                    <a:pt x="171" y="246"/>
                  </a:lnTo>
                  <a:lnTo>
                    <a:pt x="38" y="379"/>
                  </a:lnTo>
                  <a:lnTo>
                    <a:pt x="19" y="436"/>
                  </a:lnTo>
                  <a:lnTo>
                    <a:pt x="0" y="474"/>
                  </a:lnTo>
                  <a:lnTo>
                    <a:pt x="0" y="531"/>
                  </a:lnTo>
                  <a:lnTo>
                    <a:pt x="19" y="569"/>
                  </a:lnTo>
                  <a:lnTo>
                    <a:pt x="57" y="626"/>
                  </a:lnTo>
                  <a:lnTo>
                    <a:pt x="95" y="645"/>
                  </a:lnTo>
                  <a:lnTo>
                    <a:pt x="133" y="663"/>
                  </a:lnTo>
                  <a:lnTo>
                    <a:pt x="171" y="682"/>
                  </a:lnTo>
                  <a:lnTo>
                    <a:pt x="228" y="663"/>
                  </a:lnTo>
                  <a:lnTo>
                    <a:pt x="285" y="626"/>
                  </a:lnTo>
                  <a:lnTo>
                    <a:pt x="360" y="531"/>
                  </a:lnTo>
                  <a:lnTo>
                    <a:pt x="436" y="455"/>
                  </a:lnTo>
                  <a:lnTo>
                    <a:pt x="531" y="398"/>
                  </a:lnTo>
                  <a:lnTo>
                    <a:pt x="626" y="341"/>
                  </a:lnTo>
                  <a:lnTo>
                    <a:pt x="740" y="322"/>
                  </a:lnTo>
                  <a:lnTo>
                    <a:pt x="834" y="341"/>
                  </a:lnTo>
                  <a:lnTo>
                    <a:pt x="910" y="398"/>
                  </a:lnTo>
                  <a:lnTo>
                    <a:pt x="967" y="474"/>
                  </a:lnTo>
                  <a:lnTo>
                    <a:pt x="986" y="569"/>
                  </a:lnTo>
                  <a:lnTo>
                    <a:pt x="986" y="645"/>
                  </a:lnTo>
                  <a:lnTo>
                    <a:pt x="967" y="701"/>
                  </a:lnTo>
                  <a:lnTo>
                    <a:pt x="910" y="796"/>
                  </a:lnTo>
                  <a:lnTo>
                    <a:pt x="834" y="891"/>
                  </a:lnTo>
                  <a:lnTo>
                    <a:pt x="721" y="948"/>
                  </a:lnTo>
                  <a:lnTo>
                    <a:pt x="588" y="1005"/>
                  </a:lnTo>
                  <a:lnTo>
                    <a:pt x="474" y="1043"/>
                  </a:lnTo>
                  <a:lnTo>
                    <a:pt x="247" y="1099"/>
                  </a:lnTo>
                  <a:lnTo>
                    <a:pt x="171" y="1137"/>
                  </a:lnTo>
                  <a:lnTo>
                    <a:pt x="133" y="1175"/>
                  </a:lnTo>
                  <a:lnTo>
                    <a:pt x="133" y="1232"/>
                  </a:lnTo>
                  <a:lnTo>
                    <a:pt x="133" y="1289"/>
                  </a:lnTo>
                  <a:lnTo>
                    <a:pt x="152" y="1327"/>
                  </a:lnTo>
                  <a:lnTo>
                    <a:pt x="171" y="1384"/>
                  </a:lnTo>
                  <a:lnTo>
                    <a:pt x="228" y="1422"/>
                  </a:lnTo>
                  <a:lnTo>
                    <a:pt x="323" y="1422"/>
                  </a:lnTo>
                  <a:lnTo>
                    <a:pt x="512" y="1365"/>
                  </a:lnTo>
                  <a:lnTo>
                    <a:pt x="702" y="1308"/>
                  </a:lnTo>
                  <a:lnTo>
                    <a:pt x="891" y="1213"/>
                  </a:lnTo>
                  <a:lnTo>
                    <a:pt x="1043" y="1118"/>
                  </a:lnTo>
                  <a:lnTo>
                    <a:pt x="1175" y="986"/>
                  </a:lnTo>
                  <a:lnTo>
                    <a:pt x="1232" y="910"/>
                  </a:lnTo>
                  <a:lnTo>
                    <a:pt x="1270" y="815"/>
                  </a:lnTo>
                  <a:lnTo>
                    <a:pt x="1289" y="739"/>
                  </a:lnTo>
                  <a:lnTo>
                    <a:pt x="1308" y="645"/>
                  </a:lnTo>
                  <a:lnTo>
                    <a:pt x="1308" y="531"/>
                  </a:lnTo>
                  <a:lnTo>
                    <a:pt x="1308" y="417"/>
                  </a:lnTo>
                  <a:lnTo>
                    <a:pt x="1289" y="322"/>
                  </a:lnTo>
                  <a:lnTo>
                    <a:pt x="1232" y="246"/>
                  </a:lnTo>
                  <a:lnTo>
                    <a:pt x="1175" y="171"/>
                  </a:lnTo>
                  <a:lnTo>
                    <a:pt x="1100" y="114"/>
                  </a:lnTo>
                  <a:lnTo>
                    <a:pt x="1024" y="76"/>
                  </a:lnTo>
                  <a:lnTo>
                    <a:pt x="948" y="38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43500" y="5000875"/>
              <a:ext cx="32725" cy="35550"/>
            </a:xfrm>
            <a:custGeom>
              <a:avLst/>
              <a:gdLst/>
              <a:ahLst/>
              <a:cxnLst/>
              <a:rect l="l" t="t" r="r" b="b"/>
              <a:pathLst>
                <a:path w="1309" h="1422" fill="none" extrusionOk="0">
                  <a:moveTo>
                    <a:pt x="702" y="0"/>
                  </a:moveTo>
                  <a:lnTo>
                    <a:pt x="702" y="0"/>
                  </a:lnTo>
                  <a:lnTo>
                    <a:pt x="607" y="0"/>
                  </a:lnTo>
                  <a:lnTo>
                    <a:pt x="512" y="38"/>
                  </a:lnTo>
                  <a:lnTo>
                    <a:pt x="417" y="76"/>
                  </a:lnTo>
                  <a:lnTo>
                    <a:pt x="341" y="114"/>
                  </a:lnTo>
                  <a:lnTo>
                    <a:pt x="171" y="246"/>
                  </a:lnTo>
                  <a:lnTo>
                    <a:pt x="38" y="379"/>
                  </a:lnTo>
                  <a:lnTo>
                    <a:pt x="38" y="379"/>
                  </a:lnTo>
                  <a:lnTo>
                    <a:pt x="19" y="436"/>
                  </a:lnTo>
                  <a:lnTo>
                    <a:pt x="0" y="474"/>
                  </a:lnTo>
                  <a:lnTo>
                    <a:pt x="0" y="531"/>
                  </a:lnTo>
                  <a:lnTo>
                    <a:pt x="19" y="569"/>
                  </a:lnTo>
                  <a:lnTo>
                    <a:pt x="57" y="626"/>
                  </a:lnTo>
                  <a:lnTo>
                    <a:pt x="95" y="645"/>
                  </a:lnTo>
                  <a:lnTo>
                    <a:pt x="133" y="663"/>
                  </a:lnTo>
                  <a:lnTo>
                    <a:pt x="171" y="682"/>
                  </a:lnTo>
                  <a:lnTo>
                    <a:pt x="171" y="682"/>
                  </a:lnTo>
                  <a:lnTo>
                    <a:pt x="228" y="663"/>
                  </a:lnTo>
                  <a:lnTo>
                    <a:pt x="285" y="626"/>
                  </a:lnTo>
                  <a:lnTo>
                    <a:pt x="285" y="626"/>
                  </a:lnTo>
                  <a:lnTo>
                    <a:pt x="360" y="531"/>
                  </a:lnTo>
                  <a:lnTo>
                    <a:pt x="436" y="455"/>
                  </a:lnTo>
                  <a:lnTo>
                    <a:pt x="531" y="398"/>
                  </a:lnTo>
                  <a:lnTo>
                    <a:pt x="626" y="341"/>
                  </a:lnTo>
                  <a:lnTo>
                    <a:pt x="626" y="341"/>
                  </a:lnTo>
                  <a:lnTo>
                    <a:pt x="740" y="322"/>
                  </a:lnTo>
                  <a:lnTo>
                    <a:pt x="740" y="322"/>
                  </a:lnTo>
                  <a:lnTo>
                    <a:pt x="834" y="341"/>
                  </a:lnTo>
                  <a:lnTo>
                    <a:pt x="910" y="398"/>
                  </a:lnTo>
                  <a:lnTo>
                    <a:pt x="967" y="474"/>
                  </a:lnTo>
                  <a:lnTo>
                    <a:pt x="986" y="569"/>
                  </a:lnTo>
                  <a:lnTo>
                    <a:pt x="986" y="569"/>
                  </a:lnTo>
                  <a:lnTo>
                    <a:pt x="986" y="645"/>
                  </a:lnTo>
                  <a:lnTo>
                    <a:pt x="967" y="701"/>
                  </a:lnTo>
                  <a:lnTo>
                    <a:pt x="910" y="796"/>
                  </a:lnTo>
                  <a:lnTo>
                    <a:pt x="834" y="891"/>
                  </a:lnTo>
                  <a:lnTo>
                    <a:pt x="721" y="948"/>
                  </a:lnTo>
                  <a:lnTo>
                    <a:pt x="588" y="1005"/>
                  </a:lnTo>
                  <a:lnTo>
                    <a:pt x="474" y="1043"/>
                  </a:lnTo>
                  <a:lnTo>
                    <a:pt x="247" y="1099"/>
                  </a:lnTo>
                  <a:lnTo>
                    <a:pt x="247" y="1099"/>
                  </a:lnTo>
                  <a:lnTo>
                    <a:pt x="171" y="1137"/>
                  </a:lnTo>
                  <a:lnTo>
                    <a:pt x="133" y="1175"/>
                  </a:lnTo>
                  <a:lnTo>
                    <a:pt x="133" y="1232"/>
                  </a:lnTo>
                  <a:lnTo>
                    <a:pt x="133" y="1289"/>
                  </a:lnTo>
                  <a:lnTo>
                    <a:pt x="152" y="1327"/>
                  </a:lnTo>
                  <a:lnTo>
                    <a:pt x="171" y="1384"/>
                  </a:lnTo>
                  <a:lnTo>
                    <a:pt x="228" y="1422"/>
                  </a:lnTo>
                  <a:lnTo>
                    <a:pt x="285" y="1422"/>
                  </a:lnTo>
                  <a:lnTo>
                    <a:pt x="285" y="1422"/>
                  </a:lnTo>
                  <a:lnTo>
                    <a:pt x="323" y="1422"/>
                  </a:lnTo>
                  <a:lnTo>
                    <a:pt x="323" y="1422"/>
                  </a:lnTo>
                  <a:lnTo>
                    <a:pt x="512" y="1365"/>
                  </a:lnTo>
                  <a:lnTo>
                    <a:pt x="702" y="1308"/>
                  </a:lnTo>
                  <a:lnTo>
                    <a:pt x="891" y="1213"/>
                  </a:lnTo>
                  <a:lnTo>
                    <a:pt x="1043" y="1118"/>
                  </a:lnTo>
                  <a:lnTo>
                    <a:pt x="1175" y="986"/>
                  </a:lnTo>
                  <a:lnTo>
                    <a:pt x="1232" y="910"/>
                  </a:lnTo>
                  <a:lnTo>
                    <a:pt x="1270" y="815"/>
                  </a:lnTo>
                  <a:lnTo>
                    <a:pt x="1289" y="739"/>
                  </a:lnTo>
                  <a:lnTo>
                    <a:pt x="1308" y="645"/>
                  </a:lnTo>
                  <a:lnTo>
                    <a:pt x="1308" y="531"/>
                  </a:lnTo>
                  <a:lnTo>
                    <a:pt x="1308" y="417"/>
                  </a:lnTo>
                  <a:lnTo>
                    <a:pt x="1308" y="417"/>
                  </a:lnTo>
                  <a:lnTo>
                    <a:pt x="1289" y="322"/>
                  </a:lnTo>
                  <a:lnTo>
                    <a:pt x="1232" y="246"/>
                  </a:lnTo>
                  <a:lnTo>
                    <a:pt x="1175" y="171"/>
                  </a:lnTo>
                  <a:lnTo>
                    <a:pt x="1100" y="114"/>
                  </a:lnTo>
                  <a:lnTo>
                    <a:pt x="1024" y="76"/>
                  </a:lnTo>
                  <a:lnTo>
                    <a:pt x="948" y="38"/>
                  </a:lnTo>
                  <a:lnTo>
                    <a:pt x="758" y="0"/>
                  </a:lnTo>
                  <a:lnTo>
                    <a:pt x="758" y="0"/>
                  </a:lnTo>
                  <a:lnTo>
                    <a:pt x="702" y="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21200" y="5020300"/>
              <a:ext cx="24200" cy="23700"/>
            </a:xfrm>
            <a:custGeom>
              <a:avLst/>
              <a:gdLst/>
              <a:ahLst/>
              <a:cxnLst/>
              <a:rect l="l" t="t" r="r" b="b"/>
              <a:pathLst>
                <a:path w="968" h="948" extrusionOk="0">
                  <a:moveTo>
                    <a:pt x="569" y="341"/>
                  </a:moveTo>
                  <a:lnTo>
                    <a:pt x="607" y="360"/>
                  </a:lnTo>
                  <a:lnTo>
                    <a:pt x="645" y="398"/>
                  </a:lnTo>
                  <a:lnTo>
                    <a:pt x="645" y="455"/>
                  </a:lnTo>
                  <a:lnTo>
                    <a:pt x="626" y="512"/>
                  </a:lnTo>
                  <a:lnTo>
                    <a:pt x="607" y="550"/>
                  </a:lnTo>
                  <a:lnTo>
                    <a:pt x="569" y="569"/>
                  </a:lnTo>
                  <a:lnTo>
                    <a:pt x="456" y="607"/>
                  </a:lnTo>
                  <a:lnTo>
                    <a:pt x="361" y="626"/>
                  </a:lnTo>
                  <a:lnTo>
                    <a:pt x="304" y="626"/>
                  </a:lnTo>
                  <a:lnTo>
                    <a:pt x="380" y="569"/>
                  </a:lnTo>
                  <a:lnTo>
                    <a:pt x="418" y="493"/>
                  </a:lnTo>
                  <a:lnTo>
                    <a:pt x="418" y="436"/>
                  </a:lnTo>
                  <a:lnTo>
                    <a:pt x="418" y="398"/>
                  </a:lnTo>
                  <a:lnTo>
                    <a:pt x="493" y="360"/>
                  </a:lnTo>
                  <a:lnTo>
                    <a:pt x="569" y="341"/>
                  </a:lnTo>
                  <a:close/>
                  <a:moveTo>
                    <a:pt x="569" y="0"/>
                  </a:moveTo>
                  <a:lnTo>
                    <a:pt x="437" y="19"/>
                  </a:lnTo>
                  <a:lnTo>
                    <a:pt x="323" y="76"/>
                  </a:lnTo>
                  <a:lnTo>
                    <a:pt x="209" y="152"/>
                  </a:lnTo>
                  <a:lnTo>
                    <a:pt x="95" y="228"/>
                  </a:lnTo>
                  <a:lnTo>
                    <a:pt x="20" y="322"/>
                  </a:lnTo>
                  <a:lnTo>
                    <a:pt x="1" y="398"/>
                  </a:lnTo>
                  <a:lnTo>
                    <a:pt x="1" y="493"/>
                  </a:lnTo>
                  <a:lnTo>
                    <a:pt x="58" y="569"/>
                  </a:lnTo>
                  <a:lnTo>
                    <a:pt x="114" y="607"/>
                  </a:lnTo>
                  <a:lnTo>
                    <a:pt x="171" y="626"/>
                  </a:lnTo>
                  <a:lnTo>
                    <a:pt x="133" y="664"/>
                  </a:lnTo>
                  <a:lnTo>
                    <a:pt x="95" y="739"/>
                  </a:lnTo>
                  <a:lnTo>
                    <a:pt x="95" y="796"/>
                  </a:lnTo>
                  <a:lnTo>
                    <a:pt x="114" y="853"/>
                  </a:lnTo>
                  <a:lnTo>
                    <a:pt x="152" y="910"/>
                  </a:lnTo>
                  <a:lnTo>
                    <a:pt x="209" y="929"/>
                  </a:lnTo>
                  <a:lnTo>
                    <a:pt x="361" y="948"/>
                  </a:lnTo>
                  <a:lnTo>
                    <a:pt x="512" y="929"/>
                  </a:lnTo>
                  <a:lnTo>
                    <a:pt x="664" y="891"/>
                  </a:lnTo>
                  <a:lnTo>
                    <a:pt x="778" y="815"/>
                  </a:lnTo>
                  <a:lnTo>
                    <a:pt x="835" y="777"/>
                  </a:lnTo>
                  <a:lnTo>
                    <a:pt x="891" y="701"/>
                  </a:lnTo>
                  <a:lnTo>
                    <a:pt x="929" y="626"/>
                  </a:lnTo>
                  <a:lnTo>
                    <a:pt x="967" y="550"/>
                  </a:lnTo>
                  <a:lnTo>
                    <a:pt x="967" y="455"/>
                  </a:lnTo>
                  <a:lnTo>
                    <a:pt x="967" y="379"/>
                  </a:lnTo>
                  <a:lnTo>
                    <a:pt x="948" y="284"/>
                  </a:lnTo>
                  <a:lnTo>
                    <a:pt x="929" y="209"/>
                  </a:lnTo>
                  <a:lnTo>
                    <a:pt x="873" y="133"/>
                  </a:lnTo>
                  <a:lnTo>
                    <a:pt x="797" y="76"/>
                  </a:lnTo>
                  <a:lnTo>
                    <a:pt x="683" y="19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028775" y="5028825"/>
              <a:ext cx="8575" cy="7125"/>
            </a:xfrm>
            <a:custGeom>
              <a:avLst/>
              <a:gdLst/>
              <a:ahLst/>
              <a:cxnLst/>
              <a:rect l="l" t="t" r="r" b="b"/>
              <a:pathLst>
                <a:path w="343" h="285" fill="none" extrusionOk="0">
                  <a:moveTo>
                    <a:pt x="58" y="285"/>
                  </a:moveTo>
                  <a:lnTo>
                    <a:pt x="58" y="28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7" y="228"/>
                  </a:lnTo>
                  <a:lnTo>
                    <a:pt x="77" y="228"/>
                  </a:lnTo>
                  <a:lnTo>
                    <a:pt x="115" y="152"/>
                  </a:lnTo>
                  <a:lnTo>
                    <a:pt x="115" y="95"/>
                  </a:lnTo>
                  <a:lnTo>
                    <a:pt x="115" y="57"/>
                  </a:lnTo>
                  <a:lnTo>
                    <a:pt x="115" y="57"/>
                  </a:lnTo>
                  <a:lnTo>
                    <a:pt x="190" y="19"/>
                  </a:lnTo>
                  <a:lnTo>
                    <a:pt x="190" y="19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304" y="19"/>
                  </a:lnTo>
                  <a:lnTo>
                    <a:pt x="342" y="57"/>
                  </a:lnTo>
                  <a:lnTo>
                    <a:pt x="342" y="57"/>
                  </a:lnTo>
                  <a:lnTo>
                    <a:pt x="342" y="114"/>
                  </a:lnTo>
                  <a:lnTo>
                    <a:pt x="323" y="171"/>
                  </a:lnTo>
                  <a:lnTo>
                    <a:pt x="304" y="209"/>
                  </a:lnTo>
                  <a:lnTo>
                    <a:pt x="266" y="228"/>
                  </a:lnTo>
                  <a:lnTo>
                    <a:pt x="153" y="266"/>
                  </a:lnTo>
                  <a:lnTo>
                    <a:pt x="58" y="285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021200" y="5020300"/>
              <a:ext cx="24200" cy="23700"/>
            </a:xfrm>
            <a:custGeom>
              <a:avLst/>
              <a:gdLst/>
              <a:ahLst/>
              <a:cxnLst/>
              <a:rect l="l" t="t" r="r" b="b"/>
              <a:pathLst>
                <a:path w="968" h="948" fill="none" extrusionOk="0">
                  <a:moveTo>
                    <a:pt x="569" y="0"/>
                  </a:moveTo>
                  <a:lnTo>
                    <a:pt x="569" y="0"/>
                  </a:lnTo>
                  <a:lnTo>
                    <a:pt x="437" y="19"/>
                  </a:lnTo>
                  <a:lnTo>
                    <a:pt x="323" y="76"/>
                  </a:lnTo>
                  <a:lnTo>
                    <a:pt x="209" y="152"/>
                  </a:lnTo>
                  <a:lnTo>
                    <a:pt x="95" y="228"/>
                  </a:lnTo>
                  <a:lnTo>
                    <a:pt x="95" y="228"/>
                  </a:lnTo>
                  <a:lnTo>
                    <a:pt x="20" y="322"/>
                  </a:lnTo>
                  <a:lnTo>
                    <a:pt x="1" y="398"/>
                  </a:lnTo>
                  <a:lnTo>
                    <a:pt x="1" y="493"/>
                  </a:lnTo>
                  <a:lnTo>
                    <a:pt x="58" y="569"/>
                  </a:lnTo>
                  <a:lnTo>
                    <a:pt x="58" y="569"/>
                  </a:lnTo>
                  <a:lnTo>
                    <a:pt x="114" y="607"/>
                  </a:lnTo>
                  <a:lnTo>
                    <a:pt x="171" y="626"/>
                  </a:lnTo>
                  <a:lnTo>
                    <a:pt x="171" y="626"/>
                  </a:lnTo>
                  <a:lnTo>
                    <a:pt x="133" y="664"/>
                  </a:lnTo>
                  <a:lnTo>
                    <a:pt x="95" y="739"/>
                  </a:lnTo>
                  <a:lnTo>
                    <a:pt x="95" y="739"/>
                  </a:lnTo>
                  <a:lnTo>
                    <a:pt x="95" y="796"/>
                  </a:lnTo>
                  <a:lnTo>
                    <a:pt x="114" y="853"/>
                  </a:lnTo>
                  <a:lnTo>
                    <a:pt x="152" y="910"/>
                  </a:lnTo>
                  <a:lnTo>
                    <a:pt x="209" y="929"/>
                  </a:lnTo>
                  <a:lnTo>
                    <a:pt x="209" y="929"/>
                  </a:lnTo>
                  <a:lnTo>
                    <a:pt x="361" y="948"/>
                  </a:lnTo>
                  <a:lnTo>
                    <a:pt x="361" y="948"/>
                  </a:lnTo>
                  <a:lnTo>
                    <a:pt x="512" y="929"/>
                  </a:lnTo>
                  <a:lnTo>
                    <a:pt x="664" y="891"/>
                  </a:lnTo>
                  <a:lnTo>
                    <a:pt x="778" y="815"/>
                  </a:lnTo>
                  <a:lnTo>
                    <a:pt x="835" y="777"/>
                  </a:lnTo>
                  <a:lnTo>
                    <a:pt x="891" y="701"/>
                  </a:lnTo>
                  <a:lnTo>
                    <a:pt x="891" y="701"/>
                  </a:lnTo>
                  <a:lnTo>
                    <a:pt x="929" y="626"/>
                  </a:lnTo>
                  <a:lnTo>
                    <a:pt x="967" y="550"/>
                  </a:lnTo>
                  <a:lnTo>
                    <a:pt x="967" y="455"/>
                  </a:lnTo>
                  <a:lnTo>
                    <a:pt x="967" y="379"/>
                  </a:lnTo>
                  <a:lnTo>
                    <a:pt x="948" y="284"/>
                  </a:lnTo>
                  <a:lnTo>
                    <a:pt x="929" y="209"/>
                  </a:lnTo>
                  <a:lnTo>
                    <a:pt x="873" y="133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683" y="19"/>
                  </a:lnTo>
                  <a:lnTo>
                    <a:pt x="569" y="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4050" y="5070525"/>
              <a:ext cx="405650" cy="191450"/>
            </a:xfrm>
            <a:custGeom>
              <a:avLst/>
              <a:gdLst/>
              <a:ahLst/>
              <a:cxnLst/>
              <a:rect l="l" t="t" r="r" b="b"/>
              <a:pathLst>
                <a:path w="16226" h="7658" extrusionOk="0">
                  <a:moveTo>
                    <a:pt x="14690" y="2995"/>
                  </a:moveTo>
                  <a:lnTo>
                    <a:pt x="14766" y="3147"/>
                  </a:lnTo>
                  <a:lnTo>
                    <a:pt x="14785" y="3298"/>
                  </a:lnTo>
                  <a:lnTo>
                    <a:pt x="14785" y="3431"/>
                  </a:lnTo>
                  <a:lnTo>
                    <a:pt x="14766" y="3564"/>
                  </a:lnTo>
                  <a:lnTo>
                    <a:pt x="14690" y="3696"/>
                  </a:lnTo>
                  <a:lnTo>
                    <a:pt x="14614" y="3829"/>
                  </a:lnTo>
                  <a:lnTo>
                    <a:pt x="14500" y="3924"/>
                  </a:lnTo>
                  <a:lnTo>
                    <a:pt x="14368" y="4018"/>
                  </a:lnTo>
                  <a:lnTo>
                    <a:pt x="14197" y="4094"/>
                  </a:lnTo>
                  <a:lnTo>
                    <a:pt x="14045" y="4170"/>
                  </a:lnTo>
                  <a:lnTo>
                    <a:pt x="13723" y="4303"/>
                  </a:lnTo>
                  <a:lnTo>
                    <a:pt x="13780" y="3943"/>
                  </a:lnTo>
                  <a:lnTo>
                    <a:pt x="13780" y="3867"/>
                  </a:lnTo>
                  <a:lnTo>
                    <a:pt x="13723" y="3791"/>
                  </a:lnTo>
                  <a:lnTo>
                    <a:pt x="13666" y="3753"/>
                  </a:lnTo>
                  <a:lnTo>
                    <a:pt x="13591" y="3734"/>
                  </a:lnTo>
                  <a:lnTo>
                    <a:pt x="13553" y="3753"/>
                  </a:lnTo>
                  <a:lnTo>
                    <a:pt x="13515" y="3772"/>
                  </a:lnTo>
                  <a:lnTo>
                    <a:pt x="13477" y="3810"/>
                  </a:lnTo>
                  <a:lnTo>
                    <a:pt x="13458" y="3867"/>
                  </a:lnTo>
                  <a:lnTo>
                    <a:pt x="13382" y="4379"/>
                  </a:lnTo>
                  <a:lnTo>
                    <a:pt x="13325" y="4644"/>
                  </a:lnTo>
                  <a:lnTo>
                    <a:pt x="13249" y="4909"/>
                  </a:lnTo>
                  <a:lnTo>
                    <a:pt x="13192" y="5023"/>
                  </a:lnTo>
                  <a:lnTo>
                    <a:pt x="13136" y="5118"/>
                  </a:lnTo>
                  <a:lnTo>
                    <a:pt x="13060" y="5212"/>
                  </a:lnTo>
                  <a:lnTo>
                    <a:pt x="12984" y="5307"/>
                  </a:lnTo>
                  <a:lnTo>
                    <a:pt x="12889" y="5364"/>
                  </a:lnTo>
                  <a:lnTo>
                    <a:pt x="12794" y="5421"/>
                  </a:lnTo>
                  <a:lnTo>
                    <a:pt x="12662" y="5459"/>
                  </a:lnTo>
                  <a:lnTo>
                    <a:pt x="12415" y="5459"/>
                  </a:lnTo>
                  <a:lnTo>
                    <a:pt x="12302" y="5440"/>
                  </a:lnTo>
                  <a:lnTo>
                    <a:pt x="11866" y="5326"/>
                  </a:lnTo>
                  <a:lnTo>
                    <a:pt x="11449" y="5212"/>
                  </a:lnTo>
                  <a:lnTo>
                    <a:pt x="11032" y="5061"/>
                  </a:lnTo>
                  <a:lnTo>
                    <a:pt x="10615" y="4909"/>
                  </a:lnTo>
                  <a:lnTo>
                    <a:pt x="10804" y="4833"/>
                  </a:lnTo>
                  <a:lnTo>
                    <a:pt x="11013" y="4777"/>
                  </a:lnTo>
                  <a:lnTo>
                    <a:pt x="11449" y="4701"/>
                  </a:lnTo>
                  <a:lnTo>
                    <a:pt x="11866" y="4606"/>
                  </a:lnTo>
                  <a:lnTo>
                    <a:pt x="12036" y="4549"/>
                  </a:lnTo>
                  <a:lnTo>
                    <a:pt x="12207" y="4473"/>
                  </a:lnTo>
                  <a:lnTo>
                    <a:pt x="12359" y="4379"/>
                  </a:lnTo>
                  <a:lnTo>
                    <a:pt x="12510" y="4246"/>
                  </a:lnTo>
                  <a:lnTo>
                    <a:pt x="12662" y="4113"/>
                  </a:lnTo>
                  <a:lnTo>
                    <a:pt x="12794" y="3962"/>
                  </a:lnTo>
                  <a:lnTo>
                    <a:pt x="12927" y="3810"/>
                  </a:lnTo>
                  <a:lnTo>
                    <a:pt x="13079" y="3677"/>
                  </a:lnTo>
                  <a:lnTo>
                    <a:pt x="13230" y="3564"/>
                  </a:lnTo>
                  <a:lnTo>
                    <a:pt x="13382" y="3469"/>
                  </a:lnTo>
                  <a:lnTo>
                    <a:pt x="13553" y="3393"/>
                  </a:lnTo>
                  <a:lnTo>
                    <a:pt x="13742" y="3317"/>
                  </a:lnTo>
                  <a:lnTo>
                    <a:pt x="13932" y="3260"/>
                  </a:lnTo>
                  <a:lnTo>
                    <a:pt x="14140" y="3203"/>
                  </a:lnTo>
                  <a:lnTo>
                    <a:pt x="14406" y="3128"/>
                  </a:lnTo>
                  <a:lnTo>
                    <a:pt x="14557" y="3071"/>
                  </a:lnTo>
                  <a:lnTo>
                    <a:pt x="14690" y="2995"/>
                  </a:lnTo>
                  <a:close/>
                  <a:moveTo>
                    <a:pt x="1043" y="1839"/>
                  </a:moveTo>
                  <a:lnTo>
                    <a:pt x="1138" y="1877"/>
                  </a:lnTo>
                  <a:lnTo>
                    <a:pt x="1233" y="1915"/>
                  </a:lnTo>
                  <a:lnTo>
                    <a:pt x="1309" y="1971"/>
                  </a:lnTo>
                  <a:lnTo>
                    <a:pt x="1366" y="2047"/>
                  </a:lnTo>
                  <a:lnTo>
                    <a:pt x="1422" y="2161"/>
                  </a:lnTo>
                  <a:lnTo>
                    <a:pt x="1441" y="2294"/>
                  </a:lnTo>
                  <a:lnTo>
                    <a:pt x="1441" y="2445"/>
                  </a:lnTo>
                  <a:lnTo>
                    <a:pt x="1422" y="2654"/>
                  </a:lnTo>
                  <a:lnTo>
                    <a:pt x="1422" y="2767"/>
                  </a:lnTo>
                  <a:lnTo>
                    <a:pt x="1441" y="2862"/>
                  </a:lnTo>
                  <a:lnTo>
                    <a:pt x="1479" y="2938"/>
                  </a:lnTo>
                  <a:lnTo>
                    <a:pt x="1536" y="3014"/>
                  </a:lnTo>
                  <a:lnTo>
                    <a:pt x="1593" y="3090"/>
                  </a:lnTo>
                  <a:lnTo>
                    <a:pt x="1688" y="3147"/>
                  </a:lnTo>
                  <a:lnTo>
                    <a:pt x="1858" y="3222"/>
                  </a:lnTo>
                  <a:lnTo>
                    <a:pt x="1953" y="3241"/>
                  </a:lnTo>
                  <a:lnTo>
                    <a:pt x="2029" y="3241"/>
                  </a:lnTo>
                  <a:lnTo>
                    <a:pt x="2256" y="3222"/>
                  </a:lnTo>
                  <a:lnTo>
                    <a:pt x="2484" y="3203"/>
                  </a:lnTo>
                  <a:lnTo>
                    <a:pt x="2598" y="3184"/>
                  </a:lnTo>
                  <a:lnTo>
                    <a:pt x="2711" y="3203"/>
                  </a:lnTo>
                  <a:lnTo>
                    <a:pt x="2825" y="3222"/>
                  </a:lnTo>
                  <a:lnTo>
                    <a:pt x="2939" y="3260"/>
                  </a:lnTo>
                  <a:lnTo>
                    <a:pt x="3033" y="3317"/>
                  </a:lnTo>
                  <a:lnTo>
                    <a:pt x="3128" y="3374"/>
                  </a:lnTo>
                  <a:lnTo>
                    <a:pt x="3204" y="3450"/>
                  </a:lnTo>
                  <a:lnTo>
                    <a:pt x="3356" y="3620"/>
                  </a:lnTo>
                  <a:lnTo>
                    <a:pt x="3488" y="3829"/>
                  </a:lnTo>
                  <a:lnTo>
                    <a:pt x="3602" y="4037"/>
                  </a:lnTo>
                  <a:lnTo>
                    <a:pt x="3811" y="4454"/>
                  </a:lnTo>
                  <a:lnTo>
                    <a:pt x="3905" y="4644"/>
                  </a:lnTo>
                  <a:lnTo>
                    <a:pt x="3981" y="4758"/>
                  </a:lnTo>
                  <a:lnTo>
                    <a:pt x="4038" y="4852"/>
                  </a:lnTo>
                  <a:lnTo>
                    <a:pt x="4133" y="4928"/>
                  </a:lnTo>
                  <a:lnTo>
                    <a:pt x="4228" y="5004"/>
                  </a:lnTo>
                  <a:lnTo>
                    <a:pt x="4322" y="5042"/>
                  </a:lnTo>
                  <a:lnTo>
                    <a:pt x="4436" y="5061"/>
                  </a:lnTo>
                  <a:lnTo>
                    <a:pt x="4531" y="5042"/>
                  </a:lnTo>
                  <a:lnTo>
                    <a:pt x="4701" y="5004"/>
                  </a:lnTo>
                  <a:lnTo>
                    <a:pt x="4872" y="4947"/>
                  </a:lnTo>
                  <a:lnTo>
                    <a:pt x="5024" y="4890"/>
                  </a:lnTo>
                  <a:lnTo>
                    <a:pt x="5175" y="4871"/>
                  </a:lnTo>
                  <a:lnTo>
                    <a:pt x="5308" y="4890"/>
                  </a:lnTo>
                  <a:lnTo>
                    <a:pt x="5422" y="4947"/>
                  </a:lnTo>
                  <a:lnTo>
                    <a:pt x="5554" y="5061"/>
                  </a:lnTo>
                  <a:lnTo>
                    <a:pt x="5668" y="5250"/>
                  </a:lnTo>
                  <a:lnTo>
                    <a:pt x="5763" y="5440"/>
                  </a:lnTo>
                  <a:lnTo>
                    <a:pt x="5839" y="5648"/>
                  </a:lnTo>
                  <a:lnTo>
                    <a:pt x="5914" y="5857"/>
                  </a:lnTo>
                  <a:lnTo>
                    <a:pt x="5971" y="5952"/>
                  </a:lnTo>
                  <a:lnTo>
                    <a:pt x="6047" y="6046"/>
                  </a:lnTo>
                  <a:lnTo>
                    <a:pt x="6199" y="6198"/>
                  </a:lnTo>
                  <a:lnTo>
                    <a:pt x="6369" y="6312"/>
                  </a:lnTo>
                  <a:lnTo>
                    <a:pt x="6540" y="6369"/>
                  </a:lnTo>
                  <a:lnTo>
                    <a:pt x="6710" y="6388"/>
                  </a:lnTo>
                  <a:lnTo>
                    <a:pt x="6900" y="6369"/>
                  </a:lnTo>
                  <a:lnTo>
                    <a:pt x="7108" y="6312"/>
                  </a:lnTo>
                  <a:lnTo>
                    <a:pt x="7393" y="6217"/>
                  </a:lnTo>
                  <a:lnTo>
                    <a:pt x="7620" y="6103"/>
                  </a:lnTo>
                  <a:lnTo>
                    <a:pt x="7886" y="6009"/>
                  </a:lnTo>
                  <a:lnTo>
                    <a:pt x="8018" y="5971"/>
                  </a:lnTo>
                  <a:lnTo>
                    <a:pt x="8189" y="5952"/>
                  </a:lnTo>
                  <a:lnTo>
                    <a:pt x="8530" y="5952"/>
                  </a:lnTo>
                  <a:lnTo>
                    <a:pt x="8757" y="5990"/>
                  </a:lnTo>
                  <a:lnTo>
                    <a:pt x="8966" y="6009"/>
                  </a:lnTo>
                  <a:lnTo>
                    <a:pt x="9193" y="6027"/>
                  </a:lnTo>
                  <a:lnTo>
                    <a:pt x="9364" y="6009"/>
                  </a:lnTo>
                  <a:lnTo>
                    <a:pt x="9497" y="5990"/>
                  </a:lnTo>
                  <a:lnTo>
                    <a:pt x="9629" y="5933"/>
                  </a:lnTo>
                  <a:lnTo>
                    <a:pt x="9743" y="5876"/>
                  </a:lnTo>
                  <a:lnTo>
                    <a:pt x="9838" y="5781"/>
                  </a:lnTo>
                  <a:lnTo>
                    <a:pt x="9932" y="5686"/>
                  </a:lnTo>
                  <a:lnTo>
                    <a:pt x="9989" y="5592"/>
                  </a:lnTo>
                  <a:lnTo>
                    <a:pt x="10122" y="5326"/>
                  </a:lnTo>
                  <a:lnTo>
                    <a:pt x="10179" y="5231"/>
                  </a:lnTo>
                  <a:lnTo>
                    <a:pt x="10236" y="5156"/>
                  </a:lnTo>
                  <a:lnTo>
                    <a:pt x="10312" y="5080"/>
                  </a:lnTo>
                  <a:lnTo>
                    <a:pt x="10406" y="5023"/>
                  </a:lnTo>
                  <a:lnTo>
                    <a:pt x="10406" y="5080"/>
                  </a:lnTo>
                  <a:lnTo>
                    <a:pt x="10425" y="5137"/>
                  </a:lnTo>
                  <a:lnTo>
                    <a:pt x="10444" y="5175"/>
                  </a:lnTo>
                  <a:lnTo>
                    <a:pt x="10501" y="5212"/>
                  </a:lnTo>
                  <a:lnTo>
                    <a:pt x="10918" y="5364"/>
                  </a:lnTo>
                  <a:lnTo>
                    <a:pt x="11335" y="5516"/>
                  </a:lnTo>
                  <a:lnTo>
                    <a:pt x="10823" y="5857"/>
                  </a:lnTo>
                  <a:lnTo>
                    <a:pt x="10293" y="6198"/>
                  </a:lnTo>
                  <a:lnTo>
                    <a:pt x="9762" y="6501"/>
                  </a:lnTo>
                  <a:lnTo>
                    <a:pt x="9231" y="6767"/>
                  </a:lnTo>
                  <a:lnTo>
                    <a:pt x="8966" y="6880"/>
                  </a:lnTo>
                  <a:lnTo>
                    <a:pt x="8701" y="6975"/>
                  </a:lnTo>
                  <a:lnTo>
                    <a:pt x="8435" y="7070"/>
                  </a:lnTo>
                  <a:lnTo>
                    <a:pt x="8151" y="7146"/>
                  </a:lnTo>
                  <a:lnTo>
                    <a:pt x="7886" y="7203"/>
                  </a:lnTo>
                  <a:lnTo>
                    <a:pt x="7601" y="7259"/>
                  </a:lnTo>
                  <a:lnTo>
                    <a:pt x="7336" y="7278"/>
                  </a:lnTo>
                  <a:lnTo>
                    <a:pt x="7052" y="7297"/>
                  </a:lnTo>
                  <a:lnTo>
                    <a:pt x="6786" y="7278"/>
                  </a:lnTo>
                  <a:lnTo>
                    <a:pt x="6521" y="7259"/>
                  </a:lnTo>
                  <a:lnTo>
                    <a:pt x="6237" y="7203"/>
                  </a:lnTo>
                  <a:lnTo>
                    <a:pt x="5971" y="7146"/>
                  </a:lnTo>
                  <a:lnTo>
                    <a:pt x="5687" y="7051"/>
                  </a:lnTo>
                  <a:lnTo>
                    <a:pt x="5403" y="6956"/>
                  </a:lnTo>
                  <a:lnTo>
                    <a:pt x="5137" y="6824"/>
                  </a:lnTo>
                  <a:lnTo>
                    <a:pt x="4853" y="6672"/>
                  </a:lnTo>
                  <a:lnTo>
                    <a:pt x="4436" y="6407"/>
                  </a:lnTo>
                  <a:lnTo>
                    <a:pt x="4019" y="6122"/>
                  </a:lnTo>
                  <a:lnTo>
                    <a:pt x="3621" y="5838"/>
                  </a:lnTo>
                  <a:lnTo>
                    <a:pt x="3242" y="5535"/>
                  </a:lnTo>
                  <a:lnTo>
                    <a:pt x="3450" y="5592"/>
                  </a:lnTo>
                  <a:lnTo>
                    <a:pt x="3678" y="5648"/>
                  </a:lnTo>
                  <a:lnTo>
                    <a:pt x="3905" y="5667"/>
                  </a:lnTo>
                  <a:lnTo>
                    <a:pt x="4417" y="5667"/>
                  </a:lnTo>
                  <a:lnTo>
                    <a:pt x="4682" y="5648"/>
                  </a:lnTo>
                  <a:lnTo>
                    <a:pt x="4929" y="5611"/>
                  </a:lnTo>
                  <a:lnTo>
                    <a:pt x="5175" y="5554"/>
                  </a:lnTo>
                  <a:lnTo>
                    <a:pt x="5232" y="5535"/>
                  </a:lnTo>
                  <a:lnTo>
                    <a:pt x="5270" y="5478"/>
                  </a:lnTo>
                  <a:lnTo>
                    <a:pt x="5289" y="5440"/>
                  </a:lnTo>
                  <a:lnTo>
                    <a:pt x="5289" y="5383"/>
                  </a:lnTo>
                  <a:lnTo>
                    <a:pt x="5270" y="5326"/>
                  </a:lnTo>
                  <a:lnTo>
                    <a:pt x="5232" y="5269"/>
                  </a:lnTo>
                  <a:lnTo>
                    <a:pt x="5194" y="5250"/>
                  </a:lnTo>
                  <a:lnTo>
                    <a:pt x="5137" y="5231"/>
                  </a:lnTo>
                  <a:lnTo>
                    <a:pt x="5099" y="5231"/>
                  </a:lnTo>
                  <a:lnTo>
                    <a:pt x="4644" y="5307"/>
                  </a:lnTo>
                  <a:lnTo>
                    <a:pt x="4417" y="5326"/>
                  </a:lnTo>
                  <a:lnTo>
                    <a:pt x="4171" y="5345"/>
                  </a:lnTo>
                  <a:lnTo>
                    <a:pt x="3905" y="5326"/>
                  </a:lnTo>
                  <a:lnTo>
                    <a:pt x="3640" y="5288"/>
                  </a:lnTo>
                  <a:lnTo>
                    <a:pt x="3375" y="5231"/>
                  </a:lnTo>
                  <a:lnTo>
                    <a:pt x="3128" y="5137"/>
                  </a:lnTo>
                  <a:lnTo>
                    <a:pt x="3033" y="5080"/>
                  </a:lnTo>
                  <a:lnTo>
                    <a:pt x="2958" y="5004"/>
                  </a:lnTo>
                  <a:lnTo>
                    <a:pt x="2901" y="4909"/>
                  </a:lnTo>
                  <a:lnTo>
                    <a:pt x="2863" y="4814"/>
                  </a:lnTo>
                  <a:lnTo>
                    <a:pt x="2825" y="4701"/>
                  </a:lnTo>
                  <a:lnTo>
                    <a:pt x="2806" y="4587"/>
                  </a:lnTo>
                  <a:lnTo>
                    <a:pt x="2768" y="4322"/>
                  </a:lnTo>
                  <a:lnTo>
                    <a:pt x="2768" y="3791"/>
                  </a:lnTo>
                  <a:lnTo>
                    <a:pt x="2749" y="3564"/>
                  </a:lnTo>
                  <a:lnTo>
                    <a:pt x="2730" y="3469"/>
                  </a:lnTo>
                  <a:lnTo>
                    <a:pt x="2711" y="3374"/>
                  </a:lnTo>
                  <a:lnTo>
                    <a:pt x="2673" y="3317"/>
                  </a:lnTo>
                  <a:lnTo>
                    <a:pt x="2654" y="3279"/>
                  </a:lnTo>
                  <a:lnTo>
                    <a:pt x="2598" y="3260"/>
                  </a:lnTo>
                  <a:lnTo>
                    <a:pt x="2541" y="3241"/>
                  </a:lnTo>
                  <a:lnTo>
                    <a:pt x="2503" y="3241"/>
                  </a:lnTo>
                  <a:lnTo>
                    <a:pt x="2427" y="3260"/>
                  </a:lnTo>
                  <a:lnTo>
                    <a:pt x="2389" y="3298"/>
                  </a:lnTo>
                  <a:lnTo>
                    <a:pt x="2351" y="3336"/>
                  </a:lnTo>
                  <a:lnTo>
                    <a:pt x="2351" y="3355"/>
                  </a:lnTo>
                  <a:lnTo>
                    <a:pt x="2332" y="3431"/>
                  </a:lnTo>
                  <a:lnTo>
                    <a:pt x="2332" y="3507"/>
                  </a:lnTo>
                  <a:lnTo>
                    <a:pt x="2370" y="3564"/>
                  </a:lnTo>
                  <a:lnTo>
                    <a:pt x="2427" y="3601"/>
                  </a:lnTo>
                  <a:lnTo>
                    <a:pt x="2446" y="3753"/>
                  </a:lnTo>
                  <a:lnTo>
                    <a:pt x="2465" y="3943"/>
                  </a:lnTo>
                  <a:lnTo>
                    <a:pt x="2465" y="4322"/>
                  </a:lnTo>
                  <a:lnTo>
                    <a:pt x="2484" y="4492"/>
                  </a:lnTo>
                  <a:lnTo>
                    <a:pt x="2503" y="4682"/>
                  </a:lnTo>
                  <a:lnTo>
                    <a:pt x="2522" y="4852"/>
                  </a:lnTo>
                  <a:lnTo>
                    <a:pt x="2579" y="5023"/>
                  </a:lnTo>
                  <a:lnTo>
                    <a:pt x="2579" y="5023"/>
                  </a:lnTo>
                  <a:lnTo>
                    <a:pt x="2294" y="4796"/>
                  </a:lnTo>
                  <a:lnTo>
                    <a:pt x="1783" y="4416"/>
                  </a:lnTo>
                  <a:lnTo>
                    <a:pt x="1536" y="4227"/>
                  </a:lnTo>
                  <a:lnTo>
                    <a:pt x="1328" y="4018"/>
                  </a:lnTo>
                  <a:lnTo>
                    <a:pt x="1252" y="3905"/>
                  </a:lnTo>
                  <a:lnTo>
                    <a:pt x="1176" y="3791"/>
                  </a:lnTo>
                  <a:lnTo>
                    <a:pt x="1100" y="3658"/>
                  </a:lnTo>
                  <a:lnTo>
                    <a:pt x="1062" y="3526"/>
                  </a:lnTo>
                  <a:lnTo>
                    <a:pt x="1024" y="3393"/>
                  </a:lnTo>
                  <a:lnTo>
                    <a:pt x="1005" y="3222"/>
                  </a:lnTo>
                  <a:lnTo>
                    <a:pt x="1005" y="3052"/>
                  </a:lnTo>
                  <a:lnTo>
                    <a:pt x="1024" y="2881"/>
                  </a:lnTo>
                  <a:lnTo>
                    <a:pt x="1062" y="2616"/>
                  </a:lnTo>
                  <a:lnTo>
                    <a:pt x="1081" y="2369"/>
                  </a:lnTo>
                  <a:lnTo>
                    <a:pt x="1081" y="2123"/>
                  </a:lnTo>
                  <a:lnTo>
                    <a:pt x="1043" y="1877"/>
                  </a:lnTo>
                  <a:lnTo>
                    <a:pt x="1043" y="1839"/>
                  </a:lnTo>
                  <a:close/>
                  <a:moveTo>
                    <a:pt x="15353" y="0"/>
                  </a:moveTo>
                  <a:lnTo>
                    <a:pt x="15296" y="19"/>
                  </a:lnTo>
                  <a:lnTo>
                    <a:pt x="15258" y="38"/>
                  </a:lnTo>
                  <a:lnTo>
                    <a:pt x="15239" y="95"/>
                  </a:lnTo>
                  <a:lnTo>
                    <a:pt x="15221" y="133"/>
                  </a:lnTo>
                  <a:lnTo>
                    <a:pt x="15221" y="190"/>
                  </a:lnTo>
                  <a:lnTo>
                    <a:pt x="15239" y="247"/>
                  </a:lnTo>
                  <a:lnTo>
                    <a:pt x="15277" y="304"/>
                  </a:lnTo>
                  <a:lnTo>
                    <a:pt x="15334" y="341"/>
                  </a:lnTo>
                  <a:lnTo>
                    <a:pt x="15486" y="417"/>
                  </a:lnTo>
                  <a:lnTo>
                    <a:pt x="15619" y="512"/>
                  </a:lnTo>
                  <a:lnTo>
                    <a:pt x="15732" y="626"/>
                  </a:lnTo>
                  <a:lnTo>
                    <a:pt x="15808" y="739"/>
                  </a:lnTo>
                  <a:lnTo>
                    <a:pt x="15846" y="872"/>
                  </a:lnTo>
                  <a:lnTo>
                    <a:pt x="15884" y="986"/>
                  </a:lnTo>
                  <a:lnTo>
                    <a:pt x="15884" y="1119"/>
                  </a:lnTo>
                  <a:lnTo>
                    <a:pt x="15846" y="1251"/>
                  </a:lnTo>
                  <a:lnTo>
                    <a:pt x="15808" y="1384"/>
                  </a:lnTo>
                  <a:lnTo>
                    <a:pt x="15751" y="1498"/>
                  </a:lnTo>
                  <a:lnTo>
                    <a:pt x="15656" y="1611"/>
                  </a:lnTo>
                  <a:lnTo>
                    <a:pt x="15562" y="1706"/>
                  </a:lnTo>
                  <a:lnTo>
                    <a:pt x="15448" y="1782"/>
                  </a:lnTo>
                  <a:lnTo>
                    <a:pt x="15315" y="1839"/>
                  </a:lnTo>
                  <a:lnTo>
                    <a:pt x="15183" y="1877"/>
                  </a:lnTo>
                  <a:lnTo>
                    <a:pt x="15012" y="1896"/>
                  </a:lnTo>
                  <a:lnTo>
                    <a:pt x="14955" y="1915"/>
                  </a:lnTo>
                  <a:lnTo>
                    <a:pt x="14898" y="1952"/>
                  </a:lnTo>
                  <a:lnTo>
                    <a:pt x="14860" y="2009"/>
                  </a:lnTo>
                  <a:lnTo>
                    <a:pt x="14860" y="2066"/>
                  </a:lnTo>
                  <a:lnTo>
                    <a:pt x="14860" y="2218"/>
                  </a:lnTo>
                  <a:lnTo>
                    <a:pt x="14822" y="2351"/>
                  </a:lnTo>
                  <a:lnTo>
                    <a:pt x="14785" y="2445"/>
                  </a:lnTo>
                  <a:lnTo>
                    <a:pt x="14709" y="2559"/>
                  </a:lnTo>
                  <a:lnTo>
                    <a:pt x="14633" y="2635"/>
                  </a:lnTo>
                  <a:lnTo>
                    <a:pt x="14538" y="2711"/>
                  </a:lnTo>
                  <a:lnTo>
                    <a:pt x="14424" y="2767"/>
                  </a:lnTo>
                  <a:lnTo>
                    <a:pt x="14292" y="2824"/>
                  </a:lnTo>
                  <a:lnTo>
                    <a:pt x="14045" y="2900"/>
                  </a:lnTo>
                  <a:lnTo>
                    <a:pt x="13780" y="2976"/>
                  </a:lnTo>
                  <a:lnTo>
                    <a:pt x="13515" y="3014"/>
                  </a:lnTo>
                  <a:lnTo>
                    <a:pt x="13306" y="3090"/>
                  </a:lnTo>
                  <a:lnTo>
                    <a:pt x="13136" y="3166"/>
                  </a:lnTo>
                  <a:lnTo>
                    <a:pt x="12965" y="3279"/>
                  </a:lnTo>
                  <a:lnTo>
                    <a:pt x="12832" y="3412"/>
                  </a:lnTo>
                  <a:lnTo>
                    <a:pt x="12700" y="3545"/>
                  </a:lnTo>
                  <a:lnTo>
                    <a:pt x="12377" y="3886"/>
                  </a:lnTo>
                  <a:lnTo>
                    <a:pt x="12207" y="4037"/>
                  </a:lnTo>
                  <a:lnTo>
                    <a:pt x="12036" y="4151"/>
                  </a:lnTo>
                  <a:lnTo>
                    <a:pt x="11847" y="4265"/>
                  </a:lnTo>
                  <a:lnTo>
                    <a:pt x="11657" y="4360"/>
                  </a:lnTo>
                  <a:lnTo>
                    <a:pt x="11430" y="4416"/>
                  </a:lnTo>
                  <a:lnTo>
                    <a:pt x="11183" y="4454"/>
                  </a:lnTo>
                  <a:lnTo>
                    <a:pt x="10729" y="4511"/>
                  </a:lnTo>
                  <a:lnTo>
                    <a:pt x="10482" y="4549"/>
                  </a:lnTo>
                  <a:lnTo>
                    <a:pt x="10368" y="4587"/>
                  </a:lnTo>
                  <a:lnTo>
                    <a:pt x="10274" y="4644"/>
                  </a:lnTo>
                  <a:lnTo>
                    <a:pt x="10160" y="4720"/>
                  </a:lnTo>
                  <a:lnTo>
                    <a:pt x="10065" y="4796"/>
                  </a:lnTo>
                  <a:lnTo>
                    <a:pt x="9970" y="4871"/>
                  </a:lnTo>
                  <a:lnTo>
                    <a:pt x="9914" y="4985"/>
                  </a:lnTo>
                  <a:lnTo>
                    <a:pt x="9819" y="5194"/>
                  </a:lnTo>
                  <a:lnTo>
                    <a:pt x="9705" y="5345"/>
                  </a:lnTo>
                  <a:lnTo>
                    <a:pt x="9591" y="5478"/>
                  </a:lnTo>
                  <a:lnTo>
                    <a:pt x="9478" y="5573"/>
                  </a:lnTo>
                  <a:lnTo>
                    <a:pt x="9364" y="5629"/>
                  </a:lnTo>
                  <a:lnTo>
                    <a:pt x="9231" y="5667"/>
                  </a:lnTo>
                  <a:lnTo>
                    <a:pt x="9099" y="5686"/>
                  </a:lnTo>
                  <a:lnTo>
                    <a:pt x="8966" y="5705"/>
                  </a:lnTo>
                  <a:lnTo>
                    <a:pt x="8757" y="5686"/>
                  </a:lnTo>
                  <a:lnTo>
                    <a:pt x="8549" y="5667"/>
                  </a:lnTo>
                  <a:lnTo>
                    <a:pt x="8321" y="5648"/>
                  </a:lnTo>
                  <a:lnTo>
                    <a:pt x="8113" y="5629"/>
                  </a:lnTo>
                  <a:lnTo>
                    <a:pt x="7923" y="5648"/>
                  </a:lnTo>
                  <a:lnTo>
                    <a:pt x="7734" y="5686"/>
                  </a:lnTo>
                  <a:lnTo>
                    <a:pt x="7544" y="5762"/>
                  </a:lnTo>
                  <a:lnTo>
                    <a:pt x="7203" y="5933"/>
                  </a:lnTo>
                  <a:lnTo>
                    <a:pt x="7071" y="5990"/>
                  </a:lnTo>
                  <a:lnTo>
                    <a:pt x="6938" y="6027"/>
                  </a:lnTo>
                  <a:lnTo>
                    <a:pt x="6824" y="6046"/>
                  </a:lnTo>
                  <a:lnTo>
                    <a:pt x="6729" y="6065"/>
                  </a:lnTo>
                  <a:lnTo>
                    <a:pt x="6616" y="6046"/>
                  </a:lnTo>
                  <a:lnTo>
                    <a:pt x="6521" y="6027"/>
                  </a:lnTo>
                  <a:lnTo>
                    <a:pt x="6445" y="5971"/>
                  </a:lnTo>
                  <a:lnTo>
                    <a:pt x="6369" y="5914"/>
                  </a:lnTo>
                  <a:lnTo>
                    <a:pt x="6312" y="5857"/>
                  </a:lnTo>
                  <a:lnTo>
                    <a:pt x="6256" y="5781"/>
                  </a:lnTo>
                  <a:lnTo>
                    <a:pt x="6161" y="5592"/>
                  </a:lnTo>
                  <a:lnTo>
                    <a:pt x="6009" y="5194"/>
                  </a:lnTo>
                  <a:lnTo>
                    <a:pt x="5933" y="5023"/>
                  </a:lnTo>
                  <a:lnTo>
                    <a:pt x="5820" y="4871"/>
                  </a:lnTo>
                  <a:lnTo>
                    <a:pt x="5706" y="4739"/>
                  </a:lnTo>
                  <a:lnTo>
                    <a:pt x="5573" y="4644"/>
                  </a:lnTo>
                  <a:lnTo>
                    <a:pt x="5441" y="4568"/>
                  </a:lnTo>
                  <a:lnTo>
                    <a:pt x="5270" y="4530"/>
                  </a:lnTo>
                  <a:lnTo>
                    <a:pt x="5194" y="4511"/>
                  </a:lnTo>
                  <a:lnTo>
                    <a:pt x="5118" y="4530"/>
                  </a:lnTo>
                  <a:lnTo>
                    <a:pt x="5024" y="4549"/>
                  </a:lnTo>
                  <a:lnTo>
                    <a:pt x="4853" y="4606"/>
                  </a:lnTo>
                  <a:lnTo>
                    <a:pt x="4682" y="4682"/>
                  </a:lnTo>
                  <a:lnTo>
                    <a:pt x="4607" y="4701"/>
                  </a:lnTo>
                  <a:lnTo>
                    <a:pt x="4436" y="4701"/>
                  </a:lnTo>
                  <a:lnTo>
                    <a:pt x="4360" y="4663"/>
                  </a:lnTo>
                  <a:lnTo>
                    <a:pt x="4284" y="4606"/>
                  </a:lnTo>
                  <a:lnTo>
                    <a:pt x="4228" y="4530"/>
                  </a:lnTo>
                  <a:lnTo>
                    <a:pt x="4095" y="4322"/>
                  </a:lnTo>
                  <a:lnTo>
                    <a:pt x="3981" y="4075"/>
                  </a:lnTo>
                  <a:lnTo>
                    <a:pt x="3848" y="3829"/>
                  </a:lnTo>
                  <a:lnTo>
                    <a:pt x="3716" y="3582"/>
                  </a:lnTo>
                  <a:lnTo>
                    <a:pt x="3564" y="3336"/>
                  </a:lnTo>
                  <a:lnTo>
                    <a:pt x="3488" y="3222"/>
                  </a:lnTo>
                  <a:lnTo>
                    <a:pt x="3394" y="3128"/>
                  </a:lnTo>
                  <a:lnTo>
                    <a:pt x="3299" y="3052"/>
                  </a:lnTo>
                  <a:lnTo>
                    <a:pt x="3185" y="2976"/>
                  </a:lnTo>
                  <a:lnTo>
                    <a:pt x="3052" y="2938"/>
                  </a:lnTo>
                  <a:lnTo>
                    <a:pt x="2920" y="2900"/>
                  </a:lnTo>
                  <a:lnTo>
                    <a:pt x="2768" y="2881"/>
                  </a:lnTo>
                  <a:lnTo>
                    <a:pt x="2598" y="2862"/>
                  </a:lnTo>
                  <a:lnTo>
                    <a:pt x="2351" y="2881"/>
                  </a:lnTo>
                  <a:lnTo>
                    <a:pt x="2086" y="2900"/>
                  </a:lnTo>
                  <a:lnTo>
                    <a:pt x="2048" y="2919"/>
                  </a:lnTo>
                  <a:lnTo>
                    <a:pt x="1972" y="2900"/>
                  </a:lnTo>
                  <a:lnTo>
                    <a:pt x="1915" y="2881"/>
                  </a:lnTo>
                  <a:lnTo>
                    <a:pt x="1877" y="2843"/>
                  </a:lnTo>
                  <a:lnTo>
                    <a:pt x="1839" y="2786"/>
                  </a:lnTo>
                  <a:lnTo>
                    <a:pt x="1801" y="2654"/>
                  </a:lnTo>
                  <a:lnTo>
                    <a:pt x="1801" y="2483"/>
                  </a:lnTo>
                  <a:lnTo>
                    <a:pt x="1820" y="2161"/>
                  </a:lnTo>
                  <a:lnTo>
                    <a:pt x="1820" y="2028"/>
                  </a:lnTo>
                  <a:lnTo>
                    <a:pt x="1801" y="1915"/>
                  </a:lnTo>
                  <a:lnTo>
                    <a:pt x="1726" y="1801"/>
                  </a:lnTo>
                  <a:lnTo>
                    <a:pt x="1650" y="1706"/>
                  </a:lnTo>
                  <a:lnTo>
                    <a:pt x="1555" y="1630"/>
                  </a:lnTo>
                  <a:lnTo>
                    <a:pt x="1441" y="1573"/>
                  </a:lnTo>
                  <a:lnTo>
                    <a:pt x="1366" y="1536"/>
                  </a:lnTo>
                  <a:lnTo>
                    <a:pt x="1271" y="1517"/>
                  </a:lnTo>
                  <a:lnTo>
                    <a:pt x="1081" y="1479"/>
                  </a:lnTo>
                  <a:lnTo>
                    <a:pt x="911" y="1441"/>
                  </a:lnTo>
                  <a:lnTo>
                    <a:pt x="797" y="1441"/>
                  </a:lnTo>
                  <a:lnTo>
                    <a:pt x="702" y="1384"/>
                  </a:lnTo>
                  <a:lnTo>
                    <a:pt x="645" y="1327"/>
                  </a:lnTo>
                  <a:lnTo>
                    <a:pt x="607" y="1251"/>
                  </a:lnTo>
                  <a:lnTo>
                    <a:pt x="588" y="1137"/>
                  </a:lnTo>
                  <a:lnTo>
                    <a:pt x="607" y="1005"/>
                  </a:lnTo>
                  <a:lnTo>
                    <a:pt x="645" y="853"/>
                  </a:lnTo>
                  <a:lnTo>
                    <a:pt x="721" y="664"/>
                  </a:lnTo>
                  <a:lnTo>
                    <a:pt x="797" y="645"/>
                  </a:lnTo>
                  <a:lnTo>
                    <a:pt x="835" y="607"/>
                  </a:lnTo>
                  <a:lnTo>
                    <a:pt x="873" y="550"/>
                  </a:lnTo>
                  <a:lnTo>
                    <a:pt x="873" y="493"/>
                  </a:lnTo>
                  <a:lnTo>
                    <a:pt x="873" y="436"/>
                  </a:lnTo>
                  <a:lnTo>
                    <a:pt x="854" y="379"/>
                  </a:lnTo>
                  <a:lnTo>
                    <a:pt x="797" y="341"/>
                  </a:lnTo>
                  <a:lnTo>
                    <a:pt x="607" y="341"/>
                  </a:lnTo>
                  <a:lnTo>
                    <a:pt x="494" y="379"/>
                  </a:lnTo>
                  <a:lnTo>
                    <a:pt x="399" y="417"/>
                  </a:lnTo>
                  <a:lnTo>
                    <a:pt x="304" y="474"/>
                  </a:lnTo>
                  <a:lnTo>
                    <a:pt x="228" y="550"/>
                  </a:lnTo>
                  <a:lnTo>
                    <a:pt x="153" y="626"/>
                  </a:lnTo>
                  <a:lnTo>
                    <a:pt x="96" y="721"/>
                  </a:lnTo>
                  <a:lnTo>
                    <a:pt x="58" y="815"/>
                  </a:lnTo>
                  <a:lnTo>
                    <a:pt x="20" y="910"/>
                  </a:lnTo>
                  <a:lnTo>
                    <a:pt x="1" y="1005"/>
                  </a:lnTo>
                  <a:lnTo>
                    <a:pt x="1" y="1100"/>
                  </a:lnTo>
                  <a:lnTo>
                    <a:pt x="20" y="1213"/>
                  </a:lnTo>
                  <a:lnTo>
                    <a:pt x="58" y="1308"/>
                  </a:lnTo>
                  <a:lnTo>
                    <a:pt x="115" y="1403"/>
                  </a:lnTo>
                  <a:lnTo>
                    <a:pt x="190" y="1498"/>
                  </a:lnTo>
                  <a:lnTo>
                    <a:pt x="285" y="1573"/>
                  </a:lnTo>
                  <a:lnTo>
                    <a:pt x="399" y="1649"/>
                  </a:lnTo>
                  <a:lnTo>
                    <a:pt x="532" y="1706"/>
                  </a:lnTo>
                  <a:lnTo>
                    <a:pt x="664" y="1763"/>
                  </a:lnTo>
                  <a:lnTo>
                    <a:pt x="797" y="1782"/>
                  </a:lnTo>
                  <a:lnTo>
                    <a:pt x="778" y="1820"/>
                  </a:lnTo>
                  <a:lnTo>
                    <a:pt x="740" y="1858"/>
                  </a:lnTo>
                  <a:lnTo>
                    <a:pt x="721" y="1896"/>
                  </a:lnTo>
                  <a:lnTo>
                    <a:pt x="740" y="1952"/>
                  </a:lnTo>
                  <a:lnTo>
                    <a:pt x="759" y="2161"/>
                  </a:lnTo>
                  <a:lnTo>
                    <a:pt x="740" y="2369"/>
                  </a:lnTo>
                  <a:lnTo>
                    <a:pt x="721" y="2559"/>
                  </a:lnTo>
                  <a:lnTo>
                    <a:pt x="683" y="2767"/>
                  </a:lnTo>
                  <a:lnTo>
                    <a:pt x="645" y="2976"/>
                  </a:lnTo>
                  <a:lnTo>
                    <a:pt x="626" y="3166"/>
                  </a:lnTo>
                  <a:lnTo>
                    <a:pt x="626" y="3374"/>
                  </a:lnTo>
                  <a:lnTo>
                    <a:pt x="664" y="3564"/>
                  </a:lnTo>
                  <a:lnTo>
                    <a:pt x="702" y="3715"/>
                  </a:lnTo>
                  <a:lnTo>
                    <a:pt x="778" y="3848"/>
                  </a:lnTo>
                  <a:lnTo>
                    <a:pt x="854" y="3981"/>
                  </a:lnTo>
                  <a:lnTo>
                    <a:pt x="930" y="4094"/>
                  </a:lnTo>
                  <a:lnTo>
                    <a:pt x="1024" y="4208"/>
                  </a:lnTo>
                  <a:lnTo>
                    <a:pt x="1138" y="4303"/>
                  </a:lnTo>
                  <a:lnTo>
                    <a:pt x="1366" y="4511"/>
                  </a:lnTo>
                  <a:lnTo>
                    <a:pt x="2237" y="5175"/>
                  </a:lnTo>
                  <a:lnTo>
                    <a:pt x="3109" y="5857"/>
                  </a:lnTo>
                  <a:lnTo>
                    <a:pt x="3545" y="6179"/>
                  </a:lnTo>
                  <a:lnTo>
                    <a:pt x="3981" y="6501"/>
                  </a:lnTo>
                  <a:lnTo>
                    <a:pt x="4436" y="6805"/>
                  </a:lnTo>
                  <a:lnTo>
                    <a:pt x="4910" y="7089"/>
                  </a:lnTo>
                  <a:lnTo>
                    <a:pt x="5175" y="7222"/>
                  </a:lnTo>
                  <a:lnTo>
                    <a:pt x="5441" y="7354"/>
                  </a:lnTo>
                  <a:lnTo>
                    <a:pt x="5706" y="7449"/>
                  </a:lnTo>
                  <a:lnTo>
                    <a:pt x="5952" y="7525"/>
                  </a:lnTo>
                  <a:lnTo>
                    <a:pt x="6218" y="7582"/>
                  </a:lnTo>
                  <a:lnTo>
                    <a:pt x="6483" y="7639"/>
                  </a:lnTo>
                  <a:lnTo>
                    <a:pt x="6748" y="7657"/>
                  </a:lnTo>
                  <a:lnTo>
                    <a:pt x="7298" y="7657"/>
                  </a:lnTo>
                  <a:lnTo>
                    <a:pt x="7601" y="7620"/>
                  </a:lnTo>
                  <a:lnTo>
                    <a:pt x="7886" y="7563"/>
                  </a:lnTo>
                  <a:lnTo>
                    <a:pt x="8189" y="7506"/>
                  </a:lnTo>
                  <a:lnTo>
                    <a:pt x="8473" y="7411"/>
                  </a:lnTo>
                  <a:lnTo>
                    <a:pt x="8776" y="7316"/>
                  </a:lnTo>
                  <a:lnTo>
                    <a:pt x="9061" y="7203"/>
                  </a:lnTo>
                  <a:lnTo>
                    <a:pt x="9345" y="7089"/>
                  </a:lnTo>
                  <a:lnTo>
                    <a:pt x="9914" y="6805"/>
                  </a:lnTo>
                  <a:lnTo>
                    <a:pt x="10463" y="6482"/>
                  </a:lnTo>
                  <a:lnTo>
                    <a:pt x="10994" y="6141"/>
                  </a:lnTo>
                  <a:lnTo>
                    <a:pt x="11525" y="5781"/>
                  </a:lnTo>
                  <a:lnTo>
                    <a:pt x="11562" y="5743"/>
                  </a:lnTo>
                  <a:lnTo>
                    <a:pt x="11581" y="5686"/>
                  </a:lnTo>
                  <a:lnTo>
                    <a:pt x="11600" y="5629"/>
                  </a:lnTo>
                  <a:lnTo>
                    <a:pt x="11581" y="5592"/>
                  </a:lnTo>
                  <a:lnTo>
                    <a:pt x="11998" y="5705"/>
                  </a:lnTo>
                  <a:lnTo>
                    <a:pt x="12321" y="5781"/>
                  </a:lnTo>
                  <a:lnTo>
                    <a:pt x="12510" y="5819"/>
                  </a:lnTo>
                  <a:lnTo>
                    <a:pt x="12700" y="5838"/>
                  </a:lnTo>
                  <a:lnTo>
                    <a:pt x="12813" y="5819"/>
                  </a:lnTo>
                  <a:lnTo>
                    <a:pt x="12927" y="5800"/>
                  </a:lnTo>
                  <a:lnTo>
                    <a:pt x="13098" y="5724"/>
                  </a:lnTo>
                  <a:lnTo>
                    <a:pt x="13230" y="5629"/>
                  </a:lnTo>
                  <a:lnTo>
                    <a:pt x="13344" y="5516"/>
                  </a:lnTo>
                  <a:lnTo>
                    <a:pt x="13439" y="5383"/>
                  </a:lnTo>
                  <a:lnTo>
                    <a:pt x="13515" y="5231"/>
                  </a:lnTo>
                  <a:lnTo>
                    <a:pt x="13572" y="5080"/>
                  </a:lnTo>
                  <a:lnTo>
                    <a:pt x="13628" y="4909"/>
                  </a:lnTo>
                  <a:lnTo>
                    <a:pt x="13666" y="4739"/>
                  </a:lnTo>
                  <a:lnTo>
                    <a:pt x="13704" y="4720"/>
                  </a:lnTo>
                  <a:lnTo>
                    <a:pt x="13837" y="4606"/>
                  </a:lnTo>
                  <a:lnTo>
                    <a:pt x="14007" y="4511"/>
                  </a:lnTo>
                  <a:lnTo>
                    <a:pt x="14349" y="4379"/>
                  </a:lnTo>
                  <a:lnTo>
                    <a:pt x="14538" y="4303"/>
                  </a:lnTo>
                  <a:lnTo>
                    <a:pt x="14690" y="4208"/>
                  </a:lnTo>
                  <a:lnTo>
                    <a:pt x="14822" y="4094"/>
                  </a:lnTo>
                  <a:lnTo>
                    <a:pt x="14898" y="4018"/>
                  </a:lnTo>
                  <a:lnTo>
                    <a:pt x="14955" y="3943"/>
                  </a:lnTo>
                  <a:lnTo>
                    <a:pt x="15031" y="3810"/>
                  </a:lnTo>
                  <a:lnTo>
                    <a:pt x="15088" y="3658"/>
                  </a:lnTo>
                  <a:lnTo>
                    <a:pt x="15107" y="3526"/>
                  </a:lnTo>
                  <a:lnTo>
                    <a:pt x="15126" y="3374"/>
                  </a:lnTo>
                  <a:lnTo>
                    <a:pt x="15126" y="3222"/>
                  </a:lnTo>
                  <a:lnTo>
                    <a:pt x="15088" y="3071"/>
                  </a:lnTo>
                  <a:lnTo>
                    <a:pt x="15031" y="2938"/>
                  </a:lnTo>
                  <a:lnTo>
                    <a:pt x="14974" y="2786"/>
                  </a:lnTo>
                  <a:lnTo>
                    <a:pt x="15069" y="2654"/>
                  </a:lnTo>
                  <a:lnTo>
                    <a:pt x="15107" y="2578"/>
                  </a:lnTo>
                  <a:lnTo>
                    <a:pt x="15145" y="2502"/>
                  </a:lnTo>
                  <a:lnTo>
                    <a:pt x="15202" y="2369"/>
                  </a:lnTo>
                  <a:lnTo>
                    <a:pt x="15277" y="2275"/>
                  </a:lnTo>
                  <a:lnTo>
                    <a:pt x="15353" y="2218"/>
                  </a:lnTo>
                  <a:lnTo>
                    <a:pt x="15448" y="2180"/>
                  </a:lnTo>
                  <a:lnTo>
                    <a:pt x="15656" y="2085"/>
                  </a:lnTo>
                  <a:lnTo>
                    <a:pt x="15770" y="2028"/>
                  </a:lnTo>
                  <a:lnTo>
                    <a:pt x="15884" y="1915"/>
                  </a:lnTo>
                  <a:lnTo>
                    <a:pt x="15979" y="1782"/>
                  </a:lnTo>
                  <a:lnTo>
                    <a:pt x="16073" y="1649"/>
                  </a:lnTo>
                  <a:lnTo>
                    <a:pt x="16130" y="1517"/>
                  </a:lnTo>
                  <a:lnTo>
                    <a:pt x="16187" y="1384"/>
                  </a:lnTo>
                  <a:lnTo>
                    <a:pt x="16206" y="1251"/>
                  </a:lnTo>
                  <a:lnTo>
                    <a:pt x="16225" y="1100"/>
                  </a:lnTo>
                  <a:lnTo>
                    <a:pt x="16206" y="967"/>
                  </a:lnTo>
                  <a:lnTo>
                    <a:pt x="16187" y="834"/>
                  </a:lnTo>
                  <a:lnTo>
                    <a:pt x="16149" y="702"/>
                  </a:lnTo>
                  <a:lnTo>
                    <a:pt x="16092" y="588"/>
                  </a:lnTo>
                  <a:lnTo>
                    <a:pt x="16017" y="474"/>
                  </a:lnTo>
                  <a:lnTo>
                    <a:pt x="15922" y="360"/>
                  </a:lnTo>
                  <a:lnTo>
                    <a:pt x="15808" y="266"/>
                  </a:lnTo>
                  <a:lnTo>
                    <a:pt x="15694" y="171"/>
                  </a:lnTo>
                  <a:lnTo>
                    <a:pt x="15562" y="76"/>
                  </a:lnTo>
                  <a:lnTo>
                    <a:pt x="15410" y="19"/>
                  </a:lnTo>
                  <a:lnTo>
                    <a:pt x="15353" y="0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99400" y="5145375"/>
              <a:ext cx="104275" cy="61625"/>
            </a:xfrm>
            <a:custGeom>
              <a:avLst/>
              <a:gdLst/>
              <a:ahLst/>
              <a:cxnLst/>
              <a:rect l="l" t="t" r="r" b="b"/>
              <a:pathLst>
                <a:path w="4171" h="2465" fill="none" extrusionOk="0">
                  <a:moveTo>
                    <a:pt x="1915" y="2465"/>
                  </a:moveTo>
                  <a:lnTo>
                    <a:pt x="1915" y="2465"/>
                  </a:lnTo>
                  <a:lnTo>
                    <a:pt x="1801" y="2465"/>
                  </a:lnTo>
                  <a:lnTo>
                    <a:pt x="1688" y="2446"/>
                  </a:lnTo>
                  <a:lnTo>
                    <a:pt x="1688" y="2446"/>
                  </a:lnTo>
                  <a:lnTo>
                    <a:pt x="1252" y="2332"/>
                  </a:lnTo>
                  <a:lnTo>
                    <a:pt x="835" y="2218"/>
                  </a:lnTo>
                  <a:lnTo>
                    <a:pt x="418" y="2067"/>
                  </a:lnTo>
                  <a:lnTo>
                    <a:pt x="1" y="1915"/>
                  </a:lnTo>
                  <a:lnTo>
                    <a:pt x="1" y="1915"/>
                  </a:lnTo>
                  <a:lnTo>
                    <a:pt x="190" y="1839"/>
                  </a:lnTo>
                  <a:lnTo>
                    <a:pt x="399" y="1783"/>
                  </a:lnTo>
                  <a:lnTo>
                    <a:pt x="835" y="1707"/>
                  </a:lnTo>
                  <a:lnTo>
                    <a:pt x="1252" y="1612"/>
                  </a:lnTo>
                  <a:lnTo>
                    <a:pt x="1422" y="1555"/>
                  </a:lnTo>
                  <a:lnTo>
                    <a:pt x="1593" y="1479"/>
                  </a:lnTo>
                  <a:lnTo>
                    <a:pt x="1593" y="1479"/>
                  </a:lnTo>
                  <a:lnTo>
                    <a:pt x="1745" y="1385"/>
                  </a:lnTo>
                  <a:lnTo>
                    <a:pt x="1896" y="1252"/>
                  </a:lnTo>
                  <a:lnTo>
                    <a:pt x="2048" y="1119"/>
                  </a:lnTo>
                  <a:lnTo>
                    <a:pt x="2180" y="968"/>
                  </a:lnTo>
                  <a:lnTo>
                    <a:pt x="2180" y="968"/>
                  </a:lnTo>
                  <a:lnTo>
                    <a:pt x="2313" y="816"/>
                  </a:lnTo>
                  <a:lnTo>
                    <a:pt x="2465" y="683"/>
                  </a:lnTo>
                  <a:lnTo>
                    <a:pt x="2616" y="570"/>
                  </a:lnTo>
                  <a:lnTo>
                    <a:pt x="2768" y="475"/>
                  </a:lnTo>
                  <a:lnTo>
                    <a:pt x="2939" y="399"/>
                  </a:lnTo>
                  <a:lnTo>
                    <a:pt x="3128" y="323"/>
                  </a:lnTo>
                  <a:lnTo>
                    <a:pt x="3318" y="266"/>
                  </a:lnTo>
                  <a:lnTo>
                    <a:pt x="3526" y="209"/>
                  </a:lnTo>
                  <a:lnTo>
                    <a:pt x="3526" y="209"/>
                  </a:lnTo>
                  <a:lnTo>
                    <a:pt x="3792" y="134"/>
                  </a:lnTo>
                  <a:lnTo>
                    <a:pt x="3943" y="77"/>
                  </a:lnTo>
                  <a:lnTo>
                    <a:pt x="4076" y="1"/>
                  </a:lnTo>
                  <a:lnTo>
                    <a:pt x="4076" y="1"/>
                  </a:lnTo>
                  <a:lnTo>
                    <a:pt x="4152" y="153"/>
                  </a:lnTo>
                  <a:lnTo>
                    <a:pt x="4171" y="304"/>
                  </a:lnTo>
                  <a:lnTo>
                    <a:pt x="4171" y="437"/>
                  </a:lnTo>
                  <a:lnTo>
                    <a:pt x="4152" y="570"/>
                  </a:lnTo>
                  <a:lnTo>
                    <a:pt x="4076" y="702"/>
                  </a:lnTo>
                  <a:lnTo>
                    <a:pt x="4000" y="835"/>
                  </a:lnTo>
                  <a:lnTo>
                    <a:pt x="3886" y="930"/>
                  </a:lnTo>
                  <a:lnTo>
                    <a:pt x="3754" y="1024"/>
                  </a:lnTo>
                  <a:lnTo>
                    <a:pt x="3754" y="1024"/>
                  </a:lnTo>
                  <a:lnTo>
                    <a:pt x="3583" y="1100"/>
                  </a:lnTo>
                  <a:lnTo>
                    <a:pt x="3431" y="1176"/>
                  </a:lnTo>
                  <a:lnTo>
                    <a:pt x="3109" y="1309"/>
                  </a:lnTo>
                  <a:lnTo>
                    <a:pt x="3109" y="1309"/>
                  </a:lnTo>
                  <a:lnTo>
                    <a:pt x="3166" y="949"/>
                  </a:lnTo>
                  <a:lnTo>
                    <a:pt x="3166" y="949"/>
                  </a:lnTo>
                  <a:lnTo>
                    <a:pt x="3166" y="873"/>
                  </a:lnTo>
                  <a:lnTo>
                    <a:pt x="3109" y="797"/>
                  </a:lnTo>
                  <a:lnTo>
                    <a:pt x="3052" y="759"/>
                  </a:lnTo>
                  <a:lnTo>
                    <a:pt x="2977" y="740"/>
                  </a:lnTo>
                  <a:lnTo>
                    <a:pt x="2977" y="740"/>
                  </a:lnTo>
                  <a:lnTo>
                    <a:pt x="2939" y="759"/>
                  </a:lnTo>
                  <a:lnTo>
                    <a:pt x="2901" y="778"/>
                  </a:lnTo>
                  <a:lnTo>
                    <a:pt x="2863" y="816"/>
                  </a:lnTo>
                  <a:lnTo>
                    <a:pt x="2844" y="873"/>
                  </a:lnTo>
                  <a:lnTo>
                    <a:pt x="2844" y="873"/>
                  </a:lnTo>
                  <a:lnTo>
                    <a:pt x="2768" y="1385"/>
                  </a:lnTo>
                  <a:lnTo>
                    <a:pt x="2711" y="1650"/>
                  </a:lnTo>
                  <a:lnTo>
                    <a:pt x="2635" y="1915"/>
                  </a:lnTo>
                  <a:lnTo>
                    <a:pt x="2578" y="2029"/>
                  </a:lnTo>
                  <a:lnTo>
                    <a:pt x="2522" y="2124"/>
                  </a:lnTo>
                  <a:lnTo>
                    <a:pt x="2446" y="2218"/>
                  </a:lnTo>
                  <a:lnTo>
                    <a:pt x="2370" y="2313"/>
                  </a:lnTo>
                  <a:lnTo>
                    <a:pt x="2275" y="2370"/>
                  </a:lnTo>
                  <a:lnTo>
                    <a:pt x="2180" y="2427"/>
                  </a:lnTo>
                  <a:lnTo>
                    <a:pt x="2048" y="2465"/>
                  </a:lnTo>
                  <a:lnTo>
                    <a:pt x="1915" y="2465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59175" y="5116475"/>
              <a:ext cx="258275" cy="136500"/>
            </a:xfrm>
            <a:custGeom>
              <a:avLst/>
              <a:gdLst/>
              <a:ahLst/>
              <a:cxnLst/>
              <a:rect l="l" t="t" r="r" b="b"/>
              <a:pathLst>
                <a:path w="10331" h="5460" fill="none" extrusionOk="0">
                  <a:moveTo>
                    <a:pt x="1574" y="3185"/>
                  </a:moveTo>
                  <a:lnTo>
                    <a:pt x="1574" y="3185"/>
                  </a:lnTo>
                  <a:lnTo>
                    <a:pt x="1289" y="2958"/>
                  </a:lnTo>
                  <a:lnTo>
                    <a:pt x="1289" y="2958"/>
                  </a:lnTo>
                  <a:lnTo>
                    <a:pt x="778" y="2578"/>
                  </a:lnTo>
                  <a:lnTo>
                    <a:pt x="531" y="2389"/>
                  </a:lnTo>
                  <a:lnTo>
                    <a:pt x="323" y="2180"/>
                  </a:lnTo>
                  <a:lnTo>
                    <a:pt x="247" y="2067"/>
                  </a:lnTo>
                  <a:lnTo>
                    <a:pt x="171" y="1953"/>
                  </a:lnTo>
                  <a:lnTo>
                    <a:pt x="95" y="1820"/>
                  </a:lnTo>
                  <a:lnTo>
                    <a:pt x="57" y="1688"/>
                  </a:lnTo>
                  <a:lnTo>
                    <a:pt x="19" y="1555"/>
                  </a:lnTo>
                  <a:lnTo>
                    <a:pt x="0" y="1384"/>
                  </a:lnTo>
                  <a:lnTo>
                    <a:pt x="0" y="1214"/>
                  </a:lnTo>
                  <a:lnTo>
                    <a:pt x="19" y="1043"/>
                  </a:lnTo>
                  <a:lnTo>
                    <a:pt x="19" y="1043"/>
                  </a:lnTo>
                  <a:lnTo>
                    <a:pt x="57" y="778"/>
                  </a:lnTo>
                  <a:lnTo>
                    <a:pt x="76" y="531"/>
                  </a:lnTo>
                  <a:lnTo>
                    <a:pt x="76" y="285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33" y="39"/>
                  </a:lnTo>
                  <a:lnTo>
                    <a:pt x="228" y="77"/>
                  </a:lnTo>
                  <a:lnTo>
                    <a:pt x="304" y="133"/>
                  </a:lnTo>
                  <a:lnTo>
                    <a:pt x="361" y="209"/>
                  </a:lnTo>
                  <a:lnTo>
                    <a:pt x="417" y="323"/>
                  </a:lnTo>
                  <a:lnTo>
                    <a:pt x="436" y="456"/>
                  </a:lnTo>
                  <a:lnTo>
                    <a:pt x="436" y="607"/>
                  </a:lnTo>
                  <a:lnTo>
                    <a:pt x="417" y="816"/>
                  </a:lnTo>
                  <a:lnTo>
                    <a:pt x="417" y="816"/>
                  </a:lnTo>
                  <a:lnTo>
                    <a:pt x="417" y="929"/>
                  </a:lnTo>
                  <a:lnTo>
                    <a:pt x="436" y="1024"/>
                  </a:lnTo>
                  <a:lnTo>
                    <a:pt x="474" y="1100"/>
                  </a:lnTo>
                  <a:lnTo>
                    <a:pt x="531" y="1176"/>
                  </a:lnTo>
                  <a:lnTo>
                    <a:pt x="588" y="1252"/>
                  </a:lnTo>
                  <a:lnTo>
                    <a:pt x="683" y="1309"/>
                  </a:lnTo>
                  <a:lnTo>
                    <a:pt x="853" y="1384"/>
                  </a:lnTo>
                  <a:lnTo>
                    <a:pt x="853" y="1384"/>
                  </a:lnTo>
                  <a:lnTo>
                    <a:pt x="948" y="1403"/>
                  </a:lnTo>
                  <a:lnTo>
                    <a:pt x="1024" y="1403"/>
                  </a:lnTo>
                  <a:lnTo>
                    <a:pt x="1024" y="1403"/>
                  </a:lnTo>
                  <a:lnTo>
                    <a:pt x="1251" y="1384"/>
                  </a:lnTo>
                  <a:lnTo>
                    <a:pt x="1479" y="1365"/>
                  </a:lnTo>
                  <a:lnTo>
                    <a:pt x="1479" y="1365"/>
                  </a:lnTo>
                  <a:lnTo>
                    <a:pt x="1593" y="1346"/>
                  </a:lnTo>
                  <a:lnTo>
                    <a:pt x="1593" y="1346"/>
                  </a:lnTo>
                  <a:lnTo>
                    <a:pt x="1706" y="1365"/>
                  </a:lnTo>
                  <a:lnTo>
                    <a:pt x="1820" y="1384"/>
                  </a:lnTo>
                  <a:lnTo>
                    <a:pt x="1934" y="1422"/>
                  </a:lnTo>
                  <a:lnTo>
                    <a:pt x="2028" y="1479"/>
                  </a:lnTo>
                  <a:lnTo>
                    <a:pt x="2123" y="1536"/>
                  </a:lnTo>
                  <a:lnTo>
                    <a:pt x="2199" y="1612"/>
                  </a:lnTo>
                  <a:lnTo>
                    <a:pt x="2351" y="1782"/>
                  </a:lnTo>
                  <a:lnTo>
                    <a:pt x="2483" y="1991"/>
                  </a:lnTo>
                  <a:lnTo>
                    <a:pt x="2597" y="2199"/>
                  </a:lnTo>
                  <a:lnTo>
                    <a:pt x="2806" y="2616"/>
                  </a:lnTo>
                  <a:lnTo>
                    <a:pt x="2806" y="2616"/>
                  </a:lnTo>
                  <a:lnTo>
                    <a:pt x="2900" y="2806"/>
                  </a:lnTo>
                  <a:lnTo>
                    <a:pt x="2976" y="2920"/>
                  </a:lnTo>
                  <a:lnTo>
                    <a:pt x="3033" y="3014"/>
                  </a:lnTo>
                  <a:lnTo>
                    <a:pt x="3128" y="3090"/>
                  </a:lnTo>
                  <a:lnTo>
                    <a:pt x="3223" y="3166"/>
                  </a:lnTo>
                  <a:lnTo>
                    <a:pt x="3317" y="3204"/>
                  </a:lnTo>
                  <a:lnTo>
                    <a:pt x="3431" y="3223"/>
                  </a:lnTo>
                  <a:lnTo>
                    <a:pt x="3431" y="3223"/>
                  </a:lnTo>
                  <a:lnTo>
                    <a:pt x="3526" y="3204"/>
                  </a:lnTo>
                  <a:lnTo>
                    <a:pt x="3526" y="3204"/>
                  </a:lnTo>
                  <a:lnTo>
                    <a:pt x="3696" y="3166"/>
                  </a:lnTo>
                  <a:lnTo>
                    <a:pt x="3867" y="3109"/>
                  </a:lnTo>
                  <a:lnTo>
                    <a:pt x="4019" y="3052"/>
                  </a:lnTo>
                  <a:lnTo>
                    <a:pt x="4170" y="3033"/>
                  </a:lnTo>
                  <a:lnTo>
                    <a:pt x="4170" y="3033"/>
                  </a:lnTo>
                  <a:lnTo>
                    <a:pt x="4303" y="3052"/>
                  </a:lnTo>
                  <a:lnTo>
                    <a:pt x="4417" y="3109"/>
                  </a:lnTo>
                  <a:lnTo>
                    <a:pt x="4549" y="3223"/>
                  </a:lnTo>
                  <a:lnTo>
                    <a:pt x="4663" y="3412"/>
                  </a:lnTo>
                  <a:lnTo>
                    <a:pt x="4663" y="3412"/>
                  </a:lnTo>
                  <a:lnTo>
                    <a:pt x="4758" y="3602"/>
                  </a:lnTo>
                  <a:lnTo>
                    <a:pt x="4834" y="3810"/>
                  </a:lnTo>
                  <a:lnTo>
                    <a:pt x="4909" y="4019"/>
                  </a:lnTo>
                  <a:lnTo>
                    <a:pt x="4966" y="4114"/>
                  </a:lnTo>
                  <a:lnTo>
                    <a:pt x="5042" y="4208"/>
                  </a:lnTo>
                  <a:lnTo>
                    <a:pt x="5042" y="4208"/>
                  </a:lnTo>
                  <a:lnTo>
                    <a:pt x="5194" y="4360"/>
                  </a:lnTo>
                  <a:lnTo>
                    <a:pt x="5364" y="4474"/>
                  </a:lnTo>
                  <a:lnTo>
                    <a:pt x="5535" y="4531"/>
                  </a:lnTo>
                  <a:lnTo>
                    <a:pt x="5705" y="4550"/>
                  </a:lnTo>
                  <a:lnTo>
                    <a:pt x="5705" y="4550"/>
                  </a:lnTo>
                  <a:lnTo>
                    <a:pt x="5895" y="4531"/>
                  </a:lnTo>
                  <a:lnTo>
                    <a:pt x="6103" y="4474"/>
                  </a:lnTo>
                  <a:lnTo>
                    <a:pt x="6103" y="4474"/>
                  </a:lnTo>
                  <a:lnTo>
                    <a:pt x="6388" y="4379"/>
                  </a:lnTo>
                  <a:lnTo>
                    <a:pt x="6615" y="4265"/>
                  </a:lnTo>
                  <a:lnTo>
                    <a:pt x="6881" y="4171"/>
                  </a:lnTo>
                  <a:lnTo>
                    <a:pt x="7013" y="4133"/>
                  </a:lnTo>
                  <a:lnTo>
                    <a:pt x="7184" y="4114"/>
                  </a:lnTo>
                  <a:lnTo>
                    <a:pt x="7184" y="4114"/>
                  </a:lnTo>
                  <a:lnTo>
                    <a:pt x="7316" y="4114"/>
                  </a:lnTo>
                  <a:lnTo>
                    <a:pt x="7316" y="4114"/>
                  </a:lnTo>
                  <a:lnTo>
                    <a:pt x="7525" y="4114"/>
                  </a:lnTo>
                  <a:lnTo>
                    <a:pt x="7752" y="4152"/>
                  </a:lnTo>
                  <a:lnTo>
                    <a:pt x="7752" y="4152"/>
                  </a:lnTo>
                  <a:lnTo>
                    <a:pt x="7961" y="4171"/>
                  </a:lnTo>
                  <a:lnTo>
                    <a:pt x="8188" y="4189"/>
                  </a:lnTo>
                  <a:lnTo>
                    <a:pt x="8188" y="4189"/>
                  </a:lnTo>
                  <a:lnTo>
                    <a:pt x="8359" y="4171"/>
                  </a:lnTo>
                  <a:lnTo>
                    <a:pt x="8359" y="4171"/>
                  </a:lnTo>
                  <a:lnTo>
                    <a:pt x="8492" y="4152"/>
                  </a:lnTo>
                  <a:lnTo>
                    <a:pt x="8624" y="4095"/>
                  </a:lnTo>
                  <a:lnTo>
                    <a:pt x="8738" y="4038"/>
                  </a:lnTo>
                  <a:lnTo>
                    <a:pt x="8833" y="3943"/>
                  </a:lnTo>
                  <a:lnTo>
                    <a:pt x="8927" y="3848"/>
                  </a:lnTo>
                  <a:lnTo>
                    <a:pt x="8984" y="3754"/>
                  </a:lnTo>
                  <a:lnTo>
                    <a:pt x="9117" y="3488"/>
                  </a:lnTo>
                  <a:lnTo>
                    <a:pt x="9117" y="3488"/>
                  </a:lnTo>
                  <a:lnTo>
                    <a:pt x="9174" y="3393"/>
                  </a:lnTo>
                  <a:lnTo>
                    <a:pt x="9231" y="3318"/>
                  </a:lnTo>
                  <a:lnTo>
                    <a:pt x="9307" y="3242"/>
                  </a:lnTo>
                  <a:lnTo>
                    <a:pt x="9401" y="3185"/>
                  </a:lnTo>
                  <a:lnTo>
                    <a:pt x="9401" y="3185"/>
                  </a:lnTo>
                  <a:lnTo>
                    <a:pt x="9401" y="3242"/>
                  </a:lnTo>
                  <a:lnTo>
                    <a:pt x="9420" y="3299"/>
                  </a:lnTo>
                  <a:lnTo>
                    <a:pt x="9439" y="3337"/>
                  </a:lnTo>
                  <a:lnTo>
                    <a:pt x="9496" y="3374"/>
                  </a:lnTo>
                  <a:lnTo>
                    <a:pt x="9496" y="3374"/>
                  </a:lnTo>
                  <a:lnTo>
                    <a:pt x="9913" y="3526"/>
                  </a:lnTo>
                  <a:lnTo>
                    <a:pt x="10330" y="3678"/>
                  </a:lnTo>
                  <a:lnTo>
                    <a:pt x="10330" y="3678"/>
                  </a:lnTo>
                  <a:lnTo>
                    <a:pt x="9818" y="4019"/>
                  </a:lnTo>
                  <a:lnTo>
                    <a:pt x="9288" y="4360"/>
                  </a:lnTo>
                  <a:lnTo>
                    <a:pt x="8757" y="4663"/>
                  </a:lnTo>
                  <a:lnTo>
                    <a:pt x="8226" y="4929"/>
                  </a:lnTo>
                  <a:lnTo>
                    <a:pt x="7961" y="5042"/>
                  </a:lnTo>
                  <a:lnTo>
                    <a:pt x="7696" y="5137"/>
                  </a:lnTo>
                  <a:lnTo>
                    <a:pt x="7430" y="5232"/>
                  </a:lnTo>
                  <a:lnTo>
                    <a:pt x="7146" y="5308"/>
                  </a:lnTo>
                  <a:lnTo>
                    <a:pt x="6881" y="5365"/>
                  </a:lnTo>
                  <a:lnTo>
                    <a:pt x="6596" y="5421"/>
                  </a:lnTo>
                  <a:lnTo>
                    <a:pt x="6331" y="5440"/>
                  </a:lnTo>
                  <a:lnTo>
                    <a:pt x="6047" y="5459"/>
                  </a:lnTo>
                  <a:lnTo>
                    <a:pt x="6047" y="5459"/>
                  </a:lnTo>
                  <a:lnTo>
                    <a:pt x="5781" y="5440"/>
                  </a:lnTo>
                  <a:lnTo>
                    <a:pt x="5516" y="5421"/>
                  </a:lnTo>
                  <a:lnTo>
                    <a:pt x="5232" y="5365"/>
                  </a:lnTo>
                  <a:lnTo>
                    <a:pt x="4966" y="5308"/>
                  </a:lnTo>
                  <a:lnTo>
                    <a:pt x="4682" y="5213"/>
                  </a:lnTo>
                  <a:lnTo>
                    <a:pt x="4398" y="5118"/>
                  </a:lnTo>
                  <a:lnTo>
                    <a:pt x="4132" y="4986"/>
                  </a:lnTo>
                  <a:lnTo>
                    <a:pt x="3848" y="4834"/>
                  </a:lnTo>
                  <a:lnTo>
                    <a:pt x="3848" y="4834"/>
                  </a:lnTo>
                  <a:lnTo>
                    <a:pt x="3431" y="4569"/>
                  </a:lnTo>
                  <a:lnTo>
                    <a:pt x="3014" y="4284"/>
                  </a:lnTo>
                  <a:lnTo>
                    <a:pt x="2616" y="4000"/>
                  </a:lnTo>
                  <a:lnTo>
                    <a:pt x="2237" y="3697"/>
                  </a:lnTo>
                  <a:lnTo>
                    <a:pt x="2237" y="3697"/>
                  </a:lnTo>
                  <a:lnTo>
                    <a:pt x="2445" y="3754"/>
                  </a:lnTo>
                  <a:lnTo>
                    <a:pt x="2673" y="3810"/>
                  </a:lnTo>
                  <a:lnTo>
                    <a:pt x="2900" y="3829"/>
                  </a:lnTo>
                  <a:lnTo>
                    <a:pt x="3147" y="3829"/>
                  </a:lnTo>
                  <a:lnTo>
                    <a:pt x="3147" y="3829"/>
                  </a:lnTo>
                  <a:lnTo>
                    <a:pt x="3412" y="3829"/>
                  </a:lnTo>
                  <a:lnTo>
                    <a:pt x="3677" y="3810"/>
                  </a:lnTo>
                  <a:lnTo>
                    <a:pt x="3924" y="3773"/>
                  </a:lnTo>
                  <a:lnTo>
                    <a:pt x="4170" y="3716"/>
                  </a:lnTo>
                  <a:lnTo>
                    <a:pt x="4170" y="3716"/>
                  </a:lnTo>
                  <a:lnTo>
                    <a:pt x="4227" y="3697"/>
                  </a:lnTo>
                  <a:lnTo>
                    <a:pt x="4265" y="3640"/>
                  </a:lnTo>
                  <a:lnTo>
                    <a:pt x="4284" y="3602"/>
                  </a:lnTo>
                  <a:lnTo>
                    <a:pt x="4284" y="3545"/>
                  </a:lnTo>
                  <a:lnTo>
                    <a:pt x="4265" y="3488"/>
                  </a:lnTo>
                  <a:lnTo>
                    <a:pt x="4227" y="3431"/>
                  </a:lnTo>
                  <a:lnTo>
                    <a:pt x="4189" y="3412"/>
                  </a:lnTo>
                  <a:lnTo>
                    <a:pt x="4132" y="3393"/>
                  </a:lnTo>
                  <a:lnTo>
                    <a:pt x="4132" y="3393"/>
                  </a:lnTo>
                  <a:lnTo>
                    <a:pt x="4094" y="3393"/>
                  </a:lnTo>
                  <a:lnTo>
                    <a:pt x="4094" y="3393"/>
                  </a:lnTo>
                  <a:lnTo>
                    <a:pt x="3639" y="3469"/>
                  </a:lnTo>
                  <a:lnTo>
                    <a:pt x="3412" y="3488"/>
                  </a:lnTo>
                  <a:lnTo>
                    <a:pt x="3166" y="3507"/>
                  </a:lnTo>
                  <a:lnTo>
                    <a:pt x="3166" y="3507"/>
                  </a:lnTo>
                  <a:lnTo>
                    <a:pt x="2900" y="3488"/>
                  </a:lnTo>
                  <a:lnTo>
                    <a:pt x="2635" y="3450"/>
                  </a:lnTo>
                  <a:lnTo>
                    <a:pt x="2370" y="3393"/>
                  </a:lnTo>
                  <a:lnTo>
                    <a:pt x="2123" y="3299"/>
                  </a:lnTo>
                  <a:lnTo>
                    <a:pt x="2123" y="3299"/>
                  </a:lnTo>
                  <a:lnTo>
                    <a:pt x="2028" y="3242"/>
                  </a:lnTo>
                  <a:lnTo>
                    <a:pt x="1953" y="3166"/>
                  </a:lnTo>
                  <a:lnTo>
                    <a:pt x="1896" y="3071"/>
                  </a:lnTo>
                  <a:lnTo>
                    <a:pt x="1858" y="2976"/>
                  </a:lnTo>
                  <a:lnTo>
                    <a:pt x="1820" y="2863"/>
                  </a:lnTo>
                  <a:lnTo>
                    <a:pt x="1801" y="2749"/>
                  </a:lnTo>
                  <a:lnTo>
                    <a:pt x="1763" y="2484"/>
                  </a:lnTo>
                  <a:lnTo>
                    <a:pt x="1763" y="1953"/>
                  </a:lnTo>
                  <a:lnTo>
                    <a:pt x="1744" y="1726"/>
                  </a:lnTo>
                  <a:lnTo>
                    <a:pt x="1725" y="1631"/>
                  </a:lnTo>
                  <a:lnTo>
                    <a:pt x="1706" y="1536"/>
                  </a:lnTo>
                  <a:lnTo>
                    <a:pt x="1706" y="1536"/>
                  </a:lnTo>
                  <a:lnTo>
                    <a:pt x="1668" y="1479"/>
                  </a:lnTo>
                  <a:lnTo>
                    <a:pt x="1649" y="1441"/>
                  </a:lnTo>
                  <a:lnTo>
                    <a:pt x="1593" y="1422"/>
                  </a:lnTo>
                  <a:lnTo>
                    <a:pt x="1536" y="1403"/>
                  </a:lnTo>
                  <a:lnTo>
                    <a:pt x="1498" y="1403"/>
                  </a:lnTo>
                  <a:lnTo>
                    <a:pt x="1498" y="1403"/>
                  </a:lnTo>
                  <a:lnTo>
                    <a:pt x="1498" y="1403"/>
                  </a:lnTo>
                  <a:lnTo>
                    <a:pt x="1498" y="1403"/>
                  </a:lnTo>
                  <a:lnTo>
                    <a:pt x="1422" y="1422"/>
                  </a:lnTo>
                  <a:lnTo>
                    <a:pt x="1384" y="1460"/>
                  </a:lnTo>
                  <a:lnTo>
                    <a:pt x="1346" y="1498"/>
                  </a:lnTo>
                  <a:lnTo>
                    <a:pt x="1346" y="1498"/>
                  </a:lnTo>
                  <a:lnTo>
                    <a:pt x="1346" y="1517"/>
                  </a:lnTo>
                  <a:lnTo>
                    <a:pt x="1346" y="1517"/>
                  </a:lnTo>
                  <a:lnTo>
                    <a:pt x="1327" y="1593"/>
                  </a:lnTo>
                  <a:lnTo>
                    <a:pt x="1327" y="1669"/>
                  </a:lnTo>
                  <a:lnTo>
                    <a:pt x="1365" y="1726"/>
                  </a:lnTo>
                  <a:lnTo>
                    <a:pt x="1422" y="1763"/>
                  </a:lnTo>
                  <a:lnTo>
                    <a:pt x="1422" y="1763"/>
                  </a:lnTo>
                  <a:lnTo>
                    <a:pt x="1441" y="1915"/>
                  </a:lnTo>
                  <a:lnTo>
                    <a:pt x="1460" y="2105"/>
                  </a:lnTo>
                  <a:lnTo>
                    <a:pt x="1460" y="2484"/>
                  </a:lnTo>
                  <a:lnTo>
                    <a:pt x="1479" y="2654"/>
                  </a:lnTo>
                  <a:lnTo>
                    <a:pt x="1498" y="2844"/>
                  </a:lnTo>
                  <a:lnTo>
                    <a:pt x="1517" y="3014"/>
                  </a:lnTo>
                  <a:lnTo>
                    <a:pt x="1574" y="3185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34050" y="5070525"/>
              <a:ext cx="405650" cy="191450"/>
            </a:xfrm>
            <a:custGeom>
              <a:avLst/>
              <a:gdLst/>
              <a:ahLst/>
              <a:cxnLst/>
              <a:rect l="l" t="t" r="r" b="b"/>
              <a:pathLst>
                <a:path w="16226" h="7658" fill="none" extrusionOk="0">
                  <a:moveTo>
                    <a:pt x="15353" y="0"/>
                  </a:moveTo>
                  <a:lnTo>
                    <a:pt x="15353" y="0"/>
                  </a:lnTo>
                  <a:lnTo>
                    <a:pt x="15296" y="19"/>
                  </a:lnTo>
                  <a:lnTo>
                    <a:pt x="15258" y="38"/>
                  </a:lnTo>
                  <a:lnTo>
                    <a:pt x="15239" y="95"/>
                  </a:lnTo>
                  <a:lnTo>
                    <a:pt x="15221" y="133"/>
                  </a:lnTo>
                  <a:lnTo>
                    <a:pt x="15221" y="190"/>
                  </a:lnTo>
                  <a:lnTo>
                    <a:pt x="15239" y="247"/>
                  </a:lnTo>
                  <a:lnTo>
                    <a:pt x="15277" y="304"/>
                  </a:lnTo>
                  <a:lnTo>
                    <a:pt x="15334" y="341"/>
                  </a:lnTo>
                  <a:lnTo>
                    <a:pt x="15334" y="341"/>
                  </a:lnTo>
                  <a:lnTo>
                    <a:pt x="15486" y="417"/>
                  </a:lnTo>
                  <a:lnTo>
                    <a:pt x="15619" y="512"/>
                  </a:lnTo>
                  <a:lnTo>
                    <a:pt x="15732" y="626"/>
                  </a:lnTo>
                  <a:lnTo>
                    <a:pt x="15808" y="739"/>
                  </a:lnTo>
                  <a:lnTo>
                    <a:pt x="15846" y="872"/>
                  </a:lnTo>
                  <a:lnTo>
                    <a:pt x="15884" y="986"/>
                  </a:lnTo>
                  <a:lnTo>
                    <a:pt x="15884" y="1119"/>
                  </a:lnTo>
                  <a:lnTo>
                    <a:pt x="15846" y="1251"/>
                  </a:lnTo>
                  <a:lnTo>
                    <a:pt x="15808" y="1384"/>
                  </a:lnTo>
                  <a:lnTo>
                    <a:pt x="15751" y="1498"/>
                  </a:lnTo>
                  <a:lnTo>
                    <a:pt x="15656" y="1611"/>
                  </a:lnTo>
                  <a:lnTo>
                    <a:pt x="15562" y="1706"/>
                  </a:lnTo>
                  <a:lnTo>
                    <a:pt x="15448" y="1782"/>
                  </a:lnTo>
                  <a:lnTo>
                    <a:pt x="15315" y="1839"/>
                  </a:lnTo>
                  <a:lnTo>
                    <a:pt x="15183" y="1877"/>
                  </a:lnTo>
                  <a:lnTo>
                    <a:pt x="15012" y="1896"/>
                  </a:lnTo>
                  <a:lnTo>
                    <a:pt x="15012" y="1896"/>
                  </a:lnTo>
                  <a:lnTo>
                    <a:pt x="14955" y="1915"/>
                  </a:lnTo>
                  <a:lnTo>
                    <a:pt x="14898" y="1952"/>
                  </a:lnTo>
                  <a:lnTo>
                    <a:pt x="14860" y="2009"/>
                  </a:lnTo>
                  <a:lnTo>
                    <a:pt x="14860" y="2066"/>
                  </a:lnTo>
                  <a:lnTo>
                    <a:pt x="14860" y="2066"/>
                  </a:lnTo>
                  <a:lnTo>
                    <a:pt x="14860" y="2218"/>
                  </a:lnTo>
                  <a:lnTo>
                    <a:pt x="14822" y="2351"/>
                  </a:lnTo>
                  <a:lnTo>
                    <a:pt x="14785" y="2445"/>
                  </a:lnTo>
                  <a:lnTo>
                    <a:pt x="14709" y="2559"/>
                  </a:lnTo>
                  <a:lnTo>
                    <a:pt x="14633" y="2635"/>
                  </a:lnTo>
                  <a:lnTo>
                    <a:pt x="14538" y="2711"/>
                  </a:lnTo>
                  <a:lnTo>
                    <a:pt x="14424" y="2767"/>
                  </a:lnTo>
                  <a:lnTo>
                    <a:pt x="14292" y="2824"/>
                  </a:lnTo>
                  <a:lnTo>
                    <a:pt x="14045" y="2900"/>
                  </a:lnTo>
                  <a:lnTo>
                    <a:pt x="13780" y="2976"/>
                  </a:lnTo>
                  <a:lnTo>
                    <a:pt x="13515" y="3014"/>
                  </a:lnTo>
                  <a:lnTo>
                    <a:pt x="13306" y="3090"/>
                  </a:lnTo>
                  <a:lnTo>
                    <a:pt x="13306" y="3090"/>
                  </a:lnTo>
                  <a:lnTo>
                    <a:pt x="13136" y="3166"/>
                  </a:lnTo>
                  <a:lnTo>
                    <a:pt x="12965" y="3279"/>
                  </a:lnTo>
                  <a:lnTo>
                    <a:pt x="12832" y="3412"/>
                  </a:lnTo>
                  <a:lnTo>
                    <a:pt x="12700" y="3545"/>
                  </a:lnTo>
                  <a:lnTo>
                    <a:pt x="12700" y="3545"/>
                  </a:lnTo>
                  <a:lnTo>
                    <a:pt x="12377" y="3886"/>
                  </a:lnTo>
                  <a:lnTo>
                    <a:pt x="12207" y="4037"/>
                  </a:lnTo>
                  <a:lnTo>
                    <a:pt x="12036" y="4151"/>
                  </a:lnTo>
                  <a:lnTo>
                    <a:pt x="11847" y="4265"/>
                  </a:lnTo>
                  <a:lnTo>
                    <a:pt x="11657" y="4360"/>
                  </a:lnTo>
                  <a:lnTo>
                    <a:pt x="11430" y="4416"/>
                  </a:lnTo>
                  <a:lnTo>
                    <a:pt x="11183" y="4454"/>
                  </a:lnTo>
                  <a:lnTo>
                    <a:pt x="11183" y="4454"/>
                  </a:lnTo>
                  <a:lnTo>
                    <a:pt x="10729" y="4511"/>
                  </a:lnTo>
                  <a:lnTo>
                    <a:pt x="10482" y="4549"/>
                  </a:lnTo>
                  <a:lnTo>
                    <a:pt x="10368" y="4587"/>
                  </a:lnTo>
                  <a:lnTo>
                    <a:pt x="10274" y="4644"/>
                  </a:lnTo>
                  <a:lnTo>
                    <a:pt x="10274" y="4644"/>
                  </a:lnTo>
                  <a:lnTo>
                    <a:pt x="10160" y="4720"/>
                  </a:lnTo>
                  <a:lnTo>
                    <a:pt x="10065" y="4796"/>
                  </a:lnTo>
                  <a:lnTo>
                    <a:pt x="9970" y="4871"/>
                  </a:lnTo>
                  <a:lnTo>
                    <a:pt x="9914" y="4985"/>
                  </a:lnTo>
                  <a:lnTo>
                    <a:pt x="9914" y="4985"/>
                  </a:lnTo>
                  <a:lnTo>
                    <a:pt x="9819" y="5194"/>
                  </a:lnTo>
                  <a:lnTo>
                    <a:pt x="9705" y="5345"/>
                  </a:lnTo>
                  <a:lnTo>
                    <a:pt x="9591" y="5478"/>
                  </a:lnTo>
                  <a:lnTo>
                    <a:pt x="9478" y="5573"/>
                  </a:lnTo>
                  <a:lnTo>
                    <a:pt x="9364" y="5629"/>
                  </a:lnTo>
                  <a:lnTo>
                    <a:pt x="9231" y="5667"/>
                  </a:lnTo>
                  <a:lnTo>
                    <a:pt x="9099" y="5686"/>
                  </a:lnTo>
                  <a:lnTo>
                    <a:pt x="8966" y="5705"/>
                  </a:lnTo>
                  <a:lnTo>
                    <a:pt x="8966" y="5705"/>
                  </a:lnTo>
                  <a:lnTo>
                    <a:pt x="8757" y="5686"/>
                  </a:lnTo>
                  <a:lnTo>
                    <a:pt x="8549" y="5667"/>
                  </a:lnTo>
                  <a:lnTo>
                    <a:pt x="8549" y="5667"/>
                  </a:lnTo>
                  <a:lnTo>
                    <a:pt x="8321" y="5648"/>
                  </a:lnTo>
                  <a:lnTo>
                    <a:pt x="8113" y="5629"/>
                  </a:lnTo>
                  <a:lnTo>
                    <a:pt x="8113" y="5629"/>
                  </a:lnTo>
                  <a:lnTo>
                    <a:pt x="7923" y="5648"/>
                  </a:lnTo>
                  <a:lnTo>
                    <a:pt x="7923" y="5648"/>
                  </a:lnTo>
                  <a:lnTo>
                    <a:pt x="7734" y="5686"/>
                  </a:lnTo>
                  <a:lnTo>
                    <a:pt x="7544" y="5762"/>
                  </a:lnTo>
                  <a:lnTo>
                    <a:pt x="7203" y="5933"/>
                  </a:lnTo>
                  <a:lnTo>
                    <a:pt x="7203" y="5933"/>
                  </a:lnTo>
                  <a:lnTo>
                    <a:pt x="7071" y="5990"/>
                  </a:lnTo>
                  <a:lnTo>
                    <a:pt x="6938" y="6027"/>
                  </a:lnTo>
                  <a:lnTo>
                    <a:pt x="6824" y="6046"/>
                  </a:lnTo>
                  <a:lnTo>
                    <a:pt x="6729" y="6065"/>
                  </a:lnTo>
                  <a:lnTo>
                    <a:pt x="6729" y="6065"/>
                  </a:lnTo>
                  <a:lnTo>
                    <a:pt x="6616" y="6046"/>
                  </a:lnTo>
                  <a:lnTo>
                    <a:pt x="6521" y="6027"/>
                  </a:lnTo>
                  <a:lnTo>
                    <a:pt x="6445" y="5971"/>
                  </a:lnTo>
                  <a:lnTo>
                    <a:pt x="6369" y="5914"/>
                  </a:lnTo>
                  <a:lnTo>
                    <a:pt x="6312" y="5857"/>
                  </a:lnTo>
                  <a:lnTo>
                    <a:pt x="6256" y="5781"/>
                  </a:lnTo>
                  <a:lnTo>
                    <a:pt x="6161" y="5592"/>
                  </a:lnTo>
                  <a:lnTo>
                    <a:pt x="6009" y="5194"/>
                  </a:lnTo>
                  <a:lnTo>
                    <a:pt x="5933" y="5023"/>
                  </a:lnTo>
                  <a:lnTo>
                    <a:pt x="5820" y="4871"/>
                  </a:lnTo>
                  <a:lnTo>
                    <a:pt x="5820" y="4871"/>
                  </a:lnTo>
                  <a:lnTo>
                    <a:pt x="5706" y="4739"/>
                  </a:lnTo>
                  <a:lnTo>
                    <a:pt x="5573" y="4644"/>
                  </a:lnTo>
                  <a:lnTo>
                    <a:pt x="5441" y="4568"/>
                  </a:lnTo>
                  <a:lnTo>
                    <a:pt x="5270" y="4530"/>
                  </a:lnTo>
                  <a:lnTo>
                    <a:pt x="5270" y="4530"/>
                  </a:lnTo>
                  <a:lnTo>
                    <a:pt x="5194" y="4511"/>
                  </a:lnTo>
                  <a:lnTo>
                    <a:pt x="5194" y="4511"/>
                  </a:lnTo>
                  <a:lnTo>
                    <a:pt x="5118" y="4530"/>
                  </a:lnTo>
                  <a:lnTo>
                    <a:pt x="5024" y="4549"/>
                  </a:lnTo>
                  <a:lnTo>
                    <a:pt x="4853" y="4606"/>
                  </a:lnTo>
                  <a:lnTo>
                    <a:pt x="4853" y="4606"/>
                  </a:lnTo>
                  <a:lnTo>
                    <a:pt x="4682" y="4682"/>
                  </a:lnTo>
                  <a:lnTo>
                    <a:pt x="4607" y="4701"/>
                  </a:lnTo>
                  <a:lnTo>
                    <a:pt x="4512" y="4701"/>
                  </a:lnTo>
                  <a:lnTo>
                    <a:pt x="4512" y="4701"/>
                  </a:lnTo>
                  <a:lnTo>
                    <a:pt x="4436" y="4701"/>
                  </a:lnTo>
                  <a:lnTo>
                    <a:pt x="4360" y="4663"/>
                  </a:lnTo>
                  <a:lnTo>
                    <a:pt x="4284" y="4606"/>
                  </a:lnTo>
                  <a:lnTo>
                    <a:pt x="4228" y="4530"/>
                  </a:lnTo>
                  <a:lnTo>
                    <a:pt x="4228" y="4530"/>
                  </a:lnTo>
                  <a:lnTo>
                    <a:pt x="4095" y="4322"/>
                  </a:lnTo>
                  <a:lnTo>
                    <a:pt x="3981" y="4075"/>
                  </a:lnTo>
                  <a:lnTo>
                    <a:pt x="3848" y="3829"/>
                  </a:lnTo>
                  <a:lnTo>
                    <a:pt x="3716" y="3582"/>
                  </a:lnTo>
                  <a:lnTo>
                    <a:pt x="3564" y="3336"/>
                  </a:lnTo>
                  <a:lnTo>
                    <a:pt x="3488" y="3222"/>
                  </a:lnTo>
                  <a:lnTo>
                    <a:pt x="3394" y="3128"/>
                  </a:lnTo>
                  <a:lnTo>
                    <a:pt x="3299" y="3052"/>
                  </a:lnTo>
                  <a:lnTo>
                    <a:pt x="3185" y="2976"/>
                  </a:lnTo>
                  <a:lnTo>
                    <a:pt x="3052" y="2938"/>
                  </a:lnTo>
                  <a:lnTo>
                    <a:pt x="2920" y="2900"/>
                  </a:lnTo>
                  <a:lnTo>
                    <a:pt x="2920" y="2900"/>
                  </a:lnTo>
                  <a:lnTo>
                    <a:pt x="2768" y="2881"/>
                  </a:lnTo>
                  <a:lnTo>
                    <a:pt x="2598" y="2862"/>
                  </a:lnTo>
                  <a:lnTo>
                    <a:pt x="2598" y="2862"/>
                  </a:lnTo>
                  <a:lnTo>
                    <a:pt x="2351" y="2881"/>
                  </a:lnTo>
                  <a:lnTo>
                    <a:pt x="2086" y="2900"/>
                  </a:lnTo>
                  <a:lnTo>
                    <a:pt x="2086" y="2900"/>
                  </a:lnTo>
                  <a:lnTo>
                    <a:pt x="2048" y="2919"/>
                  </a:lnTo>
                  <a:lnTo>
                    <a:pt x="2048" y="2919"/>
                  </a:lnTo>
                  <a:lnTo>
                    <a:pt x="1972" y="2900"/>
                  </a:lnTo>
                  <a:lnTo>
                    <a:pt x="1915" y="2881"/>
                  </a:lnTo>
                  <a:lnTo>
                    <a:pt x="1877" y="2843"/>
                  </a:lnTo>
                  <a:lnTo>
                    <a:pt x="1839" y="2786"/>
                  </a:lnTo>
                  <a:lnTo>
                    <a:pt x="1801" y="2654"/>
                  </a:lnTo>
                  <a:lnTo>
                    <a:pt x="1801" y="2483"/>
                  </a:lnTo>
                  <a:lnTo>
                    <a:pt x="1820" y="2161"/>
                  </a:lnTo>
                  <a:lnTo>
                    <a:pt x="1820" y="2028"/>
                  </a:lnTo>
                  <a:lnTo>
                    <a:pt x="1801" y="1915"/>
                  </a:lnTo>
                  <a:lnTo>
                    <a:pt x="1801" y="1915"/>
                  </a:lnTo>
                  <a:lnTo>
                    <a:pt x="1726" y="1801"/>
                  </a:lnTo>
                  <a:lnTo>
                    <a:pt x="1650" y="1706"/>
                  </a:lnTo>
                  <a:lnTo>
                    <a:pt x="1555" y="1630"/>
                  </a:lnTo>
                  <a:lnTo>
                    <a:pt x="1441" y="1573"/>
                  </a:lnTo>
                  <a:lnTo>
                    <a:pt x="1441" y="1573"/>
                  </a:lnTo>
                  <a:lnTo>
                    <a:pt x="1366" y="1536"/>
                  </a:lnTo>
                  <a:lnTo>
                    <a:pt x="1271" y="1517"/>
                  </a:lnTo>
                  <a:lnTo>
                    <a:pt x="1081" y="1479"/>
                  </a:lnTo>
                  <a:lnTo>
                    <a:pt x="1081" y="1479"/>
                  </a:lnTo>
                  <a:lnTo>
                    <a:pt x="911" y="1441"/>
                  </a:lnTo>
                  <a:lnTo>
                    <a:pt x="911" y="1441"/>
                  </a:lnTo>
                  <a:lnTo>
                    <a:pt x="797" y="1441"/>
                  </a:lnTo>
                  <a:lnTo>
                    <a:pt x="702" y="1384"/>
                  </a:lnTo>
                  <a:lnTo>
                    <a:pt x="645" y="1327"/>
                  </a:lnTo>
                  <a:lnTo>
                    <a:pt x="607" y="1251"/>
                  </a:lnTo>
                  <a:lnTo>
                    <a:pt x="588" y="1137"/>
                  </a:lnTo>
                  <a:lnTo>
                    <a:pt x="607" y="1005"/>
                  </a:lnTo>
                  <a:lnTo>
                    <a:pt x="645" y="853"/>
                  </a:lnTo>
                  <a:lnTo>
                    <a:pt x="721" y="664"/>
                  </a:lnTo>
                  <a:lnTo>
                    <a:pt x="721" y="664"/>
                  </a:lnTo>
                  <a:lnTo>
                    <a:pt x="797" y="645"/>
                  </a:lnTo>
                  <a:lnTo>
                    <a:pt x="835" y="607"/>
                  </a:lnTo>
                  <a:lnTo>
                    <a:pt x="873" y="550"/>
                  </a:lnTo>
                  <a:lnTo>
                    <a:pt x="873" y="493"/>
                  </a:lnTo>
                  <a:lnTo>
                    <a:pt x="873" y="436"/>
                  </a:lnTo>
                  <a:lnTo>
                    <a:pt x="854" y="379"/>
                  </a:lnTo>
                  <a:lnTo>
                    <a:pt x="797" y="341"/>
                  </a:lnTo>
                  <a:lnTo>
                    <a:pt x="740" y="341"/>
                  </a:lnTo>
                  <a:lnTo>
                    <a:pt x="740" y="341"/>
                  </a:lnTo>
                  <a:lnTo>
                    <a:pt x="721" y="341"/>
                  </a:lnTo>
                  <a:lnTo>
                    <a:pt x="721" y="341"/>
                  </a:lnTo>
                  <a:lnTo>
                    <a:pt x="607" y="341"/>
                  </a:lnTo>
                  <a:lnTo>
                    <a:pt x="494" y="379"/>
                  </a:lnTo>
                  <a:lnTo>
                    <a:pt x="399" y="417"/>
                  </a:lnTo>
                  <a:lnTo>
                    <a:pt x="304" y="474"/>
                  </a:lnTo>
                  <a:lnTo>
                    <a:pt x="228" y="550"/>
                  </a:lnTo>
                  <a:lnTo>
                    <a:pt x="153" y="626"/>
                  </a:lnTo>
                  <a:lnTo>
                    <a:pt x="96" y="721"/>
                  </a:lnTo>
                  <a:lnTo>
                    <a:pt x="58" y="815"/>
                  </a:lnTo>
                  <a:lnTo>
                    <a:pt x="20" y="910"/>
                  </a:lnTo>
                  <a:lnTo>
                    <a:pt x="1" y="1005"/>
                  </a:lnTo>
                  <a:lnTo>
                    <a:pt x="1" y="1100"/>
                  </a:lnTo>
                  <a:lnTo>
                    <a:pt x="20" y="1213"/>
                  </a:lnTo>
                  <a:lnTo>
                    <a:pt x="58" y="1308"/>
                  </a:lnTo>
                  <a:lnTo>
                    <a:pt x="115" y="1403"/>
                  </a:lnTo>
                  <a:lnTo>
                    <a:pt x="190" y="1498"/>
                  </a:lnTo>
                  <a:lnTo>
                    <a:pt x="285" y="1573"/>
                  </a:lnTo>
                  <a:lnTo>
                    <a:pt x="285" y="1573"/>
                  </a:lnTo>
                  <a:lnTo>
                    <a:pt x="399" y="1649"/>
                  </a:lnTo>
                  <a:lnTo>
                    <a:pt x="532" y="1706"/>
                  </a:lnTo>
                  <a:lnTo>
                    <a:pt x="664" y="1763"/>
                  </a:lnTo>
                  <a:lnTo>
                    <a:pt x="797" y="1782"/>
                  </a:lnTo>
                  <a:lnTo>
                    <a:pt x="797" y="1782"/>
                  </a:lnTo>
                  <a:lnTo>
                    <a:pt x="778" y="1820"/>
                  </a:lnTo>
                  <a:lnTo>
                    <a:pt x="740" y="1858"/>
                  </a:lnTo>
                  <a:lnTo>
                    <a:pt x="721" y="1896"/>
                  </a:lnTo>
                  <a:lnTo>
                    <a:pt x="740" y="1952"/>
                  </a:lnTo>
                  <a:lnTo>
                    <a:pt x="740" y="1952"/>
                  </a:lnTo>
                  <a:lnTo>
                    <a:pt x="759" y="2161"/>
                  </a:lnTo>
                  <a:lnTo>
                    <a:pt x="740" y="2369"/>
                  </a:lnTo>
                  <a:lnTo>
                    <a:pt x="721" y="2559"/>
                  </a:lnTo>
                  <a:lnTo>
                    <a:pt x="683" y="2767"/>
                  </a:lnTo>
                  <a:lnTo>
                    <a:pt x="645" y="2976"/>
                  </a:lnTo>
                  <a:lnTo>
                    <a:pt x="626" y="3166"/>
                  </a:lnTo>
                  <a:lnTo>
                    <a:pt x="626" y="3374"/>
                  </a:lnTo>
                  <a:lnTo>
                    <a:pt x="664" y="3564"/>
                  </a:lnTo>
                  <a:lnTo>
                    <a:pt x="664" y="3564"/>
                  </a:lnTo>
                  <a:lnTo>
                    <a:pt x="702" y="3715"/>
                  </a:lnTo>
                  <a:lnTo>
                    <a:pt x="778" y="3848"/>
                  </a:lnTo>
                  <a:lnTo>
                    <a:pt x="854" y="3981"/>
                  </a:lnTo>
                  <a:lnTo>
                    <a:pt x="930" y="4094"/>
                  </a:lnTo>
                  <a:lnTo>
                    <a:pt x="1024" y="4208"/>
                  </a:lnTo>
                  <a:lnTo>
                    <a:pt x="1138" y="4303"/>
                  </a:lnTo>
                  <a:lnTo>
                    <a:pt x="1366" y="4511"/>
                  </a:lnTo>
                  <a:lnTo>
                    <a:pt x="1366" y="4511"/>
                  </a:lnTo>
                  <a:lnTo>
                    <a:pt x="2237" y="5175"/>
                  </a:lnTo>
                  <a:lnTo>
                    <a:pt x="3109" y="5857"/>
                  </a:lnTo>
                  <a:lnTo>
                    <a:pt x="3545" y="6179"/>
                  </a:lnTo>
                  <a:lnTo>
                    <a:pt x="3981" y="6501"/>
                  </a:lnTo>
                  <a:lnTo>
                    <a:pt x="4436" y="6805"/>
                  </a:lnTo>
                  <a:lnTo>
                    <a:pt x="4910" y="7089"/>
                  </a:lnTo>
                  <a:lnTo>
                    <a:pt x="4910" y="7089"/>
                  </a:lnTo>
                  <a:lnTo>
                    <a:pt x="5175" y="7222"/>
                  </a:lnTo>
                  <a:lnTo>
                    <a:pt x="5441" y="7354"/>
                  </a:lnTo>
                  <a:lnTo>
                    <a:pt x="5706" y="7449"/>
                  </a:lnTo>
                  <a:lnTo>
                    <a:pt x="5952" y="7525"/>
                  </a:lnTo>
                  <a:lnTo>
                    <a:pt x="6218" y="7582"/>
                  </a:lnTo>
                  <a:lnTo>
                    <a:pt x="6483" y="7639"/>
                  </a:lnTo>
                  <a:lnTo>
                    <a:pt x="6748" y="7657"/>
                  </a:lnTo>
                  <a:lnTo>
                    <a:pt x="6995" y="7657"/>
                  </a:lnTo>
                  <a:lnTo>
                    <a:pt x="6995" y="7657"/>
                  </a:lnTo>
                  <a:lnTo>
                    <a:pt x="7298" y="7657"/>
                  </a:lnTo>
                  <a:lnTo>
                    <a:pt x="7601" y="7620"/>
                  </a:lnTo>
                  <a:lnTo>
                    <a:pt x="7886" y="7563"/>
                  </a:lnTo>
                  <a:lnTo>
                    <a:pt x="8189" y="7506"/>
                  </a:lnTo>
                  <a:lnTo>
                    <a:pt x="8473" y="7411"/>
                  </a:lnTo>
                  <a:lnTo>
                    <a:pt x="8776" y="7316"/>
                  </a:lnTo>
                  <a:lnTo>
                    <a:pt x="9061" y="7203"/>
                  </a:lnTo>
                  <a:lnTo>
                    <a:pt x="9345" y="7089"/>
                  </a:lnTo>
                  <a:lnTo>
                    <a:pt x="9914" y="6805"/>
                  </a:lnTo>
                  <a:lnTo>
                    <a:pt x="10463" y="6482"/>
                  </a:lnTo>
                  <a:lnTo>
                    <a:pt x="10994" y="6141"/>
                  </a:lnTo>
                  <a:lnTo>
                    <a:pt x="11525" y="5781"/>
                  </a:lnTo>
                  <a:lnTo>
                    <a:pt x="11525" y="5781"/>
                  </a:lnTo>
                  <a:lnTo>
                    <a:pt x="11562" y="5743"/>
                  </a:lnTo>
                  <a:lnTo>
                    <a:pt x="11581" y="5686"/>
                  </a:lnTo>
                  <a:lnTo>
                    <a:pt x="11600" y="5629"/>
                  </a:lnTo>
                  <a:lnTo>
                    <a:pt x="11581" y="5592"/>
                  </a:lnTo>
                  <a:lnTo>
                    <a:pt x="11581" y="5592"/>
                  </a:lnTo>
                  <a:lnTo>
                    <a:pt x="11998" y="5705"/>
                  </a:lnTo>
                  <a:lnTo>
                    <a:pt x="11998" y="5705"/>
                  </a:lnTo>
                  <a:lnTo>
                    <a:pt x="12321" y="5781"/>
                  </a:lnTo>
                  <a:lnTo>
                    <a:pt x="12510" y="5819"/>
                  </a:lnTo>
                  <a:lnTo>
                    <a:pt x="12700" y="5838"/>
                  </a:lnTo>
                  <a:lnTo>
                    <a:pt x="12700" y="5838"/>
                  </a:lnTo>
                  <a:lnTo>
                    <a:pt x="12813" y="5819"/>
                  </a:lnTo>
                  <a:lnTo>
                    <a:pt x="12927" y="5800"/>
                  </a:lnTo>
                  <a:lnTo>
                    <a:pt x="12927" y="5800"/>
                  </a:lnTo>
                  <a:lnTo>
                    <a:pt x="13098" y="5724"/>
                  </a:lnTo>
                  <a:lnTo>
                    <a:pt x="13230" y="5629"/>
                  </a:lnTo>
                  <a:lnTo>
                    <a:pt x="13344" y="5516"/>
                  </a:lnTo>
                  <a:lnTo>
                    <a:pt x="13439" y="5383"/>
                  </a:lnTo>
                  <a:lnTo>
                    <a:pt x="13515" y="5231"/>
                  </a:lnTo>
                  <a:lnTo>
                    <a:pt x="13572" y="5080"/>
                  </a:lnTo>
                  <a:lnTo>
                    <a:pt x="13628" y="4909"/>
                  </a:lnTo>
                  <a:lnTo>
                    <a:pt x="13666" y="4739"/>
                  </a:lnTo>
                  <a:lnTo>
                    <a:pt x="13666" y="4739"/>
                  </a:lnTo>
                  <a:lnTo>
                    <a:pt x="13704" y="4720"/>
                  </a:lnTo>
                  <a:lnTo>
                    <a:pt x="13704" y="4720"/>
                  </a:lnTo>
                  <a:lnTo>
                    <a:pt x="13837" y="4606"/>
                  </a:lnTo>
                  <a:lnTo>
                    <a:pt x="14007" y="4511"/>
                  </a:lnTo>
                  <a:lnTo>
                    <a:pt x="14349" y="4379"/>
                  </a:lnTo>
                  <a:lnTo>
                    <a:pt x="14538" y="4303"/>
                  </a:lnTo>
                  <a:lnTo>
                    <a:pt x="14690" y="4208"/>
                  </a:lnTo>
                  <a:lnTo>
                    <a:pt x="14822" y="4094"/>
                  </a:lnTo>
                  <a:lnTo>
                    <a:pt x="14898" y="4018"/>
                  </a:lnTo>
                  <a:lnTo>
                    <a:pt x="14955" y="3943"/>
                  </a:lnTo>
                  <a:lnTo>
                    <a:pt x="14955" y="3943"/>
                  </a:lnTo>
                  <a:lnTo>
                    <a:pt x="15031" y="3810"/>
                  </a:lnTo>
                  <a:lnTo>
                    <a:pt x="15088" y="3658"/>
                  </a:lnTo>
                  <a:lnTo>
                    <a:pt x="15107" y="3526"/>
                  </a:lnTo>
                  <a:lnTo>
                    <a:pt x="15126" y="3374"/>
                  </a:lnTo>
                  <a:lnTo>
                    <a:pt x="15126" y="3222"/>
                  </a:lnTo>
                  <a:lnTo>
                    <a:pt x="15088" y="3071"/>
                  </a:lnTo>
                  <a:lnTo>
                    <a:pt x="15031" y="2938"/>
                  </a:lnTo>
                  <a:lnTo>
                    <a:pt x="14974" y="2786"/>
                  </a:lnTo>
                  <a:lnTo>
                    <a:pt x="14974" y="2786"/>
                  </a:lnTo>
                  <a:lnTo>
                    <a:pt x="15069" y="2654"/>
                  </a:lnTo>
                  <a:lnTo>
                    <a:pt x="15107" y="2578"/>
                  </a:lnTo>
                  <a:lnTo>
                    <a:pt x="15145" y="2502"/>
                  </a:lnTo>
                  <a:lnTo>
                    <a:pt x="15145" y="2502"/>
                  </a:lnTo>
                  <a:lnTo>
                    <a:pt x="15202" y="2369"/>
                  </a:lnTo>
                  <a:lnTo>
                    <a:pt x="15277" y="2275"/>
                  </a:lnTo>
                  <a:lnTo>
                    <a:pt x="15353" y="2218"/>
                  </a:lnTo>
                  <a:lnTo>
                    <a:pt x="15448" y="2180"/>
                  </a:lnTo>
                  <a:lnTo>
                    <a:pt x="15656" y="2085"/>
                  </a:lnTo>
                  <a:lnTo>
                    <a:pt x="15770" y="2028"/>
                  </a:lnTo>
                  <a:lnTo>
                    <a:pt x="15884" y="1915"/>
                  </a:lnTo>
                  <a:lnTo>
                    <a:pt x="15884" y="1915"/>
                  </a:lnTo>
                  <a:lnTo>
                    <a:pt x="15979" y="1782"/>
                  </a:lnTo>
                  <a:lnTo>
                    <a:pt x="16073" y="1649"/>
                  </a:lnTo>
                  <a:lnTo>
                    <a:pt x="16130" y="1517"/>
                  </a:lnTo>
                  <a:lnTo>
                    <a:pt x="16187" y="1384"/>
                  </a:lnTo>
                  <a:lnTo>
                    <a:pt x="16206" y="1251"/>
                  </a:lnTo>
                  <a:lnTo>
                    <a:pt x="16225" y="1100"/>
                  </a:lnTo>
                  <a:lnTo>
                    <a:pt x="16206" y="967"/>
                  </a:lnTo>
                  <a:lnTo>
                    <a:pt x="16187" y="834"/>
                  </a:lnTo>
                  <a:lnTo>
                    <a:pt x="16149" y="702"/>
                  </a:lnTo>
                  <a:lnTo>
                    <a:pt x="16092" y="588"/>
                  </a:lnTo>
                  <a:lnTo>
                    <a:pt x="16017" y="474"/>
                  </a:lnTo>
                  <a:lnTo>
                    <a:pt x="15922" y="360"/>
                  </a:lnTo>
                  <a:lnTo>
                    <a:pt x="15808" y="266"/>
                  </a:lnTo>
                  <a:lnTo>
                    <a:pt x="15694" y="171"/>
                  </a:lnTo>
                  <a:lnTo>
                    <a:pt x="15562" y="76"/>
                  </a:lnTo>
                  <a:lnTo>
                    <a:pt x="15410" y="19"/>
                  </a:lnTo>
                  <a:lnTo>
                    <a:pt x="15410" y="19"/>
                  </a:lnTo>
                  <a:lnTo>
                    <a:pt x="15353" y="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145245" y="727157"/>
            <a:ext cx="636765" cy="391233"/>
            <a:chOff x="83000" y="3568688"/>
            <a:chExt cx="468175" cy="287650"/>
          </a:xfrm>
        </p:grpSpPr>
        <p:sp>
          <p:nvSpPr>
            <p:cNvPr id="65" name="Google Shape;65;p2"/>
            <p:cNvSpPr/>
            <p:nvPr/>
          </p:nvSpPr>
          <p:spPr>
            <a:xfrm>
              <a:off x="83000" y="3568688"/>
              <a:ext cx="468175" cy="287650"/>
            </a:xfrm>
            <a:custGeom>
              <a:avLst/>
              <a:gdLst/>
              <a:ahLst/>
              <a:cxnLst/>
              <a:rect l="l" t="t" r="r" b="b"/>
              <a:pathLst>
                <a:path w="18727" h="11506" extrusionOk="0">
                  <a:moveTo>
                    <a:pt x="16869" y="1877"/>
                  </a:moveTo>
                  <a:lnTo>
                    <a:pt x="17002" y="1896"/>
                  </a:lnTo>
                  <a:lnTo>
                    <a:pt x="17135" y="1934"/>
                  </a:lnTo>
                  <a:lnTo>
                    <a:pt x="17267" y="1972"/>
                  </a:lnTo>
                  <a:lnTo>
                    <a:pt x="17362" y="2048"/>
                  </a:lnTo>
                  <a:lnTo>
                    <a:pt x="17457" y="2143"/>
                  </a:lnTo>
                  <a:lnTo>
                    <a:pt x="17552" y="2237"/>
                  </a:lnTo>
                  <a:lnTo>
                    <a:pt x="17609" y="2351"/>
                  </a:lnTo>
                  <a:lnTo>
                    <a:pt x="17665" y="2465"/>
                  </a:lnTo>
                  <a:lnTo>
                    <a:pt x="17703" y="2598"/>
                  </a:lnTo>
                  <a:lnTo>
                    <a:pt x="17722" y="2730"/>
                  </a:lnTo>
                  <a:lnTo>
                    <a:pt x="17722" y="2863"/>
                  </a:lnTo>
                  <a:lnTo>
                    <a:pt x="17703" y="2996"/>
                  </a:lnTo>
                  <a:lnTo>
                    <a:pt x="17684" y="3128"/>
                  </a:lnTo>
                  <a:lnTo>
                    <a:pt x="17628" y="3261"/>
                  </a:lnTo>
                  <a:lnTo>
                    <a:pt x="17571" y="3394"/>
                  </a:lnTo>
                  <a:lnTo>
                    <a:pt x="17476" y="3507"/>
                  </a:lnTo>
                  <a:lnTo>
                    <a:pt x="17305" y="3507"/>
                  </a:lnTo>
                  <a:lnTo>
                    <a:pt x="17116" y="3545"/>
                  </a:lnTo>
                  <a:lnTo>
                    <a:pt x="16737" y="3621"/>
                  </a:lnTo>
                  <a:lnTo>
                    <a:pt x="16358" y="3735"/>
                  </a:lnTo>
                  <a:lnTo>
                    <a:pt x="15979" y="3867"/>
                  </a:lnTo>
                  <a:lnTo>
                    <a:pt x="15258" y="4171"/>
                  </a:lnTo>
                  <a:lnTo>
                    <a:pt x="14671" y="4417"/>
                  </a:lnTo>
                  <a:lnTo>
                    <a:pt x="13894" y="4720"/>
                  </a:lnTo>
                  <a:lnTo>
                    <a:pt x="13098" y="4986"/>
                  </a:lnTo>
                  <a:lnTo>
                    <a:pt x="12302" y="5251"/>
                  </a:lnTo>
                  <a:lnTo>
                    <a:pt x="11506" y="5497"/>
                  </a:lnTo>
                  <a:lnTo>
                    <a:pt x="10710" y="5725"/>
                  </a:lnTo>
                  <a:lnTo>
                    <a:pt x="9895" y="5933"/>
                  </a:lnTo>
                  <a:lnTo>
                    <a:pt x="9080" y="6142"/>
                  </a:lnTo>
                  <a:lnTo>
                    <a:pt x="8265" y="6331"/>
                  </a:lnTo>
                  <a:lnTo>
                    <a:pt x="7563" y="6464"/>
                  </a:lnTo>
                  <a:lnTo>
                    <a:pt x="6843" y="6616"/>
                  </a:lnTo>
                  <a:lnTo>
                    <a:pt x="6483" y="6691"/>
                  </a:lnTo>
                  <a:lnTo>
                    <a:pt x="6123" y="6786"/>
                  </a:lnTo>
                  <a:lnTo>
                    <a:pt x="5782" y="6900"/>
                  </a:lnTo>
                  <a:lnTo>
                    <a:pt x="5440" y="7033"/>
                  </a:lnTo>
                  <a:lnTo>
                    <a:pt x="5137" y="7203"/>
                  </a:lnTo>
                  <a:lnTo>
                    <a:pt x="4815" y="7374"/>
                  </a:lnTo>
                  <a:lnTo>
                    <a:pt x="4190" y="7753"/>
                  </a:lnTo>
                  <a:lnTo>
                    <a:pt x="3867" y="7923"/>
                  </a:lnTo>
                  <a:lnTo>
                    <a:pt x="3545" y="8056"/>
                  </a:lnTo>
                  <a:lnTo>
                    <a:pt x="3375" y="8113"/>
                  </a:lnTo>
                  <a:lnTo>
                    <a:pt x="3204" y="8170"/>
                  </a:lnTo>
                  <a:lnTo>
                    <a:pt x="3033" y="8208"/>
                  </a:lnTo>
                  <a:lnTo>
                    <a:pt x="2844" y="8227"/>
                  </a:lnTo>
                  <a:lnTo>
                    <a:pt x="2673" y="8132"/>
                  </a:lnTo>
                  <a:lnTo>
                    <a:pt x="2522" y="8018"/>
                  </a:lnTo>
                  <a:lnTo>
                    <a:pt x="2408" y="7886"/>
                  </a:lnTo>
                  <a:lnTo>
                    <a:pt x="2313" y="7753"/>
                  </a:lnTo>
                  <a:lnTo>
                    <a:pt x="2237" y="7601"/>
                  </a:lnTo>
                  <a:lnTo>
                    <a:pt x="2199" y="7450"/>
                  </a:lnTo>
                  <a:lnTo>
                    <a:pt x="2180" y="7298"/>
                  </a:lnTo>
                  <a:lnTo>
                    <a:pt x="2180" y="7127"/>
                  </a:lnTo>
                  <a:lnTo>
                    <a:pt x="2199" y="6976"/>
                  </a:lnTo>
                  <a:lnTo>
                    <a:pt x="2256" y="6824"/>
                  </a:lnTo>
                  <a:lnTo>
                    <a:pt x="2313" y="6654"/>
                  </a:lnTo>
                  <a:lnTo>
                    <a:pt x="2408" y="6521"/>
                  </a:lnTo>
                  <a:lnTo>
                    <a:pt x="2503" y="6369"/>
                  </a:lnTo>
                  <a:lnTo>
                    <a:pt x="2635" y="6256"/>
                  </a:lnTo>
                  <a:lnTo>
                    <a:pt x="2787" y="6123"/>
                  </a:lnTo>
                  <a:lnTo>
                    <a:pt x="2939" y="6028"/>
                  </a:lnTo>
                  <a:lnTo>
                    <a:pt x="3166" y="5914"/>
                  </a:lnTo>
                  <a:lnTo>
                    <a:pt x="3412" y="5839"/>
                  </a:lnTo>
                  <a:lnTo>
                    <a:pt x="3678" y="5763"/>
                  </a:lnTo>
                  <a:lnTo>
                    <a:pt x="3943" y="5725"/>
                  </a:lnTo>
                  <a:lnTo>
                    <a:pt x="4474" y="5649"/>
                  </a:lnTo>
                  <a:lnTo>
                    <a:pt x="4986" y="5573"/>
                  </a:lnTo>
                  <a:lnTo>
                    <a:pt x="6104" y="5384"/>
                  </a:lnTo>
                  <a:lnTo>
                    <a:pt x="7203" y="5156"/>
                  </a:lnTo>
                  <a:lnTo>
                    <a:pt x="8302" y="4910"/>
                  </a:lnTo>
                  <a:lnTo>
                    <a:pt x="9383" y="4626"/>
                  </a:lnTo>
                  <a:lnTo>
                    <a:pt x="10463" y="4303"/>
                  </a:lnTo>
                  <a:lnTo>
                    <a:pt x="11525" y="3962"/>
                  </a:lnTo>
                  <a:lnTo>
                    <a:pt x="12586" y="3583"/>
                  </a:lnTo>
                  <a:lnTo>
                    <a:pt x="13628" y="3185"/>
                  </a:lnTo>
                  <a:lnTo>
                    <a:pt x="14481" y="2825"/>
                  </a:lnTo>
                  <a:lnTo>
                    <a:pt x="15315" y="2465"/>
                  </a:lnTo>
                  <a:lnTo>
                    <a:pt x="15903" y="2181"/>
                  </a:lnTo>
                  <a:lnTo>
                    <a:pt x="16206" y="2048"/>
                  </a:lnTo>
                  <a:lnTo>
                    <a:pt x="16509" y="1934"/>
                  </a:lnTo>
                  <a:lnTo>
                    <a:pt x="16699" y="1896"/>
                  </a:lnTo>
                  <a:lnTo>
                    <a:pt x="16869" y="1877"/>
                  </a:lnTo>
                  <a:close/>
                  <a:moveTo>
                    <a:pt x="12529" y="323"/>
                  </a:moveTo>
                  <a:lnTo>
                    <a:pt x="12984" y="342"/>
                  </a:lnTo>
                  <a:lnTo>
                    <a:pt x="13401" y="399"/>
                  </a:lnTo>
                  <a:lnTo>
                    <a:pt x="13609" y="437"/>
                  </a:lnTo>
                  <a:lnTo>
                    <a:pt x="13818" y="494"/>
                  </a:lnTo>
                  <a:lnTo>
                    <a:pt x="14007" y="569"/>
                  </a:lnTo>
                  <a:lnTo>
                    <a:pt x="14197" y="645"/>
                  </a:lnTo>
                  <a:lnTo>
                    <a:pt x="14386" y="740"/>
                  </a:lnTo>
                  <a:lnTo>
                    <a:pt x="14576" y="854"/>
                  </a:lnTo>
                  <a:lnTo>
                    <a:pt x="14766" y="986"/>
                  </a:lnTo>
                  <a:lnTo>
                    <a:pt x="14936" y="1119"/>
                  </a:lnTo>
                  <a:lnTo>
                    <a:pt x="15088" y="1271"/>
                  </a:lnTo>
                  <a:lnTo>
                    <a:pt x="15258" y="1441"/>
                  </a:lnTo>
                  <a:lnTo>
                    <a:pt x="15410" y="1631"/>
                  </a:lnTo>
                  <a:lnTo>
                    <a:pt x="15543" y="1839"/>
                  </a:lnTo>
                  <a:lnTo>
                    <a:pt x="15581" y="1877"/>
                  </a:lnTo>
                  <a:lnTo>
                    <a:pt x="15618" y="1896"/>
                  </a:lnTo>
                  <a:lnTo>
                    <a:pt x="14955" y="2199"/>
                  </a:lnTo>
                  <a:lnTo>
                    <a:pt x="14311" y="2503"/>
                  </a:lnTo>
                  <a:lnTo>
                    <a:pt x="13647" y="2806"/>
                  </a:lnTo>
                  <a:lnTo>
                    <a:pt x="12984" y="3090"/>
                  </a:lnTo>
                  <a:lnTo>
                    <a:pt x="12074" y="3431"/>
                  </a:lnTo>
                  <a:lnTo>
                    <a:pt x="11145" y="3735"/>
                  </a:lnTo>
                  <a:lnTo>
                    <a:pt x="10217" y="4038"/>
                  </a:lnTo>
                  <a:lnTo>
                    <a:pt x="9288" y="4303"/>
                  </a:lnTo>
                  <a:lnTo>
                    <a:pt x="8416" y="4531"/>
                  </a:lnTo>
                  <a:lnTo>
                    <a:pt x="7544" y="4739"/>
                  </a:lnTo>
                  <a:lnTo>
                    <a:pt x="6672" y="4929"/>
                  </a:lnTo>
                  <a:lnTo>
                    <a:pt x="5801" y="5099"/>
                  </a:lnTo>
                  <a:lnTo>
                    <a:pt x="5023" y="5232"/>
                  </a:lnTo>
                  <a:lnTo>
                    <a:pt x="4265" y="5346"/>
                  </a:lnTo>
                  <a:lnTo>
                    <a:pt x="3886" y="5403"/>
                  </a:lnTo>
                  <a:lnTo>
                    <a:pt x="3507" y="5497"/>
                  </a:lnTo>
                  <a:lnTo>
                    <a:pt x="3128" y="5611"/>
                  </a:lnTo>
                  <a:lnTo>
                    <a:pt x="2768" y="5744"/>
                  </a:lnTo>
                  <a:lnTo>
                    <a:pt x="2579" y="5839"/>
                  </a:lnTo>
                  <a:lnTo>
                    <a:pt x="2408" y="5971"/>
                  </a:lnTo>
                  <a:lnTo>
                    <a:pt x="2256" y="6104"/>
                  </a:lnTo>
                  <a:lnTo>
                    <a:pt x="2143" y="6237"/>
                  </a:lnTo>
                  <a:lnTo>
                    <a:pt x="2029" y="6407"/>
                  </a:lnTo>
                  <a:lnTo>
                    <a:pt x="1953" y="6559"/>
                  </a:lnTo>
                  <a:lnTo>
                    <a:pt x="1896" y="6748"/>
                  </a:lnTo>
                  <a:lnTo>
                    <a:pt x="1858" y="6919"/>
                  </a:lnTo>
                  <a:lnTo>
                    <a:pt x="1839" y="7089"/>
                  </a:lnTo>
                  <a:lnTo>
                    <a:pt x="1858" y="7279"/>
                  </a:lnTo>
                  <a:lnTo>
                    <a:pt x="1877" y="7469"/>
                  </a:lnTo>
                  <a:lnTo>
                    <a:pt x="1934" y="7639"/>
                  </a:lnTo>
                  <a:lnTo>
                    <a:pt x="2010" y="7810"/>
                  </a:lnTo>
                  <a:lnTo>
                    <a:pt x="2105" y="7961"/>
                  </a:lnTo>
                  <a:lnTo>
                    <a:pt x="2218" y="8113"/>
                  </a:lnTo>
                  <a:lnTo>
                    <a:pt x="2351" y="8265"/>
                  </a:lnTo>
                  <a:lnTo>
                    <a:pt x="2313" y="8303"/>
                  </a:lnTo>
                  <a:lnTo>
                    <a:pt x="2313" y="8340"/>
                  </a:lnTo>
                  <a:lnTo>
                    <a:pt x="2313" y="8435"/>
                  </a:lnTo>
                  <a:lnTo>
                    <a:pt x="2332" y="8473"/>
                  </a:lnTo>
                  <a:lnTo>
                    <a:pt x="2370" y="8511"/>
                  </a:lnTo>
                  <a:lnTo>
                    <a:pt x="2408" y="8530"/>
                  </a:lnTo>
                  <a:lnTo>
                    <a:pt x="2465" y="8549"/>
                  </a:lnTo>
                  <a:lnTo>
                    <a:pt x="2692" y="8568"/>
                  </a:lnTo>
                  <a:lnTo>
                    <a:pt x="2806" y="8568"/>
                  </a:lnTo>
                  <a:lnTo>
                    <a:pt x="2863" y="8587"/>
                  </a:lnTo>
                  <a:lnTo>
                    <a:pt x="2920" y="8606"/>
                  </a:lnTo>
                  <a:lnTo>
                    <a:pt x="2977" y="8587"/>
                  </a:lnTo>
                  <a:lnTo>
                    <a:pt x="3033" y="8549"/>
                  </a:lnTo>
                  <a:lnTo>
                    <a:pt x="3242" y="8492"/>
                  </a:lnTo>
                  <a:lnTo>
                    <a:pt x="3450" y="8435"/>
                  </a:lnTo>
                  <a:lnTo>
                    <a:pt x="3659" y="8359"/>
                  </a:lnTo>
                  <a:lnTo>
                    <a:pt x="3867" y="8284"/>
                  </a:lnTo>
                  <a:lnTo>
                    <a:pt x="4265" y="8075"/>
                  </a:lnTo>
                  <a:lnTo>
                    <a:pt x="4663" y="7829"/>
                  </a:lnTo>
                  <a:lnTo>
                    <a:pt x="5080" y="7620"/>
                  </a:lnTo>
                  <a:lnTo>
                    <a:pt x="5478" y="7431"/>
                  </a:lnTo>
                  <a:lnTo>
                    <a:pt x="5895" y="7260"/>
                  </a:lnTo>
                  <a:lnTo>
                    <a:pt x="6312" y="7127"/>
                  </a:lnTo>
                  <a:lnTo>
                    <a:pt x="6729" y="6995"/>
                  </a:lnTo>
                  <a:lnTo>
                    <a:pt x="7165" y="6900"/>
                  </a:lnTo>
                  <a:lnTo>
                    <a:pt x="8056" y="6710"/>
                  </a:lnTo>
                  <a:lnTo>
                    <a:pt x="8947" y="6521"/>
                  </a:lnTo>
                  <a:lnTo>
                    <a:pt x="9838" y="6293"/>
                  </a:lnTo>
                  <a:lnTo>
                    <a:pt x="10710" y="6066"/>
                  </a:lnTo>
                  <a:lnTo>
                    <a:pt x="11600" y="5820"/>
                  </a:lnTo>
                  <a:lnTo>
                    <a:pt x="12472" y="5535"/>
                  </a:lnTo>
                  <a:lnTo>
                    <a:pt x="13325" y="5251"/>
                  </a:lnTo>
                  <a:lnTo>
                    <a:pt x="14197" y="4948"/>
                  </a:lnTo>
                  <a:lnTo>
                    <a:pt x="15050" y="4626"/>
                  </a:lnTo>
                  <a:lnTo>
                    <a:pt x="15581" y="4417"/>
                  </a:lnTo>
                  <a:lnTo>
                    <a:pt x="16168" y="4152"/>
                  </a:lnTo>
                  <a:lnTo>
                    <a:pt x="16490" y="4038"/>
                  </a:lnTo>
                  <a:lnTo>
                    <a:pt x="16794" y="3943"/>
                  </a:lnTo>
                  <a:lnTo>
                    <a:pt x="17097" y="3886"/>
                  </a:lnTo>
                  <a:lnTo>
                    <a:pt x="17381" y="3867"/>
                  </a:lnTo>
                  <a:lnTo>
                    <a:pt x="17533" y="3867"/>
                  </a:lnTo>
                  <a:lnTo>
                    <a:pt x="17703" y="3905"/>
                  </a:lnTo>
                  <a:lnTo>
                    <a:pt x="17855" y="3962"/>
                  </a:lnTo>
                  <a:lnTo>
                    <a:pt x="17988" y="4038"/>
                  </a:lnTo>
                  <a:lnTo>
                    <a:pt x="18101" y="4152"/>
                  </a:lnTo>
                  <a:lnTo>
                    <a:pt x="18215" y="4303"/>
                  </a:lnTo>
                  <a:lnTo>
                    <a:pt x="18291" y="4493"/>
                  </a:lnTo>
                  <a:lnTo>
                    <a:pt x="18367" y="4720"/>
                  </a:lnTo>
                  <a:lnTo>
                    <a:pt x="18405" y="5005"/>
                  </a:lnTo>
                  <a:lnTo>
                    <a:pt x="18405" y="5270"/>
                  </a:lnTo>
                  <a:lnTo>
                    <a:pt x="18367" y="5516"/>
                  </a:lnTo>
                  <a:lnTo>
                    <a:pt x="18310" y="5763"/>
                  </a:lnTo>
                  <a:lnTo>
                    <a:pt x="18215" y="5990"/>
                  </a:lnTo>
                  <a:lnTo>
                    <a:pt x="18101" y="6218"/>
                  </a:lnTo>
                  <a:lnTo>
                    <a:pt x="17969" y="6426"/>
                  </a:lnTo>
                  <a:lnTo>
                    <a:pt x="17817" y="6635"/>
                  </a:lnTo>
                  <a:lnTo>
                    <a:pt x="17628" y="6824"/>
                  </a:lnTo>
                  <a:lnTo>
                    <a:pt x="17438" y="6995"/>
                  </a:lnTo>
                  <a:lnTo>
                    <a:pt x="17230" y="7165"/>
                  </a:lnTo>
                  <a:lnTo>
                    <a:pt x="17021" y="7317"/>
                  </a:lnTo>
                  <a:lnTo>
                    <a:pt x="16813" y="7469"/>
                  </a:lnTo>
                  <a:lnTo>
                    <a:pt x="16358" y="7734"/>
                  </a:lnTo>
                  <a:lnTo>
                    <a:pt x="15941" y="7942"/>
                  </a:lnTo>
                  <a:lnTo>
                    <a:pt x="15069" y="8359"/>
                  </a:lnTo>
                  <a:lnTo>
                    <a:pt x="14197" y="8738"/>
                  </a:lnTo>
                  <a:lnTo>
                    <a:pt x="13325" y="9080"/>
                  </a:lnTo>
                  <a:lnTo>
                    <a:pt x="12415" y="9421"/>
                  </a:lnTo>
                  <a:lnTo>
                    <a:pt x="11525" y="9724"/>
                  </a:lnTo>
                  <a:lnTo>
                    <a:pt x="10615" y="10027"/>
                  </a:lnTo>
                  <a:lnTo>
                    <a:pt x="9705" y="10293"/>
                  </a:lnTo>
                  <a:lnTo>
                    <a:pt x="8795" y="10558"/>
                  </a:lnTo>
                  <a:lnTo>
                    <a:pt x="7942" y="10785"/>
                  </a:lnTo>
                  <a:lnTo>
                    <a:pt x="7525" y="10880"/>
                  </a:lnTo>
                  <a:lnTo>
                    <a:pt x="7089" y="10975"/>
                  </a:lnTo>
                  <a:lnTo>
                    <a:pt x="6653" y="11051"/>
                  </a:lnTo>
                  <a:lnTo>
                    <a:pt x="6218" y="11108"/>
                  </a:lnTo>
                  <a:lnTo>
                    <a:pt x="5782" y="11146"/>
                  </a:lnTo>
                  <a:lnTo>
                    <a:pt x="4891" y="11146"/>
                  </a:lnTo>
                  <a:lnTo>
                    <a:pt x="4436" y="11089"/>
                  </a:lnTo>
                  <a:lnTo>
                    <a:pt x="4000" y="10994"/>
                  </a:lnTo>
                  <a:lnTo>
                    <a:pt x="3773" y="10918"/>
                  </a:lnTo>
                  <a:lnTo>
                    <a:pt x="3564" y="10842"/>
                  </a:lnTo>
                  <a:lnTo>
                    <a:pt x="3356" y="10766"/>
                  </a:lnTo>
                  <a:lnTo>
                    <a:pt x="3147" y="10653"/>
                  </a:lnTo>
                  <a:lnTo>
                    <a:pt x="2939" y="10539"/>
                  </a:lnTo>
                  <a:lnTo>
                    <a:pt x="2730" y="10425"/>
                  </a:lnTo>
                  <a:lnTo>
                    <a:pt x="2541" y="10274"/>
                  </a:lnTo>
                  <a:lnTo>
                    <a:pt x="2351" y="10122"/>
                  </a:lnTo>
                  <a:lnTo>
                    <a:pt x="2162" y="9951"/>
                  </a:lnTo>
                  <a:lnTo>
                    <a:pt x="1972" y="9762"/>
                  </a:lnTo>
                  <a:lnTo>
                    <a:pt x="1688" y="9402"/>
                  </a:lnTo>
                  <a:lnTo>
                    <a:pt x="1365" y="8966"/>
                  </a:lnTo>
                  <a:lnTo>
                    <a:pt x="1043" y="8492"/>
                  </a:lnTo>
                  <a:lnTo>
                    <a:pt x="911" y="8227"/>
                  </a:lnTo>
                  <a:lnTo>
                    <a:pt x="759" y="7961"/>
                  </a:lnTo>
                  <a:lnTo>
                    <a:pt x="645" y="7696"/>
                  </a:lnTo>
                  <a:lnTo>
                    <a:pt x="550" y="7431"/>
                  </a:lnTo>
                  <a:lnTo>
                    <a:pt x="456" y="7165"/>
                  </a:lnTo>
                  <a:lnTo>
                    <a:pt x="399" y="6900"/>
                  </a:lnTo>
                  <a:lnTo>
                    <a:pt x="380" y="6654"/>
                  </a:lnTo>
                  <a:lnTo>
                    <a:pt x="380" y="6407"/>
                  </a:lnTo>
                  <a:lnTo>
                    <a:pt x="418" y="6180"/>
                  </a:lnTo>
                  <a:lnTo>
                    <a:pt x="494" y="5971"/>
                  </a:lnTo>
                  <a:lnTo>
                    <a:pt x="569" y="5801"/>
                  </a:lnTo>
                  <a:lnTo>
                    <a:pt x="683" y="5630"/>
                  </a:lnTo>
                  <a:lnTo>
                    <a:pt x="797" y="5459"/>
                  </a:lnTo>
                  <a:lnTo>
                    <a:pt x="930" y="5289"/>
                  </a:lnTo>
                  <a:lnTo>
                    <a:pt x="1233" y="4967"/>
                  </a:lnTo>
                  <a:lnTo>
                    <a:pt x="1574" y="4644"/>
                  </a:lnTo>
                  <a:lnTo>
                    <a:pt x="1915" y="4360"/>
                  </a:lnTo>
                  <a:lnTo>
                    <a:pt x="2275" y="4095"/>
                  </a:lnTo>
                  <a:lnTo>
                    <a:pt x="2939" y="3602"/>
                  </a:lnTo>
                  <a:lnTo>
                    <a:pt x="3261" y="3394"/>
                  </a:lnTo>
                  <a:lnTo>
                    <a:pt x="3583" y="3185"/>
                  </a:lnTo>
                  <a:lnTo>
                    <a:pt x="4265" y="2806"/>
                  </a:lnTo>
                  <a:lnTo>
                    <a:pt x="4948" y="2465"/>
                  </a:lnTo>
                  <a:lnTo>
                    <a:pt x="5649" y="2143"/>
                  </a:lnTo>
                  <a:lnTo>
                    <a:pt x="6369" y="1858"/>
                  </a:lnTo>
                  <a:lnTo>
                    <a:pt x="7108" y="1593"/>
                  </a:lnTo>
                  <a:lnTo>
                    <a:pt x="7848" y="1366"/>
                  </a:lnTo>
                  <a:lnTo>
                    <a:pt x="8587" y="1138"/>
                  </a:lnTo>
                  <a:lnTo>
                    <a:pt x="9515" y="854"/>
                  </a:lnTo>
                  <a:lnTo>
                    <a:pt x="10008" y="721"/>
                  </a:lnTo>
                  <a:lnTo>
                    <a:pt x="10520" y="588"/>
                  </a:lnTo>
                  <a:lnTo>
                    <a:pt x="11032" y="494"/>
                  </a:lnTo>
                  <a:lnTo>
                    <a:pt x="11525" y="399"/>
                  </a:lnTo>
                  <a:lnTo>
                    <a:pt x="12036" y="342"/>
                  </a:lnTo>
                  <a:lnTo>
                    <a:pt x="12529" y="323"/>
                  </a:lnTo>
                  <a:close/>
                  <a:moveTo>
                    <a:pt x="12567" y="1"/>
                  </a:moveTo>
                  <a:lnTo>
                    <a:pt x="12131" y="20"/>
                  </a:lnTo>
                  <a:lnTo>
                    <a:pt x="11695" y="77"/>
                  </a:lnTo>
                  <a:lnTo>
                    <a:pt x="11240" y="134"/>
                  </a:lnTo>
                  <a:lnTo>
                    <a:pt x="10804" y="228"/>
                  </a:lnTo>
                  <a:lnTo>
                    <a:pt x="10027" y="399"/>
                  </a:lnTo>
                  <a:lnTo>
                    <a:pt x="9250" y="588"/>
                  </a:lnTo>
                  <a:lnTo>
                    <a:pt x="8492" y="816"/>
                  </a:lnTo>
                  <a:lnTo>
                    <a:pt x="7734" y="1043"/>
                  </a:lnTo>
                  <a:lnTo>
                    <a:pt x="6976" y="1290"/>
                  </a:lnTo>
                  <a:lnTo>
                    <a:pt x="6237" y="1555"/>
                  </a:lnTo>
                  <a:lnTo>
                    <a:pt x="5497" y="1858"/>
                  </a:lnTo>
                  <a:lnTo>
                    <a:pt x="4777" y="2181"/>
                  </a:lnTo>
                  <a:lnTo>
                    <a:pt x="4133" y="2503"/>
                  </a:lnTo>
                  <a:lnTo>
                    <a:pt x="3488" y="2844"/>
                  </a:lnTo>
                  <a:lnTo>
                    <a:pt x="2844" y="3242"/>
                  </a:lnTo>
                  <a:lnTo>
                    <a:pt x="2541" y="3450"/>
                  </a:lnTo>
                  <a:lnTo>
                    <a:pt x="2237" y="3678"/>
                  </a:lnTo>
                  <a:lnTo>
                    <a:pt x="1934" y="3905"/>
                  </a:lnTo>
                  <a:lnTo>
                    <a:pt x="1650" y="4152"/>
                  </a:lnTo>
                  <a:lnTo>
                    <a:pt x="1365" y="4398"/>
                  </a:lnTo>
                  <a:lnTo>
                    <a:pt x="1100" y="4663"/>
                  </a:lnTo>
                  <a:lnTo>
                    <a:pt x="854" y="4929"/>
                  </a:lnTo>
                  <a:lnTo>
                    <a:pt x="626" y="5213"/>
                  </a:lnTo>
                  <a:lnTo>
                    <a:pt x="399" y="5497"/>
                  </a:lnTo>
                  <a:lnTo>
                    <a:pt x="209" y="5801"/>
                  </a:lnTo>
                  <a:lnTo>
                    <a:pt x="134" y="5933"/>
                  </a:lnTo>
                  <a:lnTo>
                    <a:pt x="77" y="6066"/>
                  </a:lnTo>
                  <a:lnTo>
                    <a:pt x="39" y="6199"/>
                  </a:lnTo>
                  <a:lnTo>
                    <a:pt x="20" y="6331"/>
                  </a:lnTo>
                  <a:lnTo>
                    <a:pt x="1" y="6483"/>
                  </a:lnTo>
                  <a:lnTo>
                    <a:pt x="1" y="6616"/>
                  </a:lnTo>
                  <a:lnTo>
                    <a:pt x="39" y="6881"/>
                  </a:lnTo>
                  <a:lnTo>
                    <a:pt x="115" y="7165"/>
                  </a:lnTo>
                  <a:lnTo>
                    <a:pt x="209" y="7431"/>
                  </a:lnTo>
                  <a:lnTo>
                    <a:pt x="323" y="7677"/>
                  </a:lnTo>
                  <a:lnTo>
                    <a:pt x="456" y="7923"/>
                  </a:lnTo>
                  <a:lnTo>
                    <a:pt x="835" y="8644"/>
                  </a:lnTo>
                  <a:lnTo>
                    <a:pt x="1043" y="8985"/>
                  </a:lnTo>
                  <a:lnTo>
                    <a:pt x="1252" y="9326"/>
                  </a:lnTo>
                  <a:lnTo>
                    <a:pt x="1479" y="9648"/>
                  </a:lnTo>
                  <a:lnTo>
                    <a:pt x="1745" y="9970"/>
                  </a:lnTo>
                  <a:lnTo>
                    <a:pt x="2010" y="10255"/>
                  </a:lnTo>
                  <a:lnTo>
                    <a:pt x="2313" y="10539"/>
                  </a:lnTo>
                  <a:lnTo>
                    <a:pt x="2465" y="10672"/>
                  </a:lnTo>
                  <a:lnTo>
                    <a:pt x="2635" y="10785"/>
                  </a:lnTo>
                  <a:lnTo>
                    <a:pt x="2958" y="10994"/>
                  </a:lnTo>
                  <a:lnTo>
                    <a:pt x="3318" y="11164"/>
                  </a:lnTo>
                  <a:lnTo>
                    <a:pt x="3697" y="11297"/>
                  </a:lnTo>
                  <a:lnTo>
                    <a:pt x="4057" y="11392"/>
                  </a:lnTo>
                  <a:lnTo>
                    <a:pt x="4455" y="11449"/>
                  </a:lnTo>
                  <a:lnTo>
                    <a:pt x="4853" y="11487"/>
                  </a:lnTo>
                  <a:lnTo>
                    <a:pt x="5251" y="11506"/>
                  </a:lnTo>
                  <a:lnTo>
                    <a:pt x="5592" y="11506"/>
                  </a:lnTo>
                  <a:lnTo>
                    <a:pt x="5952" y="11468"/>
                  </a:lnTo>
                  <a:lnTo>
                    <a:pt x="6312" y="11430"/>
                  </a:lnTo>
                  <a:lnTo>
                    <a:pt x="6653" y="11392"/>
                  </a:lnTo>
                  <a:lnTo>
                    <a:pt x="7336" y="11259"/>
                  </a:lnTo>
                  <a:lnTo>
                    <a:pt x="7999" y="11108"/>
                  </a:lnTo>
                  <a:lnTo>
                    <a:pt x="8909" y="10880"/>
                  </a:lnTo>
                  <a:lnTo>
                    <a:pt x="9800" y="10615"/>
                  </a:lnTo>
                  <a:lnTo>
                    <a:pt x="10691" y="10349"/>
                  </a:lnTo>
                  <a:lnTo>
                    <a:pt x="11562" y="10046"/>
                  </a:lnTo>
                  <a:lnTo>
                    <a:pt x="12434" y="9743"/>
                  </a:lnTo>
                  <a:lnTo>
                    <a:pt x="13306" y="9421"/>
                  </a:lnTo>
                  <a:lnTo>
                    <a:pt x="14178" y="9080"/>
                  </a:lnTo>
                  <a:lnTo>
                    <a:pt x="15031" y="8719"/>
                  </a:lnTo>
                  <a:lnTo>
                    <a:pt x="15694" y="8435"/>
                  </a:lnTo>
                  <a:lnTo>
                    <a:pt x="16016" y="8265"/>
                  </a:lnTo>
                  <a:lnTo>
                    <a:pt x="16358" y="8094"/>
                  </a:lnTo>
                  <a:lnTo>
                    <a:pt x="16680" y="7923"/>
                  </a:lnTo>
                  <a:lnTo>
                    <a:pt x="17002" y="7715"/>
                  </a:lnTo>
                  <a:lnTo>
                    <a:pt x="17286" y="7506"/>
                  </a:lnTo>
                  <a:lnTo>
                    <a:pt x="17571" y="7279"/>
                  </a:lnTo>
                  <a:lnTo>
                    <a:pt x="17836" y="7052"/>
                  </a:lnTo>
                  <a:lnTo>
                    <a:pt x="18082" y="6786"/>
                  </a:lnTo>
                  <a:lnTo>
                    <a:pt x="18291" y="6502"/>
                  </a:lnTo>
                  <a:lnTo>
                    <a:pt x="18443" y="6199"/>
                  </a:lnTo>
                  <a:lnTo>
                    <a:pt x="18518" y="6047"/>
                  </a:lnTo>
                  <a:lnTo>
                    <a:pt x="18575" y="5876"/>
                  </a:lnTo>
                  <a:lnTo>
                    <a:pt x="18632" y="5706"/>
                  </a:lnTo>
                  <a:lnTo>
                    <a:pt x="18670" y="5535"/>
                  </a:lnTo>
                  <a:lnTo>
                    <a:pt x="18708" y="5346"/>
                  </a:lnTo>
                  <a:lnTo>
                    <a:pt x="18708" y="5156"/>
                  </a:lnTo>
                  <a:lnTo>
                    <a:pt x="18727" y="4948"/>
                  </a:lnTo>
                  <a:lnTo>
                    <a:pt x="18708" y="4758"/>
                  </a:lnTo>
                  <a:lnTo>
                    <a:pt x="18670" y="4493"/>
                  </a:lnTo>
                  <a:lnTo>
                    <a:pt x="18613" y="4265"/>
                  </a:lnTo>
                  <a:lnTo>
                    <a:pt x="18537" y="4076"/>
                  </a:lnTo>
                  <a:lnTo>
                    <a:pt x="18424" y="3905"/>
                  </a:lnTo>
                  <a:lnTo>
                    <a:pt x="18310" y="3773"/>
                  </a:lnTo>
                  <a:lnTo>
                    <a:pt x="18177" y="3678"/>
                  </a:lnTo>
                  <a:lnTo>
                    <a:pt x="18026" y="3602"/>
                  </a:lnTo>
                  <a:lnTo>
                    <a:pt x="17874" y="3545"/>
                  </a:lnTo>
                  <a:lnTo>
                    <a:pt x="17969" y="3375"/>
                  </a:lnTo>
                  <a:lnTo>
                    <a:pt x="18045" y="3204"/>
                  </a:lnTo>
                  <a:lnTo>
                    <a:pt x="18082" y="3033"/>
                  </a:lnTo>
                  <a:lnTo>
                    <a:pt x="18101" y="2863"/>
                  </a:lnTo>
                  <a:lnTo>
                    <a:pt x="18082" y="2692"/>
                  </a:lnTo>
                  <a:lnTo>
                    <a:pt x="18045" y="2522"/>
                  </a:lnTo>
                  <a:lnTo>
                    <a:pt x="17988" y="2370"/>
                  </a:lnTo>
                  <a:lnTo>
                    <a:pt x="17912" y="2237"/>
                  </a:lnTo>
                  <a:lnTo>
                    <a:pt x="17817" y="2105"/>
                  </a:lnTo>
                  <a:lnTo>
                    <a:pt x="17684" y="1991"/>
                  </a:lnTo>
                  <a:lnTo>
                    <a:pt x="17552" y="1877"/>
                  </a:lnTo>
                  <a:lnTo>
                    <a:pt x="17419" y="1783"/>
                  </a:lnTo>
                  <a:lnTo>
                    <a:pt x="17248" y="1707"/>
                  </a:lnTo>
                  <a:lnTo>
                    <a:pt x="17078" y="1669"/>
                  </a:lnTo>
                  <a:lnTo>
                    <a:pt x="16888" y="1631"/>
                  </a:lnTo>
                  <a:lnTo>
                    <a:pt x="16699" y="1612"/>
                  </a:lnTo>
                  <a:lnTo>
                    <a:pt x="16452" y="1631"/>
                  </a:lnTo>
                  <a:lnTo>
                    <a:pt x="16187" y="1707"/>
                  </a:lnTo>
                  <a:lnTo>
                    <a:pt x="15846" y="1820"/>
                  </a:lnTo>
                  <a:lnTo>
                    <a:pt x="15846" y="1820"/>
                  </a:lnTo>
                  <a:lnTo>
                    <a:pt x="15865" y="1745"/>
                  </a:lnTo>
                  <a:lnTo>
                    <a:pt x="15827" y="1669"/>
                  </a:lnTo>
                  <a:lnTo>
                    <a:pt x="15675" y="1441"/>
                  </a:lnTo>
                  <a:lnTo>
                    <a:pt x="15524" y="1252"/>
                  </a:lnTo>
                  <a:lnTo>
                    <a:pt x="15334" y="1062"/>
                  </a:lnTo>
                  <a:lnTo>
                    <a:pt x="15164" y="892"/>
                  </a:lnTo>
                  <a:lnTo>
                    <a:pt x="14974" y="740"/>
                  </a:lnTo>
                  <a:lnTo>
                    <a:pt x="14785" y="607"/>
                  </a:lnTo>
                  <a:lnTo>
                    <a:pt x="14576" y="475"/>
                  </a:lnTo>
                  <a:lnTo>
                    <a:pt x="14386" y="380"/>
                  </a:lnTo>
                  <a:lnTo>
                    <a:pt x="14178" y="285"/>
                  </a:lnTo>
                  <a:lnTo>
                    <a:pt x="13951" y="209"/>
                  </a:lnTo>
                  <a:lnTo>
                    <a:pt x="13723" y="153"/>
                  </a:lnTo>
                  <a:lnTo>
                    <a:pt x="13515" y="96"/>
                  </a:lnTo>
                  <a:lnTo>
                    <a:pt x="13287" y="58"/>
                  </a:lnTo>
                  <a:lnTo>
                    <a:pt x="13041" y="39"/>
                  </a:lnTo>
                  <a:lnTo>
                    <a:pt x="12567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37500" y="3615613"/>
              <a:ext cx="388575" cy="158750"/>
            </a:xfrm>
            <a:custGeom>
              <a:avLst/>
              <a:gdLst/>
              <a:ahLst/>
              <a:cxnLst/>
              <a:rect l="l" t="t" r="r" b="b"/>
              <a:pathLst>
                <a:path w="15543" h="6350" fill="none" extrusionOk="0">
                  <a:moveTo>
                    <a:pt x="664" y="6350"/>
                  </a:moveTo>
                  <a:lnTo>
                    <a:pt x="664" y="6350"/>
                  </a:lnTo>
                  <a:lnTo>
                    <a:pt x="493" y="6255"/>
                  </a:lnTo>
                  <a:lnTo>
                    <a:pt x="342" y="6141"/>
                  </a:lnTo>
                  <a:lnTo>
                    <a:pt x="228" y="6009"/>
                  </a:lnTo>
                  <a:lnTo>
                    <a:pt x="133" y="5876"/>
                  </a:lnTo>
                  <a:lnTo>
                    <a:pt x="57" y="5724"/>
                  </a:lnTo>
                  <a:lnTo>
                    <a:pt x="19" y="5573"/>
                  </a:lnTo>
                  <a:lnTo>
                    <a:pt x="0" y="5421"/>
                  </a:lnTo>
                  <a:lnTo>
                    <a:pt x="0" y="5250"/>
                  </a:lnTo>
                  <a:lnTo>
                    <a:pt x="19" y="5099"/>
                  </a:lnTo>
                  <a:lnTo>
                    <a:pt x="76" y="4947"/>
                  </a:lnTo>
                  <a:lnTo>
                    <a:pt x="133" y="4777"/>
                  </a:lnTo>
                  <a:lnTo>
                    <a:pt x="228" y="4644"/>
                  </a:lnTo>
                  <a:lnTo>
                    <a:pt x="323" y="4492"/>
                  </a:lnTo>
                  <a:lnTo>
                    <a:pt x="455" y="4379"/>
                  </a:lnTo>
                  <a:lnTo>
                    <a:pt x="607" y="4246"/>
                  </a:lnTo>
                  <a:lnTo>
                    <a:pt x="759" y="4151"/>
                  </a:lnTo>
                  <a:lnTo>
                    <a:pt x="759" y="4151"/>
                  </a:lnTo>
                  <a:lnTo>
                    <a:pt x="986" y="4037"/>
                  </a:lnTo>
                  <a:lnTo>
                    <a:pt x="1232" y="3962"/>
                  </a:lnTo>
                  <a:lnTo>
                    <a:pt x="1498" y="3886"/>
                  </a:lnTo>
                  <a:lnTo>
                    <a:pt x="1763" y="3848"/>
                  </a:lnTo>
                  <a:lnTo>
                    <a:pt x="2294" y="3772"/>
                  </a:lnTo>
                  <a:lnTo>
                    <a:pt x="2806" y="3696"/>
                  </a:lnTo>
                  <a:lnTo>
                    <a:pt x="2806" y="3696"/>
                  </a:lnTo>
                  <a:lnTo>
                    <a:pt x="3924" y="3507"/>
                  </a:lnTo>
                  <a:lnTo>
                    <a:pt x="5023" y="3279"/>
                  </a:lnTo>
                  <a:lnTo>
                    <a:pt x="6122" y="3033"/>
                  </a:lnTo>
                  <a:lnTo>
                    <a:pt x="7203" y="2749"/>
                  </a:lnTo>
                  <a:lnTo>
                    <a:pt x="7203" y="2749"/>
                  </a:lnTo>
                  <a:lnTo>
                    <a:pt x="8283" y="2426"/>
                  </a:lnTo>
                  <a:lnTo>
                    <a:pt x="9345" y="2085"/>
                  </a:lnTo>
                  <a:lnTo>
                    <a:pt x="10406" y="1706"/>
                  </a:lnTo>
                  <a:lnTo>
                    <a:pt x="11448" y="1308"/>
                  </a:lnTo>
                  <a:lnTo>
                    <a:pt x="11448" y="1308"/>
                  </a:lnTo>
                  <a:lnTo>
                    <a:pt x="12301" y="948"/>
                  </a:lnTo>
                  <a:lnTo>
                    <a:pt x="13135" y="588"/>
                  </a:lnTo>
                  <a:lnTo>
                    <a:pt x="13135" y="588"/>
                  </a:lnTo>
                  <a:lnTo>
                    <a:pt x="13723" y="304"/>
                  </a:lnTo>
                  <a:lnTo>
                    <a:pt x="14026" y="171"/>
                  </a:lnTo>
                  <a:lnTo>
                    <a:pt x="14329" y="57"/>
                  </a:lnTo>
                  <a:lnTo>
                    <a:pt x="14329" y="57"/>
                  </a:lnTo>
                  <a:lnTo>
                    <a:pt x="14519" y="19"/>
                  </a:lnTo>
                  <a:lnTo>
                    <a:pt x="14689" y="0"/>
                  </a:lnTo>
                  <a:lnTo>
                    <a:pt x="14689" y="0"/>
                  </a:lnTo>
                  <a:lnTo>
                    <a:pt x="14822" y="19"/>
                  </a:lnTo>
                  <a:lnTo>
                    <a:pt x="14955" y="57"/>
                  </a:lnTo>
                  <a:lnTo>
                    <a:pt x="15087" y="95"/>
                  </a:lnTo>
                  <a:lnTo>
                    <a:pt x="15182" y="171"/>
                  </a:lnTo>
                  <a:lnTo>
                    <a:pt x="15277" y="266"/>
                  </a:lnTo>
                  <a:lnTo>
                    <a:pt x="15372" y="360"/>
                  </a:lnTo>
                  <a:lnTo>
                    <a:pt x="15429" y="474"/>
                  </a:lnTo>
                  <a:lnTo>
                    <a:pt x="15485" y="588"/>
                  </a:lnTo>
                  <a:lnTo>
                    <a:pt x="15523" y="721"/>
                  </a:lnTo>
                  <a:lnTo>
                    <a:pt x="15542" y="853"/>
                  </a:lnTo>
                  <a:lnTo>
                    <a:pt x="15542" y="986"/>
                  </a:lnTo>
                  <a:lnTo>
                    <a:pt x="15523" y="1119"/>
                  </a:lnTo>
                  <a:lnTo>
                    <a:pt x="15504" y="1251"/>
                  </a:lnTo>
                  <a:lnTo>
                    <a:pt x="15448" y="1384"/>
                  </a:lnTo>
                  <a:lnTo>
                    <a:pt x="15391" y="1517"/>
                  </a:lnTo>
                  <a:lnTo>
                    <a:pt x="15296" y="1630"/>
                  </a:lnTo>
                  <a:lnTo>
                    <a:pt x="15296" y="1630"/>
                  </a:lnTo>
                  <a:lnTo>
                    <a:pt x="15125" y="1630"/>
                  </a:lnTo>
                  <a:lnTo>
                    <a:pt x="14936" y="1668"/>
                  </a:lnTo>
                  <a:lnTo>
                    <a:pt x="14557" y="1744"/>
                  </a:lnTo>
                  <a:lnTo>
                    <a:pt x="14178" y="1858"/>
                  </a:lnTo>
                  <a:lnTo>
                    <a:pt x="13799" y="1990"/>
                  </a:lnTo>
                  <a:lnTo>
                    <a:pt x="13078" y="2294"/>
                  </a:lnTo>
                  <a:lnTo>
                    <a:pt x="12491" y="2540"/>
                  </a:lnTo>
                  <a:lnTo>
                    <a:pt x="12491" y="2540"/>
                  </a:lnTo>
                  <a:lnTo>
                    <a:pt x="11714" y="2843"/>
                  </a:lnTo>
                  <a:lnTo>
                    <a:pt x="10918" y="3109"/>
                  </a:lnTo>
                  <a:lnTo>
                    <a:pt x="10122" y="3374"/>
                  </a:lnTo>
                  <a:lnTo>
                    <a:pt x="9326" y="3620"/>
                  </a:lnTo>
                  <a:lnTo>
                    <a:pt x="8530" y="3848"/>
                  </a:lnTo>
                  <a:lnTo>
                    <a:pt x="7715" y="4056"/>
                  </a:lnTo>
                  <a:lnTo>
                    <a:pt x="6900" y="4265"/>
                  </a:lnTo>
                  <a:lnTo>
                    <a:pt x="6085" y="4454"/>
                  </a:lnTo>
                  <a:lnTo>
                    <a:pt x="6085" y="4454"/>
                  </a:lnTo>
                  <a:lnTo>
                    <a:pt x="5383" y="4587"/>
                  </a:lnTo>
                  <a:lnTo>
                    <a:pt x="4663" y="4739"/>
                  </a:lnTo>
                  <a:lnTo>
                    <a:pt x="4303" y="4814"/>
                  </a:lnTo>
                  <a:lnTo>
                    <a:pt x="3943" y="4909"/>
                  </a:lnTo>
                  <a:lnTo>
                    <a:pt x="3602" y="5023"/>
                  </a:lnTo>
                  <a:lnTo>
                    <a:pt x="3260" y="5156"/>
                  </a:lnTo>
                  <a:lnTo>
                    <a:pt x="3260" y="5156"/>
                  </a:lnTo>
                  <a:lnTo>
                    <a:pt x="2957" y="5326"/>
                  </a:lnTo>
                  <a:lnTo>
                    <a:pt x="2635" y="5497"/>
                  </a:lnTo>
                  <a:lnTo>
                    <a:pt x="2010" y="5876"/>
                  </a:lnTo>
                  <a:lnTo>
                    <a:pt x="1687" y="6046"/>
                  </a:lnTo>
                  <a:lnTo>
                    <a:pt x="1365" y="6179"/>
                  </a:lnTo>
                  <a:lnTo>
                    <a:pt x="1195" y="6236"/>
                  </a:lnTo>
                  <a:lnTo>
                    <a:pt x="1024" y="6293"/>
                  </a:lnTo>
                  <a:lnTo>
                    <a:pt x="853" y="6331"/>
                  </a:lnTo>
                  <a:lnTo>
                    <a:pt x="664" y="635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2475" y="3576763"/>
              <a:ext cx="450650" cy="270575"/>
            </a:xfrm>
            <a:custGeom>
              <a:avLst/>
              <a:gdLst/>
              <a:ahLst/>
              <a:cxnLst/>
              <a:rect l="l" t="t" r="r" b="b"/>
              <a:pathLst>
                <a:path w="18026" h="10823" fill="none" extrusionOk="0">
                  <a:moveTo>
                    <a:pt x="4986" y="10823"/>
                  </a:moveTo>
                  <a:lnTo>
                    <a:pt x="4986" y="10823"/>
                  </a:lnTo>
                  <a:lnTo>
                    <a:pt x="4512" y="10823"/>
                  </a:lnTo>
                  <a:lnTo>
                    <a:pt x="4057" y="10766"/>
                  </a:lnTo>
                  <a:lnTo>
                    <a:pt x="3621" y="10671"/>
                  </a:lnTo>
                  <a:lnTo>
                    <a:pt x="3394" y="10595"/>
                  </a:lnTo>
                  <a:lnTo>
                    <a:pt x="3185" y="10519"/>
                  </a:lnTo>
                  <a:lnTo>
                    <a:pt x="2977" y="10443"/>
                  </a:lnTo>
                  <a:lnTo>
                    <a:pt x="2768" y="10330"/>
                  </a:lnTo>
                  <a:lnTo>
                    <a:pt x="2560" y="10216"/>
                  </a:lnTo>
                  <a:lnTo>
                    <a:pt x="2351" y="10102"/>
                  </a:lnTo>
                  <a:lnTo>
                    <a:pt x="2162" y="9951"/>
                  </a:lnTo>
                  <a:lnTo>
                    <a:pt x="1972" y="9799"/>
                  </a:lnTo>
                  <a:lnTo>
                    <a:pt x="1783" y="9628"/>
                  </a:lnTo>
                  <a:lnTo>
                    <a:pt x="1593" y="9439"/>
                  </a:lnTo>
                  <a:lnTo>
                    <a:pt x="1593" y="9439"/>
                  </a:lnTo>
                  <a:lnTo>
                    <a:pt x="1309" y="9079"/>
                  </a:lnTo>
                  <a:lnTo>
                    <a:pt x="986" y="8643"/>
                  </a:lnTo>
                  <a:lnTo>
                    <a:pt x="664" y="8169"/>
                  </a:lnTo>
                  <a:lnTo>
                    <a:pt x="532" y="7904"/>
                  </a:lnTo>
                  <a:lnTo>
                    <a:pt x="380" y="7638"/>
                  </a:lnTo>
                  <a:lnTo>
                    <a:pt x="266" y="7373"/>
                  </a:lnTo>
                  <a:lnTo>
                    <a:pt x="171" y="7108"/>
                  </a:lnTo>
                  <a:lnTo>
                    <a:pt x="77" y="6842"/>
                  </a:lnTo>
                  <a:lnTo>
                    <a:pt x="20" y="6577"/>
                  </a:lnTo>
                  <a:lnTo>
                    <a:pt x="1" y="6331"/>
                  </a:lnTo>
                  <a:lnTo>
                    <a:pt x="1" y="6084"/>
                  </a:lnTo>
                  <a:lnTo>
                    <a:pt x="39" y="5857"/>
                  </a:lnTo>
                  <a:lnTo>
                    <a:pt x="115" y="5648"/>
                  </a:lnTo>
                  <a:lnTo>
                    <a:pt x="115" y="5648"/>
                  </a:lnTo>
                  <a:lnTo>
                    <a:pt x="190" y="5478"/>
                  </a:lnTo>
                  <a:lnTo>
                    <a:pt x="304" y="5307"/>
                  </a:lnTo>
                  <a:lnTo>
                    <a:pt x="418" y="5136"/>
                  </a:lnTo>
                  <a:lnTo>
                    <a:pt x="551" y="4966"/>
                  </a:lnTo>
                  <a:lnTo>
                    <a:pt x="854" y="4644"/>
                  </a:lnTo>
                  <a:lnTo>
                    <a:pt x="1195" y="4321"/>
                  </a:lnTo>
                  <a:lnTo>
                    <a:pt x="1536" y="4037"/>
                  </a:lnTo>
                  <a:lnTo>
                    <a:pt x="1896" y="3772"/>
                  </a:lnTo>
                  <a:lnTo>
                    <a:pt x="2560" y="3279"/>
                  </a:lnTo>
                  <a:lnTo>
                    <a:pt x="2560" y="3279"/>
                  </a:lnTo>
                  <a:lnTo>
                    <a:pt x="2882" y="3071"/>
                  </a:lnTo>
                  <a:lnTo>
                    <a:pt x="3204" y="2862"/>
                  </a:lnTo>
                  <a:lnTo>
                    <a:pt x="3886" y="2483"/>
                  </a:lnTo>
                  <a:lnTo>
                    <a:pt x="4569" y="2142"/>
                  </a:lnTo>
                  <a:lnTo>
                    <a:pt x="5270" y="1820"/>
                  </a:lnTo>
                  <a:lnTo>
                    <a:pt x="5990" y="1535"/>
                  </a:lnTo>
                  <a:lnTo>
                    <a:pt x="6729" y="1270"/>
                  </a:lnTo>
                  <a:lnTo>
                    <a:pt x="7469" y="1043"/>
                  </a:lnTo>
                  <a:lnTo>
                    <a:pt x="8208" y="815"/>
                  </a:lnTo>
                  <a:lnTo>
                    <a:pt x="8208" y="815"/>
                  </a:lnTo>
                  <a:lnTo>
                    <a:pt x="9136" y="531"/>
                  </a:lnTo>
                  <a:lnTo>
                    <a:pt x="9629" y="398"/>
                  </a:lnTo>
                  <a:lnTo>
                    <a:pt x="10141" y="265"/>
                  </a:lnTo>
                  <a:lnTo>
                    <a:pt x="10653" y="171"/>
                  </a:lnTo>
                  <a:lnTo>
                    <a:pt x="11146" y="76"/>
                  </a:lnTo>
                  <a:lnTo>
                    <a:pt x="11657" y="19"/>
                  </a:lnTo>
                  <a:lnTo>
                    <a:pt x="12150" y="0"/>
                  </a:lnTo>
                  <a:lnTo>
                    <a:pt x="12150" y="0"/>
                  </a:lnTo>
                  <a:lnTo>
                    <a:pt x="12605" y="19"/>
                  </a:lnTo>
                  <a:lnTo>
                    <a:pt x="13022" y="76"/>
                  </a:lnTo>
                  <a:lnTo>
                    <a:pt x="13230" y="114"/>
                  </a:lnTo>
                  <a:lnTo>
                    <a:pt x="13439" y="171"/>
                  </a:lnTo>
                  <a:lnTo>
                    <a:pt x="13628" y="246"/>
                  </a:lnTo>
                  <a:lnTo>
                    <a:pt x="13818" y="322"/>
                  </a:lnTo>
                  <a:lnTo>
                    <a:pt x="14007" y="417"/>
                  </a:lnTo>
                  <a:lnTo>
                    <a:pt x="14197" y="531"/>
                  </a:lnTo>
                  <a:lnTo>
                    <a:pt x="14387" y="663"/>
                  </a:lnTo>
                  <a:lnTo>
                    <a:pt x="14557" y="796"/>
                  </a:lnTo>
                  <a:lnTo>
                    <a:pt x="14709" y="948"/>
                  </a:lnTo>
                  <a:lnTo>
                    <a:pt x="14879" y="1118"/>
                  </a:lnTo>
                  <a:lnTo>
                    <a:pt x="15031" y="1308"/>
                  </a:lnTo>
                  <a:lnTo>
                    <a:pt x="15164" y="1516"/>
                  </a:lnTo>
                  <a:lnTo>
                    <a:pt x="15164" y="1516"/>
                  </a:lnTo>
                  <a:lnTo>
                    <a:pt x="15202" y="1554"/>
                  </a:lnTo>
                  <a:lnTo>
                    <a:pt x="15239" y="1573"/>
                  </a:lnTo>
                  <a:lnTo>
                    <a:pt x="15239" y="1573"/>
                  </a:lnTo>
                  <a:lnTo>
                    <a:pt x="14576" y="1876"/>
                  </a:lnTo>
                  <a:lnTo>
                    <a:pt x="13932" y="2180"/>
                  </a:lnTo>
                  <a:lnTo>
                    <a:pt x="13268" y="2483"/>
                  </a:lnTo>
                  <a:lnTo>
                    <a:pt x="12605" y="2767"/>
                  </a:lnTo>
                  <a:lnTo>
                    <a:pt x="12605" y="2767"/>
                  </a:lnTo>
                  <a:lnTo>
                    <a:pt x="11695" y="3108"/>
                  </a:lnTo>
                  <a:lnTo>
                    <a:pt x="10766" y="3412"/>
                  </a:lnTo>
                  <a:lnTo>
                    <a:pt x="9838" y="3715"/>
                  </a:lnTo>
                  <a:lnTo>
                    <a:pt x="8909" y="3980"/>
                  </a:lnTo>
                  <a:lnTo>
                    <a:pt x="8909" y="3980"/>
                  </a:lnTo>
                  <a:lnTo>
                    <a:pt x="8037" y="4208"/>
                  </a:lnTo>
                  <a:lnTo>
                    <a:pt x="7165" y="4416"/>
                  </a:lnTo>
                  <a:lnTo>
                    <a:pt x="6293" y="4606"/>
                  </a:lnTo>
                  <a:lnTo>
                    <a:pt x="5422" y="4776"/>
                  </a:lnTo>
                  <a:lnTo>
                    <a:pt x="5422" y="4776"/>
                  </a:lnTo>
                  <a:lnTo>
                    <a:pt x="4644" y="4909"/>
                  </a:lnTo>
                  <a:lnTo>
                    <a:pt x="3886" y="5023"/>
                  </a:lnTo>
                  <a:lnTo>
                    <a:pt x="3507" y="5080"/>
                  </a:lnTo>
                  <a:lnTo>
                    <a:pt x="3128" y="5174"/>
                  </a:lnTo>
                  <a:lnTo>
                    <a:pt x="2749" y="5288"/>
                  </a:lnTo>
                  <a:lnTo>
                    <a:pt x="2389" y="5421"/>
                  </a:lnTo>
                  <a:lnTo>
                    <a:pt x="2389" y="5421"/>
                  </a:lnTo>
                  <a:lnTo>
                    <a:pt x="2200" y="5516"/>
                  </a:lnTo>
                  <a:lnTo>
                    <a:pt x="2029" y="5648"/>
                  </a:lnTo>
                  <a:lnTo>
                    <a:pt x="1877" y="5781"/>
                  </a:lnTo>
                  <a:lnTo>
                    <a:pt x="1764" y="5914"/>
                  </a:lnTo>
                  <a:lnTo>
                    <a:pt x="1650" y="6084"/>
                  </a:lnTo>
                  <a:lnTo>
                    <a:pt x="1574" y="6236"/>
                  </a:lnTo>
                  <a:lnTo>
                    <a:pt x="1517" y="6425"/>
                  </a:lnTo>
                  <a:lnTo>
                    <a:pt x="1479" y="6596"/>
                  </a:lnTo>
                  <a:lnTo>
                    <a:pt x="1460" y="6766"/>
                  </a:lnTo>
                  <a:lnTo>
                    <a:pt x="1479" y="6956"/>
                  </a:lnTo>
                  <a:lnTo>
                    <a:pt x="1498" y="7146"/>
                  </a:lnTo>
                  <a:lnTo>
                    <a:pt x="1555" y="7316"/>
                  </a:lnTo>
                  <a:lnTo>
                    <a:pt x="1631" y="7487"/>
                  </a:lnTo>
                  <a:lnTo>
                    <a:pt x="1726" y="7638"/>
                  </a:lnTo>
                  <a:lnTo>
                    <a:pt x="1839" y="7790"/>
                  </a:lnTo>
                  <a:lnTo>
                    <a:pt x="1972" y="7942"/>
                  </a:lnTo>
                  <a:lnTo>
                    <a:pt x="1972" y="7942"/>
                  </a:lnTo>
                  <a:lnTo>
                    <a:pt x="1934" y="7980"/>
                  </a:lnTo>
                  <a:lnTo>
                    <a:pt x="1934" y="8017"/>
                  </a:lnTo>
                  <a:lnTo>
                    <a:pt x="1934" y="8112"/>
                  </a:lnTo>
                  <a:lnTo>
                    <a:pt x="1953" y="8150"/>
                  </a:lnTo>
                  <a:lnTo>
                    <a:pt x="1991" y="8188"/>
                  </a:lnTo>
                  <a:lnTo>
                    <a:pt x="2029" y="8207"/>
                  </a:lnTo>
                  <a:lnTo>
                    <a:pt x="2086" y="8226"/>
                  </a:lnTo>
                  <a:lnTo>
                    <a:pt x="2086" y="8226"/>
                  </a:lnTo>
                  <a:lnTo>
                    <a:pt x="2313" y="8245"/>
                  </a:lnTo>
                  <a:lnTo>
                    <a:pt x="2313" y="8245"/>
                  </a:lnTo>
                  <a:lnTo>
                    <a:pt x="2427" y="8245"/>
                  </a:lnTo>
                  <a:lnTo>
                    <a:pt x="2427" y="8245"/>
                  </a:lnTo>
                  <a:lnTo>
                    <a:pt x="2484" y="8264"/>
                  </a:lnTo>
                  <a:lnTo>
                    <a:pt x="2484" y="8264"/>
                  </a:lnTo>
                  <a:lnTo>
                    <a:pt x="2541" y="8283"/>
                  </a:lnTo>
                  <a:lnTo>
                    <a:pt x="2541" y="8283"/>
                  </a:lnTo>
                  <a:lnTo>
                    <a:pt x="2598" y="8264"/>
                  </a:lnTo>
                  <a:lnTo>
                    <a:pt x="2654" y="8226"/>
                  </a:lnTo>
                  <a:lnTo>
                    <a:pt x="2654" y="8226"/>
                  </a:lnTo>
                  <a:lnTo>
                    <a:pt x="2863" y="8169"/>
                  </a:lnTo>
                  <a:lnTo>
                    <a:pt x="3071" y="8112"/>
                  </a:lnTo>
                  <a:lnTo>
                    <a:pt x="3280" y="8036"/>
                  </a:lnTo>
                  <a:lnTo>
                    <a:pt x="3488" y="7961"/>
                  </a:lnTo>
                  <a:lnTo>
                    <a:pt x="3886" y="7752"/>
                  </a:lnTo>
                  <a:lnTo>
                    <a:pt x="4284" y="7506"/>
                  </a:lnTo>
                  <a:lnTo>
                    <a:pt x="4284" y="7506"/>
                  </a:lnTo>
                  <a:lnTo>
                    <a:pt x="4701" y="7297"/>
                  </a:lnTo>
                  <a:lnTo>
                    <a:pt x="5099" y="7108"/>
                  </a:lnTo>
                  <a:lnTo>
                    <a:pt x="5516" y="6937"/>
                  </a:lnTo>
                  <a:lnTo>
                    <a:pt x="5933" y="6804"/>
                  </a:lnTo>
                  <a:lnTo>
                    <a:pt x="6350" y="6672"/>
                  </a:lnTo>
                  <a:lnTo>
                    <a:pt x="6786" y="6577"/>
                  </a:lnTo>
                  <a:lnTo>
                    <a:pt x="7677" y="6387"/>
                  </a:lnTo>
                  <a:lnTo>
                    <a:pt x="7677" y="6387"/>
                  </a:lnTo>
                  <a:lnTo>
                    <a:pt x="8568" y="6198"/>
                  </a:lnTo>
                  <a:lnTo>
                    <a:pt x="9459" y="5970"/>
                  </a:lnTo>
                  <a:lnTo>
                    <a:pt x="10331" y="5743"/>
                  </a:lnTo>
                  <a:lnTo>
                    <a:pt x="11221" y="5497"/>
                  </a:lnTo>
                  <a:lnTo>
                    <a:pt x="12093" y="5212"/>
                  </a:lnTo>
                  <a:lnTo>
                    <a:pt x="12946" y="4928"/>
                  </a:lnTo>
                  <a:lnTo>
                    <a:pt x="13818" y="4625"/>
                  </a:lnTo>
                  <a:lnTo>
                    <a:pt x="14671" y="4303"/>
                  </a:lnTo>
                  <a:lnTo>
                    <a:pt x="14671" y="4303"/>
                  </a:lnTo>
                  <a:lnTo>
                    <a:pt x="15202" y="4094"/>
                  </a:lnTo>
                  <a:lnTo>
                    <a:pt x="15789" y="3829"/>
                  </a:lnTo>
                  <a:lnTo>
                    <a:pt x="16111" y="3715"/>
                  </a:lnTo>
                  <a:lnTo>
                    <a:pt x="16415" y="3620"/>
                  </a:lnTo>
                  <a:lnTo>
                    <a:pt x="16718" y="3563"/>
                  </a:lnTo>
                  <a:lnTo>
                    <a:pt x="17002" y="3544"/>
                  </a:lnTo>
                  <a:lnTo>
                    <a:pt x="17002" y="3544"/>
                  </a:lnTo>
                  <a:lnTo>
                    <a:pt x="17116" y="3544"/>
                  </a:lnTo>
                  <a:lnTo>
                    <a:pt x="17116" y="3544"/>
                  </a:lnTo>
                  <a:lnTo>
                    <a:pt x="17135" y="3544"/>
                  </a:lnTo>
                  <a:lnTo>
                    <a:pt x="17135" y="3544"/>
                  </a:lnTo>
                  <a:lnTo>
                    <a:pt x="17154" y="3544"/>
                  </a:lnTo>
                  <a:lnTo>
                    <a:pt x="17154" y="3544"/>
                  </a:lnTo>
                  <a:lnTo>
                    <a:pt x="17324" y="3582"/>
                  </a:lnTo>
                  <a:lnTo>
                    <a:pt x="17476" y="3639"/>
                  </a:lnTo>
                  <a:lnTo>
                    <a:pt x="17609" y="3715"/>
                  </a:lnTo>
                  <a:lnTo>
                    <a:pt x="17722" y="3829"/>
                  </a:lnTo>
                  <a:lnTo>
                    <a:pt x="17836" y="3980"/>
                  </a:lnTo>
                  <a:lnTo>
                    <a:pt x="17912" y="4170"/>
                  </a:lnTo>
                  <a:lnTo>
                    <a:pt x="17988" y="4397"/>
                  </a:lnTo>
                  <a:lnTo>
                    <a:pt x="18026" y="4682"/>
                  </a:lnTo>
                  <a:lnTo>
                    <a:pt x="18026" y="4682"/>
                  </a:lnTo>
                  <a:lnTo>
                    <a:pt x="18026" y="4947"/>
                  </a:lnTo>
                  <a:lnTo>
                    <a:pt x="17988" y="5193"/>
                  </a:lnTo>
                  <a:lnTo>
                    <a:pt x="17931" y="5440"/>
                  </a:lnTo>
                  <a:lnTo>
                    <a:pt x="17836" y="5667"/>
                  </a:lnTo>
                  <a:lnTo>
                    <a:pt x="17722" y="5895"/>
                  </a:lnTo>
                  <a:lnTo>
                    <a:pt x="17590" y="6103"/>
                  </a:lnTo>
                  <a:lnTo>
                    <a:pt x="17438" y="6312"/>
                  </a:lnTo>
                  <a:lnTo>
                    <a:pt x="17249" y="6501"/>
                  </a:lnTo>
                  <a:lnTo>
                    <a:pt x="17059" y="6672"/>
                  </a:lnTo>
                  <a:lnTo>
                    <a:pt x="16851" y="6842"/>
                  </a:lnTo>
                  <a:lnTo>
                    <a:pt x="16642" y="6994"/>
                  </a:lnTo>
                  <a:lnTo>
                    <a:pt x="16434" y="7146"/>
                  </a:lnTo>
                  <a:lnTo>
                    <a:pt x="15979" y="7411"/>
                  </a:lnTo>
                  <a:lnTo>
                    <a:pt x="15562" y="7619"/>
                  </a:lnTo>
                  <a:lnTo>
                    <a:pt x="15562" y="7619"/>
                  </a:lnTo>
                  <a:lnTo>
                    <a:pt x="14690" y="8036"/>
                  </a:lnTo>
                  <a:lnTo>
                    <a:pt x="13818" y="8415"/>
                  </a:lnTo>
                  <a:lnTo>
                    <a:pt x="12946" y="8757"/>
                  </a:lnTo>
                  <a:lnTo>
                    <a:pt x="12036" y="9098"/>
                  </a:lnTo>
                  <a:lnTo>
                    <a:pt x="11146" y="9401"/>
                  </a:lnTo>
                  <a:lnTo>
                    <a:pt x="10236" y="9704"/>
                  </a:lnTo>
                  <a:lnTo>
                    <a:pt x="9326" y="9970"/>
                  </a:lnTo>
                  <a:lnTo>
                    <a:pt x="8416" y="10235"/>
                  </a:lnTo>
                  <a:lnTo>
                    <a:pt x="8416" y="10235"/>
                  </a:lnTo>
                  <a:lnTo>
                    <a:pt x="7563" y="10462"/>
                  </a:lnTo>
                  <a:lnTo>
                    <a:pt x="7146" y="10557"/>
                  </a:lnTo>
                  <a:lnTo>
                    <a:pt x="6710" y="10652"/>
                  </a:lnTo>
                  <a:lnTo>
                    <a:pt x="6274" y="10728"/>
                  </a:lnTo>
                  <a:lnTo>
                    <a:pt x="5839" y="10785"/>
                  </a:lnTo>
                  <a:lnTo>
                    <a:pt x="5403" y="10823"/>
                  </a:lnTo>
                  <a:lnTo>
                    <a:pt x="4986" y="10823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3000" y="3568688"/>
              <a:ext cx="468175" cy="287650"/>
            </a:xfrm>
            <a:custGeom>
              <a:avLst/>
              <a:gdLst/>
              <a:ahLst/>
              <a:cxnLst/>
              <a:rect l="l" t="t" r="r" b="b"/>
              <a:pathLst>
                <a:path w="18727" h="11506" fill="none" extrusionOk="0">
                  <a:moveTo>
                    <a:pt x="12567" y="1"/>
                  </a:moveTo>
                  <a:lnTo>
                    <a:pt x="12567" y="1"/>
                  </a:lnTo>
                  <a:lnTo>
                    <a:pt x="12131" y="20"/>
                  </a:lnTo>
                  <a:lnTo>
                    <a:pt x="11695" y="77"/>
                  </a:lnTo>
                  <a:lnTo>
                    <a:pt x="11240" y="134"/>
                  </a:lnTo>
                  <a:lnTo>
                    <a:pt x="10804" y="228"/>
                  </a:lnTo>
                  <a:lnTo>
                    <a:pt x="10804" y="228"/>
                  </a:lnTo>
                  <a:lnTo>
                    <a:pt x="10027" y="399"/>
                  </a:lnTo>
                  <a:lnTo>
                    <a:pt x="9250" y="588"/>
                  </a:lnTo>
                  <a:lnTo>
                    <a:pt x="8492" y="816"/>
                  </a:lnTo>
                  <a:lnTo>
                    <a:pt x="7734" y="1043"/>
                  </a:lnTo>
                  <a:lnTo>
                    <a:pt x="6976" y="1290"/>
                  </a:lnTo>
                  <a:lnTo>
                    <a:pt x="6237" y="1555"/>
                  </a:lnTo>
                  <a:lnTo>
                    <a:pt x="5497" y="1858"/>
                  </a:lnTo>
                  <a:lnTo>
                    <a:pt x="4777" y="2181"/>
                  </a:lnTo>
                  <a:lnTo>
                    <a:pt x="4777" y="2181"/>
                  </a:lnTo>
                  <a:lnTo>
                    <a:pt x="4133" y="2503"/>
                  </a:lnTo>
                  <a:lnTo>
                    <a:pt x="3488" y="2844"/>
                  </a:lnTo>
                  <a:lnTo>
                    <a:pt x="2844" y="3242"/>
                  </a:lnTo>
                  <a:lnTo>
                    <a:pt x="2541" y="3450"/>
                  </a:lnTo>
                  <a:lnTo>
                    <a:pt x="2237" y="3678"/>
                  </a:lnTo>
                  <a:lnTo>
                    <a:pt x="1934" y="3905"/>
                  </a:lnTo>
                  <a:lnTo>
                    <a:pt x="1650" y="4152"/>
                  </a:lnTo>
                  <a:lnTo>
                    <a:pt x="1365" y="4398"/>
                  </a:lnTo>
                  <a:lnTo>
                    <a:pt x="1100" y="4663"/>
                  </a:lnTo>
                  <a:lnTo>
                    <a:pt x="854" y="4929"/>
                  </a:lnTo>
                  <a:lnTo>
                    <a:pt x="626" y="5213"/>
                  </a:lnTo>
                  <a:lnTo>
                    <a:pt x="399" y="5497"/>
                  </a:lnTo>
                  <a:lnTo>
                    <a:pt x="209" y="5801"/>
                  </a:lnTo>
                  <a:lnTo>
                    <a:pt x="209" y="5801"/>
                  </a:lnTo>
                  <a:lnTo>
                    <a:pt x="134" y="5933"/>
                  </a:lnTo>
                  <a:lnTo>
                    <a:pt x="77" y="6066"/>
                  </a:lnTo>
                  <a:lnTo>
                    <a:pt x="39" y="6199"/>
                  </a:lnTo>
                  <a:lnTo>
                    <a:pt x="20" y="6331"/>
                  </a:lnTo>
                  <a:lnTo>
                    <a:pt x="1" y="6483"/>
                  </a:lnTo>
                  <a:lnTo>
                    <a:pt x="1" y="6616"/>
                  </a:lnTo>
                  <a:lnTo>
                    <a:pt x="39" y="6881"/>
                  </a:lnTo>
                  <a:lnTo>
                    <a:pt x="115" y="7165"/>
                  </a:lnTo>
                  <a:lnTo>
                    <a:pt x="209" y="7431"/>
                  </a:lnTo>
                  <a:lnTo>
                    <a:pt x="323" y="7677"/>
                  </a:lnTo>
                  <a:lnTo>
                    <a:pt x="456" y="7923"/>
                  </a:lnTo>
                  <a:lnTo>
                    <a:pt x="456" y="7923"/>
                  </a:lnTo>
                  <a:lnTo>
                    <a:pt x="835" y="8644"/>
                  </a:lnTo>
                  <a:lnTo>
                    <a:pt x="1043" y="8985"/>
                  </a:lnTo>
                  <a:lnTo>
                    <a:pt x="1252" y="9326"/>
                  </a:lnTo>
                  <a:lnTo>
                    <a:pt x="1479" y="9648"/>
                  </a:lnTo>
                  <a:lnTo>
                    <a:pt x="1745" y="9970"/>
                  </a:lnTo>
                  <a:lnTo>
                    <a:pt x="2010" y="10255"/>
                  </a:lnTo>
                  <a:lnTo>
                    <a:pt x="2313" y="10539"/>
                  </a:lnTo>
                  <a:lnTo>
                    <a:pt x="2313" y="10539"/>
                  </a:lnTo>
                  <a:lnTo>
                    <a:pt x="2465" y="10672"/>
                  </a:lnTo>
                  <a:lnTo>
                    <a:pt x="2635" y="10785"/>
                  </a:lnTo>
                  <a:lnTo>
                    <a:pt x="2958" y="10994"/>
                  </a:lnTo>
                  <a:lnTo>
                    <a:pt x="3318" y="11164"/>
                  </a:lnTo>
                  <a:lnTo>
                    <a:pt x="3697" y="11297"/>
                  </a:lnTo>
                  <a:lnTo>
                    <a:pt x="4057" y="11392"/>
                  </a:lnTo>
                  <a:lnTo>
                    <a:pt x="4455" y="11449"/>
                  </a:lnTo>
                  <a:lnTo>
                    <a:pt x="4853" y="11487"/>
                  </a:lnTo>
                  <a:lnTo>
                    <a:pt x="5251" y="11506"/>
                  </a:lnTo>
                  <a:lnTo>
                    <a:pt x="5251" y="11506"/>
                  </a:lnTo>
                  <a:lnTo>
                    <a:pt x="5592" y="11506"/>
                  </a:lnTo>
                  <a:lnTo>
                    <a:pt x="5952" y="11468"/>
                  </a:lnTo>
                  <a:lnTo>
                    <a:pt x="6312" y="11430"/>
                  </a:lnTo>
                  <a:lnTo>
                    <a:pt x="6653" y="11392"/>
                  </a:lnTo>
                  <a:lnTo>
                    <a:pt x="7336" y="11259"/>
                  </a:lnTo>
                  <a:lnTo>
                    <a:pt x="7999" y="11108"/>
                  </a:lnTo>
                  <a:lnTo>
                    <a:pt x="7999" y="11108"/>
                  </a:lnTo>
                  <a:lnTo>
                    <a:pt x="8909" y="10880"/>
                  </a:lnTo>
                  <a:lnTo>
                    <a:pt x="9800" y="10615"/>
                  </a:lnTo>
                  <a:lnTo>
                    <a:pt x="10691" y="10349"/>
                  </a:lnTo>
                  <a:lnTo>
                    <a:pt x="11562" y="10046"/>
                  </a:lnTo>
                  <a:lnTo>
                    <a:pt x="12434" y="9743"/>
                  </a:lnTo>
                  <a:lnTo>
                    <a:pt x="13306" y="9421"/>
                  </a:lnTo>
                  <a:lnTo>
                    <a:pt x="14178" y="9080"/>
                  </a:lnTo>
                  <a:lnTo>
                    <a:pt x="15031" y="8719"/>
                  </a:lnTo>
                  <a:lnTo>
                    <a:pt x="15031" y="8719"/>
                  </a:lnTo>
                  <a:lnTo>
                    <a:pt x="15694" y="8435"/>
                  </a:lnTo>
                  <a:lnTo>
                    <a:pt x="16016" y="8265"/>
                  </a:lnTo>
                  <a:lnTo>
                    <a:pt x="16358" y="8094"/>
                  </a:lnTo>
                  <a:lnTo>
                    <a:pt x="16680" y="7923"/>
                  </a:lnTo>
                  <a:lnTo>
                    <a:pt x="17002" y="7715"/>
                  </a:lnTo>
                  <a:lnTo>
                    <a:pt x="17286" y="7506"/>
                  </a:lnTo>
                  <a:lnTo>
                    <a:pt x="17571" y="7279"/>
                  </a:lnTo>
                  <a:lnTo>
                    <a:pt x="17836" y="7052"/>
                  </a:lnTo>
                  <a:lnTo>
                    <a:pt x="18082" y="6786"/>
                  </a:lnTo>
                  <a:lnTo>
                    <a:pt x="18291" y="6502"/>
                  </a:lnTo>
                  <a:lnTo>
                    <a:pt x="18443" y="6199"/>
                  </a:lnTo>
                  <a:lnTo>
                    <a:pt x="18518" y="6047"/>
                  </a:lnTo>
                  <a:lnTo>
                    <a:pt x="18575" y="5876"/>
                  </a:lnTo>
                  <a:lnTo>
                    <a:pt x="18632" y="5706"/>
                  </a:lnTo>
                  <a:lnTo>
                    <a:pt x="18670" y="5535"/>
                  </a:lnTo>
                  <a:lnTo>
                    <a:pt x="18708" y="5346"/>
                  </a:lnTo>
                  <a:lnTo>
                    <a:pt x="18708" y="5156"/>
                  </a:lnTo>
                  <a:lnTo>
                    <a:pt x="18727" y="4948"/>
                  </a:lnTo>
                  <a:lnTo>
                    <a:pt x="18708" y="4758"/>
                  </a:lnTo>
                  <a:lnTo>
                    <a:pt x="18708" y="4758"/>
                  </a:lnTo>
                  <a:lnTo>
                    <a:pt x="18670" y="4493"/>
                  </a:lnTo>
                  <a:lnTo>
                    <a:pt x="18613" y="4265"/>
                  </a:lnTo>
                  <a:lnTo>
                    <a:pt x="18537" y="4076"/>
                  </a:lnTo>
                  <a:lnTo>
                    <a:pt x="18424" y="3905"/>
                  </a:lnTo>
                  <a:lnTo>
                    <a:pt x="18310" y="3773"/>
                  </a:lnTo>
                  <a:lnTo>
                    <a:pt x="18177" y="3678"/>
                  </a:lnTo>
                  <a:lnTo>
                    <a:pt x="18026" y="3602"/>
                  </a:lnTo>
                  <a:lnTo>
                    <a:pt x="17874" y="3545"/>
                  </a:lnTo>
                  <a:lnTo>
                    <a:pt x="17874" y="3545"/>
                  </a:lnTo>
                  <a:lnTo>
                    <a:pt x="17969" y="3375"/>
                  </a:lnTo>
                  <a:lnTo>
                    <a:pt x="18045" y="3204"/>
                  </a:lnTo>
                  <a:lnTo>
                    <a:pt x="18082" y="3033"/>
                  </a:lnTo>
                  <a:lnTo>
                    <a:pt x="18101" y="2863"/>
                  </a:lnTo>
                  <a:lnTo>
                    <a:pt x="18082" y="2692"/>
                  </a:lnTo>
                  <a:lnTo>
                    <a:pt x="18045" y="2522"/>
                  </a:lnTo>
                  <a:lnTo>
                    <a:pt x="17988" y="2370"/>
                  </a:lnTo>
                  <a:lnTo>
                    <a:pt x="17912" y="2237"/>
                  </a:lnTo>
                  <a:lnTo>
                    <a:pt x="17817" y="2105"/>
                  </a:lnTo>
                  <a:lnTo>
                    <a:pt x="17684" y="1991"/>
                  </a:lnTo>
                  <a:lnTo>
                    <a:pt x="17552" y="1877"/>
                  </a:lnTo>
                  <a:lnTo>
                    <a:pt x="17419" y="1783"/>
                  </a:lnTo>
                  <a:lnTo>
                    <a:pt x="17248" y="1707"/>
                  </a:lnTo>
                  <a:lnTo>
                    <a:pt x="17078" y="1669"/>
                  </a:lnTo>
                  <a:lnTo>
                    <a:pt x="16888" y="1631"/>
                  </a:lnTo>
                  <a:lnTo>
                    <a:pt x="16699" y="1612"/>
                  </a:lnTo>
                  <a:lnTo>
                    <a:pt x="16699" y="1612"/>
                  </a:lnTo>
                  <a:lnTo>
                    <a:pt x="16452" y="1631"/>
                  </a:lnTo>
                  <a:lnTo>
                    <a:pt x="16187" y="1707"/>
                  </a:lnTo>
                  <a:lnTo>
                    <a:pt x="16187" y="1707"/>
                  </a:lnTo>
                  <a:lnTo>
                    <a:pt x="15846" y="1820"/>
                  </a:lnTo>
                  <a:lnTo>
                    <a:pt x="15846" y="1820"/>
                  </a:lnTo>
                  <a:lnTo>
                    <a:pt x="15865" y="1745"/>
                  </a:lnTo>
                  <a:lnTo>
                    <a:pt x="15827" y="1669"/>
                  </a:lnTo>
                  <a:lnTo>
                    <a:pt x="15827" y="1669"/>
                  </a:lnTo>
                  <a:lnTo>
                    <a:pt x="15675" y="1441"/>
                  </a:lnTo>
                  <a:lnTo>
                    <a:pt x="15524" y="1252"/>
                  </a:lnTo>
                  <a:lnTo>
                    <a:pt x="15334" y="1062"/>
                  </a:lnTo>
                  <a:lnTo>
                    <a:pt x="15164" y="892"/>
                  </a:lnTo>
                  <a:lnTo>
                    <a:pt x="14974" y="740"/>
                  </a:lnTo>
                  <a:lnTo>
                    <a:pt x="14785" y="607"/>
                  </a:lnTo>
                  <a:lnTo>
                    <a:pt x="14576" y="475"/>
                  </a:lnTo>
                  <a:lnTo>
                    <a:pt x="14386" y="380"/>
                  </a:lnTo>
                  <a:lnTo>
                    <a:pt x="14178" y="285"/>
                  </a:lnTo>
                  <a:lnTo>
                    <a:pt x="13951" y="209"/>
                  </a:lnTo>
                  <a:lnTo>
                    <a:pt x="13723" y="153"/>
                  </a:lnTo>
                  <a:lnTo>
                    <a:pt x="13515" y="96"/>
                  </a:lnTo>
                  <a:lnTo>
                    <a:pt x="13287" y="58"/>
                  </a:lnTo>
                  <a:lnTo>
                    <a:pt x="13041" y="39"/>
                  </a:lnTo>
                  <a:lnTo>
                    <a:pt x="12567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68300" y="3633138"/>
              <a:ext cx="329825" cy="102850"/>
            </a:xfrm>
            <a:custGeom>
              <a:avLst/>
              <a:gdLst/>
              <a:ahLst/>
              <a:cxnLst/>
              <a:rect l="l" t="t" r="r" b="b"/>
              <a:pathLst>
                <a:path w="13193" h="4114" extrusionOk="0">
                  <a:moveTo>
                    <a:pt x="13021" y="1"/>
                  </a:moveTo>
                  <a:lnTo>
                    <a:pt x="12946" y="20"/>
                  </a:lnTo>
                  <a:lnTo>
                    <a:pt x="12870" y="76"/>
                  </a:lnTo>
                  <a:lnTo>
                    <a:pt x="12794" y="171"/>
                  </a:lnTo>
                  <a:lnTo>
                    <a:pt x="12718" y="247"/>
                  </a:lnTo>
                  <a:lnTo>
                    <a:pt x="12623" y="304"/>
                  </a:lnTo>
                  <a:lnTo>
                    <a:pt x="12529" y="361"/>
                  </a:lnTo>
                  <a:lnTo>
                    <a:pt x="12434" y="399"/>
                  </a:lnTo>
                  <a:lnTo>
                    <a:pt x="12320" y="418"/>
                  </a:lnTo>
                  <a:lnTo>
                    <a:pt x="12112" y="436"/>
                  </a:lnTo>
                  <a:lnTo>
                    <a:pt x="11903" y="455"/>
                  </a:lnTo>
                  <a:lnTo>
                    <a:pt x="11695" y="474"/>
                  </a:lnTo>
                  <a:lnTo>
                    <a:pt x="11467" y="512"/>
                  </a:lnTo>
                  <a:lnTo>
                    <a:pt x="11373" y="550"/>
                  </a:lnTo>
                  <a:lnTo>
                    <a:pt x="11278" y="588"/>
                  </a:lnTo>
                  <a:lnTo>
                    <a:pt x="11069" y="740"/>
                  </a:lnTo>
                  <a:lnTo>
                    <a:pt x="10880" y="891"/>
                  </a:lnTo>
                  <a:lnTo>
                    <a:pt x="10520" y="1176"/>
                  </a:lnTo>
                  <a:lnTo>
                    <a:pt x="10349" y="1308"/>
                  </a:lnTo>
                  <a:lnTo>
                    <a:pt x="10159" y="1403"/>
                  </a:lnTo>
                  <a:lnTo>
                    <a:pt x="10046" y="1441"/>
                  </a:lnTo>
                  <a:lnTo>
                    <a:pt x="9932" y="1479"/>
                  </a:lnTo>
                  <a:lnTo>
                    <a:pt x="9818" y="1498"/>
                  </a:lnTo>
                  <a:lnTo>
                    <a:pt x="9496" y="1498"/>
                  </a:lnTo>
                  <a:lnTo>
                    <a:pt x="9288" y="1441"/>
                  </a:lnTo>
                  <a:lnTo>
                    <a:pt x="9117" y="1422"/>
                  </a:lnTo>
                  <a:lnTo>
                    <a:pt x="8946" y="1403"/>
                  </a:lnTo>
                  <a:lnTo>
                    <a:pt x="8795" y="1403"/>
                  </a:lnTo>
                  <a:lnTo>
                    <a:pt x="8662" y="1441"/>
                  </a:lnTo>
                  <a:lnTo>
                    <a:pt x="8529" y="1498"/>
                  </a:lnTo>
                  <a:lnTo>
                    <a:pt x="8416" y="1574"/>
                  </a:lnTo>
                  <a:lnTo>
                    <a:pt x="8131" y="1801"/>
                  </a:lnTo>
                  <a:lnTo>
                    <a:pt x="7885" y="2029"/>
                  </a:lnTo>
                  <a:lnTo>
                    <a:pt x="7733" y="2123"/>
                  </a:lnTo>
                  <a:lnTo>
                    <a:pt x="7582" y="2199"/>
                  </a:lnTo>
                  <a:lnTo>
                    <a:pt x="7411" y="2256"/>
                  </a:lnTo>
                  <a:lnTo>
                    <a:pt x="7203" y="2294"/>
                  </a:lnTo>
                  <a:lnTo>
                    <a:pt x="7013" y="2313"/>
                  </a:lnTo>
                  <a:lnTo>
                    <a:pt x="6824" y="2294"/>
                  </a:lnTo>
                  <a:lnTo>
                    <a:pt x="6634" y="2275"/>
                  </a:lnTo>
                  <a:lnTo>
                    <a:pt x="6236" y="2237"/>
                  </a:lnTo>
                  <a:lnTo>
                    <a:pt x="6103" y="2237"/>
                  </a:lnTo>
                  <a:lnTo>
                    <a:pt x="5819" y="2256"/>
                  </a:lnTo>
                  <a:lnTo>
                    <a:pt x="5573" y="2313"/>
                  </a:lnTo>
                  <a:lnTo>
                    <a:pt x="5326" y="2408"/>
                  </a:lnTo>
                  <a:lnTo>
                    <a:pt x="5080" y="2540"/>
                  </a:lnTo>
                  <a:lnTo>
                    <a:pt x="4909" y="2654"/>
                  </a:lnTo>
                  <a:lnTo>
                    <a:pt x="4739" y="2768"/>
                  </a:lnTo>
                  <a:lnTo>
                    <a:pt x="4398" y="3014"/>
                  </a:lnTo>
                  <a:lnTo>
                    <a:pt x="4284" y="3090"/>
                  </a:lnTo>
                  <a:lnTo>
                    <a:pt x="4151" y="3128"/>
                  </a:lnTo>
                  <a:lnTo>
                    <a:pt x="4038" y="3147"/>
                  </a:lnTo>
                  <a:lnTo>
                    <a:pt x="3924" y="3147"/>
                  </a:lnTo>
                  <a:lnTo>
                    <a:pt x="3696" y="3128"/>
                  </a:lnTo>
                  <a:lnTo>
                    <a:pt x="3469" y="3090"/>
                  </a:lnTo>
                  <a:lnTo>
                    <a:pt x="3241" y="3014"/>
                  </a:lnTo>
                  <a:lnTo>
                    <a:pt x="2995" y="2976"/>
                  </a:lnTo>
                  <a:lnTo>
                    <a:pt x="2900" y="2957"/>
                  </a:lnTo>
                  <a:lnTo>
                    <a:pt x="2787" y="2976"/>
                  </a:lnTo>
                  <a:lnTo>
                    <a:pt x="2673" y="2995"/>
                  </a:lnTo>
                  <a:lnTo>
                    <a:pt x="2578" y="3033"/>
                  </a:lnTo>
                  <a:lnTo>
                    <a:pt x="2483" y="3090"/>
                  </a:lnTo>
                  <a:lnTo>
                    <a:pt x="2313" y="3223"/>
                  </a:lnTo>
                  <a:lnTo>
                    <a:pt x="2142" y="3374"/>
                  </a:lnTo>
                  <a:lnTo>
                    <a:pt x="2047" y="3469"/>
                  </a:lnTo>
                  <a:lnTo>
                    <a:pt x="1953" y="3526"/>
                  </a:lnTo>
                  <a:lnTo>
                    <a:pt x="1858" y="3583"/>
                  </a:lnTo>
                  <a:lnTo>
                    <a:pt x="1744" y="3640"/>
                  </a:lnTo>
                  <a:lnTo>
                    <a:pt x="1536" y="3678"/>
                  </a:lnTo>
                  <a:lnTo>
                    <a:pt x="1327" y="3696"/>
                  </a:lnTo>
                  <a:lnTo>
                    <a:pt x="1100" y="3678"/>
                  </a:lnTo>
                  <a:lnTo>
                    <a:pt x="853" y="3659"/>
                  </a:lnTo>
                  <a:lnTo>
                    <a:pt x="607" y="3621"/>
                  </a:lnTo>
                  <a:lnTo>
                    <a:pt x="361" y="3621"/>
                  </a:lnTo>
                  <a:lnTo>
                    <a:pt x="114" y="3640"/>
                  </a:lnTo>
                  <a:lnTo>
                    <a:pt x="57" y="3659"/>
                  </a:lnTo>
                  <a:lnTo>
                    <a:pt x="19" y="3696"/>
                  </a:lnTo>
                  <a:lnTo>
                    <a:pt x="0" y="3753"/>
                  </a:lnTo>
                  <a:lnTo>
                    <a:pt x="0" y="3810"/>
                  </a:lnTo>
                  <a:lnTo>
                    <a:pt x="19" y="3867"/>
                  </a:lnTo>
                  <a:lnTo>
                    <a:pt x="57" y="3905"/>
                  </a:lnTo>
                  <a:lnTo>
                    <a:pt x="114" y="3943"/>
                  </a:lnTo>
                  <a:lnTo>
                    <a:pt x="171" y="3962"/>
                  </a:lnTo>
                  <a:lnTo>
                    <a:pt x="209" y="3943"/>
                  </a:lnTo>
                  <a:lnTo>
                    <a:pt x="474" y="3943"/>
                  </a:lnTo>
                  <a:lnTo>
                    <a:pt x="607" y="3962"/>
                  </a:lnTo>
                  <a:lnTo>
                    <a:pt x="891" y="4019"/>
                  </a:lnTo>
                  <a:lnTo>
                    <a:pt x="1195" y="4076"/>
                  </a:lnTo>
                  <a:lnTo>
                    <a:pt x="1346" y="4095"/>
                  </a:lnTo>
                  <a:lnTo>
                    <a:pt x="1479" y="4113"/>
                  </a:lnTo>
                  <a:lnTo>
                    <a:pt x="1593" y="4095"/>
                  </a:lnTo>
                  <a:lnTo>
                    <a:pt x="1706" y="4095"/>
                  </a:lnTo>
                  <a:lnTo>
                    <a:pt x="1801" y="4057"/>
                  </a:lnTo>
                  <a:lnTo>
                    <a:pt x="1896" y="4000"/>
                  </a:lnTo>
                  <a:lnTo>
                    <a:pt x="2028" y="3924"/>
                  </a:lnTo>
                  <a:lnTo>
                    <a:pt x="2142" y="3829"/>
                  </a:lnTo>
                  <a:lnTo>
                    <a:pt x="2370" y="3621"/>
                  </a:lnTo>
                  <a:lnTo>
                    <a:pt x="2521" y="3488"/>
                  </a:lnTo>
                  <a:lnTo>
                    <a:pt x="2673" y="3412"/>
                  </a:lnTo>
                  <a:lnTo>
                    <a:pt x="2806" y="3355"/>
                  </a:lnTo>
                  <a:lnTo>
                    <a:pt x="3128" y="3355"/>
                  </a:lnTo>
                  <a:lnTo>
                    <a:pt x="3298" y="3393"/>
                  </a:lnTo>
                  <a:lnTo>
                    <a:pt x="3488" y="3431"/>
                  </a:lnTo>
                  <a:lnTo>
                    <a:pt x="3677" y="3469"/>
                  </a:lnTo>
                  <a:lnTo>
                    <a:pt x="3867" y="3488"/>
                  </a:lnTo>
                  <a:lnTo>
                    <a:pt x="4019" y="3469"/>
                  </a:lnTo>
                  <a:lnTo>
                    <a:pt x="4151" y="3450"/>
                  </a:lnTo>
                  <a:lnTo>
                    <a:pt x="4284" y="3412"/>
                  </a:lnTo>
                  <a:lnTo>
                    <a:pt x="4417" y="3374"/>
                  </a:lnTo>
                  <a:lnTo>
                    <a:pt x="4663" y="3242"/>
                  </a:lnTo>
                  <a:lnTo>
                    <a:pt x="4909" y="3071"/>
                  </a:lnTo>
                  <a:lnTo>
                    <a:pt x="5099" y="2938"/>
                  </a:lnTo>
                  <a:lnTo>
                    <a:pt x="5288" y="2825"/>
                  </a:lnTo>
                  <a:lnTo>
                    <a:pt x="5497" y="2749"/>
                  </a:lnTo>
                  <a:lnTo>
                    <a:pt x="5686" y="2692"/>
                  </a:lnTo>
                  <a:lnTo>
                    <a:pt x="5876" y="2654"/>
                  </a:lnTo>
                  <a:lnTo>
                    <a:pt x="6066" y="2635"/>
                  </a:lnTo>
                  <a:lnTo>
                    <a:pt x="6464" y="2616"/>
                  </a:lnTo>
                  <a:lnTo>
                    <a:pt x="7203" y="2635"/>
                  </a:lnTo>
                  <a:lnTo>
                    <a:pt x="7373" y="2616"/>
                  </a:lnTo>
                  <a:lnTo>
                    <a:pt x="7525" y="2597"/>
                  </a:lnTo>
                  <a:lnTo>
                    <a:pt x="7677" y="2540"/>
                  </a:lnTo>
                  <a:lnTo>
                    <a:pt x="7809" y="2483"/>
                  </a:lnTo>
                  <a:lnTo>
                    <a:pt x="7942" y="2408"/>
                  </a:lnTo>
                  <a:lnTo>
                    <a:pt x="8075" y="2313"/>
                  </a:lnTo>
                  <a:lnTo>
                    <a:pt x="8302" y="2104"/>
                  </a:lnTo>
                  <a:lnTo>
                    <a:pt x="8473" y="1953"/>
                  </a:lnTo>
                  <a:lnTo>
                    <a:pt x="8643" y="1877"/>
                  </a:lnTo>
                  <a:lnTo>
                    <a:pt x="8814" y="1820"/>
                  </a:lnTo>
                  <a:lnTo>
                    <a:pt x="8984" y="1801"/>
                  </a:lnTo>
                  <a:lnTo>
                    <a:pt x="9193" y="1820"/>
                  </a:lnTo>
                  <a:lnTo>
                    <a:pt x="9420" y="1858"/>
                  </a:lnTo>
                  <a:lnTo>
                    <a:pt x="9629" y="1896"/>
                  </a:lnTo>
                  <a:lnTo>
                    <a:pt x="9856" y="1915"/>
                  </a:lnTo>
                  <a:lnTo>
                    <a:pt x="9970" y="1915"/>
                  </a:lnTo>
                  <a:lnTo>
                    <a:pt x="10065" y="1896"/>
                  </a:lnTo>
                  <a:lnTo>
                    <a:pt x="10178" y="1858"/>
                  </a:lnTo>
                  <a:lnTo>
                    <a:pt x="10292" y="1801"/>
                  </a:lnTo>
                  <a:lnTo>
                    <a:pt x="10520" y="1650"/>
                  </a:lnTo>
                  <a:lnTo>
                    <a:pt x="10728" y="1498"/>
                  </a:lnTo>
                  <a:lnTo>
                    <a:pt x="11088" y="1176"/>
                  </a:lnTo>
                  <a:lnTo>
                    <a:pt x="11297" y="1043"/>
                  </a:lnTo>
                  <a:lnTo>
                    <a:pt x="11505" y="910"/>
                  </a:lnTo>
                  <a:lnTo>
                    <a:pt x="11619" y="872"/>
                  </a:lnTo>
                  <a:lnTo>
                    <a:pt x="11752" y="835"/>
                  </a:lnTo>
                  <a:lnTo>
                    <a:pt x="11884" y="797"/>
                  </a:lnTo>
                  <a:lnTo>
                    <a:pt x="12036" y="778"/>
                  </a:lnTo>
                  <a:lnTo>
                    <a:pt x="12377" y="740"/>
                  </a:lnTo>
                  <a:lnTo>
                    <a:pt x="12529" y="702"/>
                  </a:lnTo>
                  <a:lnTo>
                    <a:pt x="12680" y="645"/>
                  </a:lnTo>
                  <a:lnTo>
                    <a:pt x="12813" y="569"/>
                  </a:lnTo>
                  <a:lnTo>
                    <a:pt x="12927" y="493"/>
                  </a:lnTo>
                  <a:lnTo>
                    <a:pt x="13059" y="380"/>
                  </a:lnTo>
                  <a:lnTo>
                    <a:pt x="13154" y="247"/>
                  </a:lnTo>
                  <a:lnTo>
                    <a:pt x="13192" y="190"/>
                  </a:lnTo>
                  <a:lnTo>
                    <a:pt x="13192" y="152"/>
                  </a:lnTo>
                  <a:lnTo>
                    <a:pt x="13192" y="114"/>
                  </a:lnTo>
                  <a:lnTo>
                    <a:pt x="13173" y="76"/>
                  </a:lnTo>
                  <a:lnTo>
                    <a:pt x="13097" y="20"/>
                  </a:lnTo>
                  <a:lnTo>
                    <a:pt x="13021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68300" y="3633138"/>
              <a:ext cx="329825" cy="102850"/>
            </a:xfrm>
            <a:custGeom>
              <a:avLst/>
              <a:gdLst/>
              <a:ahLst/>
              <a:cxnLst/>
              <a:rect l="l" t="t" r="r" b="b"/>
              <a:pathLst>
                <a:path w="13193" h="4114" fill="none" extrusionOk="0">
                  <a:moveTo>
                    <a:pt x="13021" y="1"/>
                  </a:moveTo>
                  <a:lnTo>
                    <a:pt x="13021" y="1"/>
                  </a:lnTo>
                  <a:lnTo>
                    <a:pt x="12946" y="20"/>
                  </a:lnTo>
                  <a:lnTo>
                    <a:pt x="12870" y="76"/>
                  </a:lnTo>
                  <a:lnTo>
                    <a:pt x="12870" y="76"/>
                  </a:lnTo>
                  <a:lnTo>
                    <a:pt x="12794" y="171"/>
                  </a:lnTo>
                  <a:lnTo>
                    <a:pt x="12718" y="247"/>
                  </a:lnTo>
                  <a:lnTo>
                    <a:pt x="12623" y="304"/>
                  </a:lnTo>
                  <a:lnTo>
                    <a:pt x="12529" y="361"/>
                  </a:lnTo>
                  <a:lnTo>
                    <a:pt x="12434" y="399"/>
                  </a:lnTo>
                  <a:lnTo>
                    <a:pt x="12320" y="418"/>
                  </a:lnTo>
                  <a:lnTo>
                    <a:pt x="12112" y="436"/>
                  </a:lnTo>
                  <a:lnTo>
                    <a:pt x="11903" y="455"/>
                  </a:lnTo>
                  <a:lnTo>
                    <a:pt x="11695" y="474"/>
                  </a:lnTo>
                  <a:lnTo>
                    <a:pt x="11467" y="512"/>
                  </a:lnTo>
                  <a:lnTo>
                    <a:pt x="11373" y="550"/>
                  </a:lnTo>
                  <a:lnTo>
                    <a:pt x="11278" y="588"/>
                  </a:lnTo>
                  <a:lnTo>
                    <a:pt x="11278" y="588"/>
                  </a:lnTo>
                  <a:lnTo>
                    <a:pt x="11069" y="740"/>
                  </a:lnTo>
                  <a:lnTo>
                    <a:pt x="10880" y="891"/>
                  </a:lnTo>
                  <a:lnTo>
                    <a:pt x="10520" y="1176"/>
                  </a:lnTo>
                  <a:lnTo>
                    <a:pt x="10349" y="1308"/>
                  </a:lnTo>
                  <a:lnTo>
                    <a:pt x="10159" y="1403"/>
                  </a:lnTo>
                  <a:lnTo>
                    <a:pt x="10046" y="1441"/>
                  </a:lnTo>
                  <a:lnTo>
                    <a:pt x="9932" y="1479"/>
                  </a:lnTo>
                  <a:lnTo>
                    <a:pt x="9818" y="1498"/>
                  </a:lnTo>
                  <a:lnTo>
                    <a:pt x="9686" y="1498"/>
                  </a:lnTo>
                  <a:lnTo>
                    <a:pt x="9686" y="1498"/>
                  </a:lnTo>
                  <a:lnTo>
                    <a:pt x="9496" y="1498"/>
                  </a:lnTo>
                  <a:lnTo>
                    <a:pt x="9288" y="1441"/>
                  </a:lnTo>
                  <a:lnTo>
                    <a:pt x="9288" y="1441"/>
                  </a:lnTo>
                  <a:lnTo>
                    <a:pt x="9117" y="1422"/>
                  </a:lnTo>
                  <a:lnTo>
                    <a:pt x="8946" y="1403"/>
                  </a:lnTo>
                  <a:lnTo>
                    <a:pt x="8946" y="1403"/>
                  </a:lnTo>
                  <a:lnTo>
                    <a:pt x="8795" y="1403"/>
                  </a:lnTo>
                  <a:lnTo>
                    <a:pt x="8662" y="1441"/>
                  </a:lnTo>
                  <a:lnTo>
                    <a:pt x="8529" y="1498"/>
                  </a:lnTo>
                  <a:lnTo>
                    <a:pt x="8416" y="1574"/>
                  </a:lnTo>
                  <a:lnTo>
                    <a:pt x="8416" y="1574"/>
                  </a:lnTo>
                  <a:lnTo>
                    <a:pt x="8131" y="1801"/>
                  </a:lnTo>
                  <a:lnTo>
                    <a:pt x="7885" y="2029"/>
                  </a:lnTo>
                  <a:lnTo>
                    <a:pt x="7733" y="2123"/>
                  </a:lnTo>
                  <a:lnTo>
                    <a:pt x="7582" y="2199"/>
                  </a:lnTo>
                  <a:lnTo>
                    <a:pt x="7411" y="2256"/>
                  </a:lnTo>
                  <a:lnTo>
                    <a:pt x="7203" y="2294"/>
                  </a:lnTo>
                  <a:lnTo>
                    <a:pt x="7203" y="2294"/>
                  </a:lnTo>
                  <a:lnTo>
                    <a:pt x="7013" y="2313"/>
                  </a:lnTo>
                  <a:lnTo>
                    <a:pt x="7013" y="2313"/>
                  </a:lnTo>
                  <a:lnTo>
                    <a:pt x="6824" y="2294"/>
                  </a:lnTo>
                  <a:lnTo>
                    <a:pt x="6634" y="2275"/>
                  </a:lnTo>
                  <a:lnTo>
                    <a:pt x="6236" y="2237"/>
                  </a:lnTo>
                  <a:lnTo>
                    <a:pt x="6236" y="2237"/>
                  </a:lnTo>
                  <a:lnTo>
                    <a:pt x="6103" y="2237"/>
                  </a:lnTo>
                  <a:lnTo>
                    <a:pt x="6103" y="2237"/>
                  </a:lnTo>
                  <a:lnTo>
                    <a:pt x="5819" y="2256"/>
                  </a:lnTo>
                  <a:lnTo>
                    <a:pt x="5573" y="2313"/>
                  </a:lnTo>
                  <a:lnTo>
                    <a:pt x="5326" y="2408"/>
                  </a:lnTo>
                  <a:lnTo>
                    <a:pt x="5080" y="2540"/>
                  </a:lnTo>
                  <a:lnTo>
                    <a:pt x="5080" y="2540"/>
                  </a:lnTo>
                  <a:lnTo>
                    <a:pt x="4909" y="2654"/>
                  </a:lnTo>
                  <a:lnTo>
                    <a:pt x="4739" y="2768"/>
                  </a:lnTo>
                  <a:lnTo>
                    <a:pt x="4398" y="3014"/>
                  </a:lnTo>
                  <a:lnTo>
                    <a:pt x="4398" y="3014"/>
                  </a:lnTo>
                  <a:lnTo>
                    <a:pt x="4284" y="3090"/>
                  </a:lnTo>
                  <a:lnTo>
                    <a:pt x="4151" y="3128"/>
                  </a:lnTo>
                  <a:lnTo>
                    <a:pt x="4038" y="3147"/>
                  </a:lnTo>
                  <a:lnTo>
                    <a:pt x="3924" y="3147"/>
                  </a:lnTo>
                  <a:lnTo>
                    <a:pt x="3924" y="3147"/>
                  </a:lnTo>
                  <a:lnTo>
                    <a:pt x="3696" y="3128"/>
                  </a:lnTo>
                  <a:lnTo>
                    <a:pt x="3469" y="3090"/>
                  </a:lnTo>
                  <a:lnTo>
                    <a:pt x="3241" y="3014"/>
                  </a:lnTo>
                  <a:lnTo>
                    <a:pt x="2995" y="2976"/>
                  </a:lnTo>
                  <a:lnTo>
                    <a:pt x="2995" y="2976"/>
                  </a:lnTo>
                  <a:lnTo>
                    <a:pt x="2900" y="2957"/>
                  </a:lnTo>
                  <a:lnTo>
                    <a:pt x="2900" y="2957"/>
                  </a:lnTo>
                  <a:lnTo>
                    <a:pt x="2787" y="2976"/>
                  </a:lnTo>
                  <a:lnTo>
                    <a:pt x="2673" y="2995"/>
                  </a:lnTo>
                  <a:lnTo>
                    <a:pt x="2578" y="3033"/>
                  </a:lnTo>
                  <a:lnTo>
                    <a:pt x="2483" y="3090"/>
                  </a:lnTo>
                  <a:lnTo>
                    <a:pt x="2313" y="3223"/>
                  </a:lnTo>
                  <a:lnTo>
                    <a:pt x="2142" y="3374"/>
                  </a:lnTo>
                  <a:lnTo>
                    <a:pt x="2142" y="3374"/>
                  </a:lnTo>
                  <a:lnTo>
                    <a:pt x="2047" y="3469"/>
                  </a:lnTo>
                  <a:lnTo>
                    <a:pt x="1953" y="3526"/>
                  </a:lnTo>
                  <a:lnTo>
                    <a:pt x="1858" y="3583"/>
                  </a:lnTo>
                  <a:lnTo>
                    <a:pt x="1744" y="3640"/>
                  </a:lnTo>
                  <a:lnTo>
                    <a:pt x="1536" y="3678"/>
                  </a:lnTo>
                  <a:lnTo>
                    <a:pt x="1327" y="3696"/>
                  </a:lnTo>
                  <a:lnTo>
                    <a:pt x="1327" y="3696"/>
                  </a:lnTo>
                  <a:lnTo>
                    <a:pt x="1100" y="3678"/>
                  </a:lnTo>
                  <a:lnTo>
                    <a:pt x="853" y="3659"/>
                  </a:lnTo>
                  <a:lnTo>
                    <a:pt x="853" y="3659"/>
                  </a:lnTo>
                  <a:lnTo>
                    <a:pt x="607" y="3621"/>
                  </a:lnTo>
                  <a:lnTo>
                    <a:pt x="361" y="3621"/>
                  </a:lnTo>
                  <a:lnTo>
                    <a:pt x="361" y="3621"/>
                  </a:lnTo>
                  <a:lnTo>
                    <a:pt x="114" y="3640"/>
                  </a:lnTo>
                  <a:lnTo>
                    <a:pt x="114" y="3640"/>
                  </a:lnTo>
                  <a:lnTo>
                    <a:pt x="57" y="3659"/>
                  </a:lnTo>
                  <a:lnTo>
                    <a:pt x="19" y="3696"/>
                  </a:lnTo>
                  <a:lnTo>
                    <a:pt x="0" y="3753"/>
                  </a:lnTo>
                  <a:lnTo>
                    <a:pt x="0" y="3810"/>
                  </a:lnTo>
                  <a:lnTo>
                    <a:pt x="19" y="3867"/>
                  </a:lnTo>
                  <a:lnTo>
                    <a:pt x="57" y="3905"/>
                  </a:lnTo>
                  <a:lnTo>
                    <a:pt x="114" y="3943"/>
                  </a:lnTo>
                  <a:lnTo>
                    <a:pt x="171" y="3962"/>
                  </a:lnTo>
                  <a:lnTo>
                    <a:pt x="171" y="3962"/>
                  </a:lnTo>
                  <a:lnTo>
                    <a:pt x="209" y="3943"/>
                  </a:lnTo>
                  <a:lnTo>
                    <a:pt x="209" y="3943"/>
                  </a:lnTo>
                  <a:lnTo>
                    <a:pt x="342" y="3943"/>
                  </a:lnTo>
                  <a:lnTo>
                    <a:pt x="342" y="3943"/>
                  </a:lnTo>
                  <a:lnTo>
                    <a:pt x="474" y="3943"/>
                  </a:lnTo>
                  <a:lnTo>
                    <a:pt x="607" y="3962"/>
                  </a:lnTo>
                  <a:lnTo>
                    <a:pt x="891" y="4019"/>
                  </a:lnTo>
                  <a:lnTo>
                    <a:pt x="891" y="4019"/>
                  </a:lnTo>
                  <a:lnTo>
                    <a:pt x="1195" y="4076"/>
                  </a:lnTo>
                  <a:lnTo>
                    <a:pt x="1346" y="4095"/>
                  </a:lnTo>
                  <a:lnTo>
                    <a:pt x="1479" y="4113"/>
                  </a:lnTo>
                  <a:lnTo>
                    <a:pt x="1479" y="4113"/>
                  </a:lnTo>
                  <a:lnTo>
                    <a:pt x="1593" y="4095"/>
                  </a:lnTo>
                  <a:lnTo>
                    <a:pt x="1706" y="4095"/>
                  </a:lnTo>
                  <a:lnTo>
                    <a:pt x="1801" y="4057"/>
                  </a:lnTo>
                  <a:lnTo>
                    <a:pt x="1896" y="4000"/>
                  </a:lnTo>
                  <a:lnTo>
                    <a:pt x="1896" y="4000"/>
                  </a:lnTo>
                  <a:lnTo>
                    <a:pt x="2028" y="3924"/>
                  </a:lnTo>
                  <a:lnTo>
                    <a:pt x="2142" y="3829"/>
                  </a:lnTo>
                  <a:lnTo>
                    <a:pt x="2370" y="3621"/>
                  </a:lnTo>
                  <a:lnTo>
                    <a:pt x="2370" y="3621"/>
                  </a:lnTo>
                  <a:lnTo>
                    <a:pt x="2521" y="3488"/>
                  </a:lnTo>
                  <a:lnTo>
                    <a:pt x="2673" y="3412"/>
                  </a:lnTo>
                  <a:lnTo>
                    <a:pt x="2806" y="3355"/>
                  </a:lnTo>
                  <a:lnTo>
                    <a:pt x="2957" y="3355"/>
                  </a:lnTo>
                  <a:lnTo>
                    <a:pt x="2957" y="3355"/>
                  </a:lnTo>
                  <a:lnTo>
                    <a:pt x="3128" y="3355"/>
                  </a:lnTo>
                  <a:lnTo>
                    <a:pt x="3298" y="3393"/>
                  </a:lnTo>
                  <a:lnTo>
                    <a:pt x="3488" y="3431"/>
                  </a:lnTo>
                  <a:lnTo>
                    <a:pt x="3677" y="3469"/>
                  </a:lnTo>
                  <a:lnTo>
                    <a:pt x="3677" y="3469"/>
                  </a:lnTo>
                  <a:lnTo>
                    <a:pt x="3867" y="3488"/>
                  </a:lnTo>
                  <a:lnTo>
                    <a:pt x="3867" y="3488"/>
                  </a:lnTo>
                  <a:lnTo>
                    <a:pt x="4019" y="3469"/>
                  </a:lnTo>
                  <a:lnTo>
                    <a:pt x="4151" y="3450"/>
                  </a:lnTo>
                  <a:lnTo>
                    <a:pt x="4284" y="3412"/>
                  </a:lnTo>
                  <a:lnTo>
                    <a:pt x="4417" y="3374"/>
                  </a:lnTo>
                  <a:lnTo>
                    <a:pt x="4663" y="3242"/>
                  </a:lnTo>
                  <a:lnTo>
                    <a:pt x="4909" y="3071"/>
                  </a:lnTo>
                  <a:lnTo>
                    <a:pt x="4909" y="3071"/>
                  </a:lnTo>
                  <a:lnTo>
                    <a:pt x="5099" y="2938"/>
                  </a:lnTo>
                  <a:lnTo>
                    <a:pt x="5288" y="2825"/>
                  </a:lnTo>
                  <a:lnTo>
                    <a:pt x="5497" y="2749"/>
                  </a:lnTo>
                  <a:lnTo>
                    <a:pt x="5686" y="2692"/>
                  </a:lnTo>
                  <a:lnTo>
                    <a:pt x="5876" y="2654"/>
                  </a:lnTo>
                  <a:lnTo>
                    <a:pt x="6066" y="2635"/>
                  </a:lnTo>
                  <a:lnTo>
                    <a:pt x="6464" y="2616"/>
                  </a:lnTo>
                  <a:lnTo>
                    <a:pt x="6464" y="2616"/>
                  </a:lnTo>
                  <a:lnTo>
                    <a:pt x="7203" y="2635"/>
                  </a:lnTo>
                  <a:lnTo>
                    <a:pt x="7203" y="2635"/>
                  </a:lnTo>
                  <a:lnTo>
                    <a:pt x="7203" y="2635"/>
                  </a:lnTo>
                  <a:lnTo>
                    <a:pt x="7203" y="2635"/>
                  </a:lnTo>
                  <a:lnTo>
                    <a:pt x="7373" y="2616"/>
                  </a:lnTo>
                  <a:lnTo>
                    <a:pt x="7525" y="2597"/>
                  </a:lnTo>
                  <a:lnTo>
                    <a:pt x="7677" y="2540"/>
                  </a:lnTo>
                  <a:lnTo>
                    <a:pt x="7809" y="2483"/>
                  </a:lnTo>
                  <a:lnTo>
                    <a:pt x="7942" y="2408"/>
                  </a:lnTo>
                  <a:lnTo>
                    <a:pt x="8075" y="2313"/>
                  </a:lnTo>
                  <a:lnTo>
                    <a:pt x="8302" y="2104"/>
                  </a:lnTo>
                  <a:lnTo>
                    <a:pt x="8302" y="2104"/>
                  </a:lnTo>
                  <a:lnTo>
                    <a:pt x="8473" y="1953"/>
                  </a:lnTo>
                  <a:lnTo>
                    <a:pt x="8643" y="1877"/>
                  </a:lnTo>
                  <a:lnTo>
                    <a:pt x="8814" y="1820"/>
                  </a:lnTo>
                  <a:lnTo>
                    <a:pt x="8984" y="1801"/>
                  </a:lnTo>
                  <a:lnTo>
                    <a:pt x="8984" y="1801"/>
                  </a:lnTo>
                  <a:lnTo>
                    <a:pt x="9193" y="1820"/>
                  </a:lnTo>
                  <a:lnTo>
                    <a:pt x="9420" y="1858"/>
                  </a:lnTo>
                  <a:lnTo>
                    <a:pt x="9420" y="1858"/>
                  </a:lnTo>
                  <a:lnTo>
                    <a:pt x="9629" y="1896"/>
                  </a:lnTo>
                  <a:lnTo>
                    <a:pt x="9856" y="1915"/>
                  </a:lnTo>
                  <a:lnTo>
                    <a:pt x="9856" y="1915"/>
                  </a:lnTo>
                  <a:lnTo>
                    <a:pt x="9970" y="1915"/>
                  </a:lnTo>
                  <a:lnTo>
                    <a:pt x="10065" y="1896"/>
                  </a:lnTo>
                  <a:lnTo>
                    <a:pt x="10178" y="1858"/>
                  </a:lnTo>
                  <a:lnTo>
                    <a:pt x="10292" y="1801"/>
                  </a:lnTo>
                  <a:lnTo>
                    <a:pt x="10292" y="1801"/>
                  </a:lnTo>
                  <a:lnTo>
                    <a:pt x="10520" y="1650"/>
                  </a:lnTo>
                  <a:lnTo>
                    <a:pt x="10728" y="1498"/>
                  </a:lnTo>
                  <a:lnTo>
                    <a:pt x="11088" y="1176"/>
                  </a:lnTo>
                  <a:lnTo>
                    <a:pt x="11297" y="1043"/>
                  </a:lnTo>
                  <a:lnTo>
                    <a:pt x="11505" y="910"/>
                  </a:lnTo>
                  <a:lnTo>
                    <a:pt x="11619" y="872"/>
                  </a:lnTo>
                  <a:lnTo>
                    <a:pt x="11752" y="835"/>
                  </a:lnTo>
                  <a:lnTo>
                    <a:pt x="11884" y="797"/>
                  </a:lnTo>
                  <a:lnTo>
                    <a:pt x="12036" y="778"/>
                  </a:lnTo>
                  <a:lnTo>
                    <a:pt x="12036" y="778"/>
                  </a:lnTo>
                  <a:lnTo>
                    <a:pt x="12377" y="740"/>
                  </a:lnTo>
                  <a:lnTo>
                    <a:pt x="12529" y="702"/>
                  </a:lnTo>
                  <a:lnTo>
                    <a:pt x="12680" y="645"/>
                  </a:lnTo>
                  <a:lnTo>
                    <a:pt x="12813" y="569"/>
                  </a:lnTo>
                  <a:lnTo>
                    <a:pt x="12927" y="493"/>
                  </a:lnTo>
                  <a:lnTo>
                    <a:pt x="13059" y="380"/>
                  </a:lnTo>
                  <a:lnTo>
                    <a:pt x="13154" y="247"/>
                  </a:lnTo>
                  <a:lnTo>
                    <a:pt x="13154" y="247"/>
                  </a:lnTo>
                  <a:lnTo>
                    <a:pt x="13192" y="190"/>
                  </a:lnTo>
                  <a:lnTo>
                    <a:pt x="13192" y="152"/>
                  </a:lnTo>
                  <a:lnTo>
                    <a:pt x="13192" y="114"/>
                  </a:lnTo>
                  <a:lnTo>
                    <a:pt x="13173" y="76"/>
                  </a:lnTo>
                  <a:lnTo>
                    <a:pt x="13097" y="20"/>
                  </a:lnTo>
                  <a:lnTo>
                    <a:pt x="13021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225982" y="322310"/>
            <a:ext cx="864242" cy="434382"/>
            <a:chOff x="-520650" y="4377063"/>
            <a:chExt cx="635425" cy="319375"/>
          </a:xfrm>
        </p:grpSpPr>
        <p:sp>
          <p:nvSpPr>
            <p:cNvPr id="72" name="Google Shape;72;p2"/>
            <p:cNvSpPr/>
            <p:nvPr/>
          </p:nvSpPr>
          <p:spPr>
            <a:xfrm>
              <a:off x="-520650" y="4412113"/>
              <a:ext cx="635425" cy="284325"/>
            </a:xfrm>
            <a:custGeom>
              <a:avLst/>
              <a:gdLst/>
              <a:ahLst/>
              <a:cxnLst/>
              <a:rect l="l" t="t" r="r" b="b"/>
              <a:pathLst>
                <a:path w="25417" h="11373" extrusionOk="0">
                  <a:moveTo>
                    <a:pt x="12851" y="1"/>
                  </a:moveTo>
                  <a:lnTo>
                    <a:pt x="12490" y="20"/>
                  </a:lnTo>
                  <a:lnTo>
                    <a:pt x="12111" y="76"/>
                  </a:lnTo>
                  <a:lnTo>
                    <a:pt x="11732" y="133"/>
                  </a:lnTo>
                  <a:lnTo>
                    <a:pt x="11353" y="228"/>
                  </a:lnTo>
                  <a:lnTo>
                    <a:pt x="10406" y="437"/>
                  </a:lnTo>
                  <a:lnTo>
                    <a:pt x="9458" y="664"/>
                  </a:lnTo>
                  <a:lnTo>
                    <a:pt x="8529" y="929"/>
                  </a:lnTo>
                  <a:lnTo>
                    <a:pt x="7600" y="1214"/>
                  </a:lnTo>
                  <a:lnTo>
                    <a:pt x="6842" y="1479"/>
                  </a:lnTo>
                  <a:lnTo>
                    <a:pt x="6084" y="1782"/>
                  </a:lnTo>
                  <a:lnTo>
                    <a:pt x="5364" y="2105"/>
                  </a:lnTo>
                  <a:lnTo>
                    <a:pt x="4644" y="2484"/>
                  </a:lnTo>
                  <a:lnTo>
                    <a:pt x="4303" y="2673"/>
                  </a:lnTo>
                  <a:lnTo>
                    <a:pt x="3961" y="2882"/>
                  </a:lnTo>
                  <a:lnTo>
                    <a:pt x="3620" y="3109"/>
                  </a:lnTo>
                  <a:lnTo>
                    <a:pt x="3298" y="3336"/>
                  </a:lnTo>
                  <a:lnTo>
                    <a:pt x="2976" y="3583"/>
                  </a:lnTo>
                  <a:lnTo>
                    <a:pt x="2654" y="3829"/>
                  </a:lnTo>
                  <a:lnTo>
                    <a:pt x="2350" y="4095"/>
                  </a:lnTo>
                  <a:lnTo>
                    <a:pt x="2047" y="4360"/>
                  </a:lnTo>
                  <a:lnTo>
                    <a:pt x="1839" y="4568"/>
                  </a:lnTo>
                  <a:lnTo>
                    <a:pt x="1630" y="4796"/>
                  </a:lnTo>
                  <a:lnTo>
                    <a:pt x="1403" y="5042"/>
                  </a:lnTo>
                  <a:lnTo>
                    <a:pt x="1194" y="5308"/>
                  </a:lnTo>
                  <a:lnTo>
                    <a:pt x="986" y="5592"/>
                  </a:lnTo>
                  <a:lnTo>
                    <a:pt x="777" y="5895"/>
                  </a:lnTo>
                  <a:lnTo>
                    <a:pt x="588" y="6198"/>
                  </a:lnTo>
                  <a:lnTo>
                    <a:pt x="417" y="6521"/>
                  </a:lnTo>
                  <a:lnTo>
                    <a:pt x="284" y="6843"/>
                  </a:lnTo>
                  <a:lnTo>
                    <a:pt x="152" y="7165"/>
                  </a:lnTo>
                  <a:lnTo>
                    <a:pt x="57" y="7487"/>
                  </a:lnTo>
                  <a:lnTo>
                    <a:pt x="19" y="7828"/>
                  </a:lnTo>
                  <a:lnTo>
                    <a:pt x="0" y="8151"/>
                  </a:lnTo>
                  <a:lnTo>
                    <a:pt x="0" y="8302"/>
                  </a:lnTo>
                  <a:lnTo>
                    <a:pt x="19" y="8473"/>
                  </a:lnTo>
                  <a:lnTo>
                    <a:pt x="57" y="8625"/>
                  </a:lnTo>
                  <a:lnTo>
                    <a:pt x="95" y="8795"/>
                  </a:lnTo>
                  <a:lnTo>
                    <a:pt x="152" y="8947"/>
                  </a:lnTo>
                  <a:lnTo>
                    <a:pt x="228" y="9098"/>
                  </a:lnTo>
                  <a:lnTo>
                    <a:pt x="322" y="9231"/>
                  </a:lnTo>
                  <a:lnTo>
                    <a:pt x="417" y="9364"/>
                  </a:lnTo>
                  <a:lnTo>
                    <a:pt x="512" y="9496"/>
                  </a:lnTo>
                  <a:lnTo>
                    <a:pt x="626" y="9610"/>
                  </a:lnTo>
                  <a:lnTo>
                    <a:pt x="891" y="9819"/>
                  </a:lnTo>
                  <a:lnTo>
                    <a:pt x="1175" y="9989"/>
                  </a:lnTo>
                  <a:lnTo>
                    <a:pt x="1478" y="10141"/>
                  </a:lnTo>
                  <a:lnTo>
                    <a:pt x="1801" y="10292"/>
                  </a:lnTo>
                  <a:lnTo>
                    <a:pt x="2388" y="10558"/>
                  </a:lnTo>
                  <a:lnTo>
                    <a:pt x="2786" y="10728"/>
                  </a:lnTo>
                  <a:lnTo>
                    <a:pt x="3165" y="10861"/>
                  </a:lnTo>
                  <a:lnTo>
                    <a:pt x="3544" y="10975"/>
                  </a:lnTo>
                  <a:lnTo>
                    <a:pt x="3942" y="11070"/>
                  </a:lnTo>
                  <a:lnTo>
                    <a:pt x="4340" y="11145"/>
                  </a:lnTo>
                  <a:lnTo>
                    <a:pt x="4738" y="11183"/>
                  </a:lnTo>
                  <a:lnTo>
                    <a:pt x="5136" y="11221"/>
                  </a:lnTo>
                  <a:lnTo>
                    <a:pt x="5553" y="11240"/>
                  </a:lnTo>
                  <a:lnTo>
                    <a:pt x="8036" y="11335"/>
                  </a:lnTo>
                  <a:lnTo>
                    <a:pt x="9287" y="11373"/>
                  </a:lnTo>
                  <a:lnTo>
                    <a:pt x="11277" y="11373"/>
                  </a:lnTo>
                  <a:lnTo>
                    <a:pt x="12017" y="11354"/>
                  </a:lnTo>
                  <a:lnTo>
                    <a:pt x="12756" y="11316"/>
                  </a:lnTo>
                  <a:lnTo>
                    <a:pt x="13476" y="11259"/>
                  </a:lnTo>
                  <a:lnTo>
                    <a:pt x="13893" y="11202"/>
                  </a:lnTo>
                  <a:lnTo>
                    <a:pt x="14291" y="11126"/>
                  </a:lnTo>
                  <a:lnTo>
                    <a:pt x="14708" y="11051"/>
                  </a:lnTo>
                  <a:lnTo>
                    <a:pt x="15125" y="10956"/>
                  </a:lnTo>
                  <a:lnTo>
                    <a:pt x="15921" y="10747"/>
                  </a:lnTo>
                  <a:lnTo>
                    <a:pt x="16736" y="10539"/>
                  </a:lnTo>
                  <a:lnTo>
                    <a:pt x="17608" y="10292"/>
                  </a:lnTo>
                  <a:lnTo>
                    <a:pt x="18461" y="10027"/>
                  </a:lnTo>
                  <a:lnTo>
                    <a:pt x="18878" y="9875"/>
                  </a:lnTo>
                  <a:lnTo>
                    <a:pt x="19295" y="9705"/>
                  </a:lnTo>
                  <a:lnTo>
                    <a:pt x="19693" y="9534"/>
                  </a:lnTo>
                  <a:lnTo>
                    <a:pt x="20110" y="9345"/>
                  </a:lnTo>
                  <a:lnTo>
                    <a:pt x="20451" y="9174"/>
                  </a:lnTo>
                  <a:lnTo>
                    <a:pt x="20792" y="9004"/>
                  </a:lnTo>
                  <a:lnTo>
                    <a:pt x="21133" y="8814"/>
                  </a:lnTo>
                  <a:lnTo>
                    <a:pt x="21474" y="8606"/>
                  </a:lnTo>
                  <a:lnTo>
                    <a:pt x="21797" y="8397"/>
                  </a:lnTo>
                  <a:lnTo>
                    <a:pt x="22119" y="8170"/>
                  </a:lnTo>
                  <a:lnTo>
                    <a:pt x="22441" y="7923"/>
                  </a:lnTo>
                  <a:lnTo>
                    <a:pt x="22744" y="7677"/>
                  </a:lnTo>
                  <a:lnTo>
                    <a:pt x="23047" y="7430"/>
                  </a:lnTo>
                  <a:lnTo>
                    <a:pt x="23332" y="7165"/>
                  </a:lnTo>
                  <a:lnTo>
                    <a:pt x="23616" y="6881"/>
                  </a:lnTo>
                  <a:lnTo>
                    <a:pt x="23900" y="6597"/>
                  </a:lnTo>
                  <a:lnTo>
                    <a:pt x="24147" y="6312"/>
                  </a:lnTo>
                  <a:lnTo>
                    <a:pt x="24393" y="6009"/>
                  </a:lnTo>
                  <a:lnTo>
                    <a:pt x="24640" y="5706"/>
                  </a:lnTo>
                  <a:lnTo>
                    <a:pt x="24848" y="5402"/>
                  </a:lnTo>
                  <a:lnTo>
                    <a:pt x="25019" y="5118"/>
                  </a:lnTo>
                  <a:lnTo>
                    <a:pt x="25170" y="4834"/>
                  </a:lnTo>
                  <a:lnTo>
                    <a:pt x="25284" y="4531"/>
                  </a:lnTo>
                  <a:lnTo>
                    <a:pt x="25360" y="4227"/>
                  </a:lnTo>
                  <a:lnTo>
                    <a:pt x="25398" y="3924"/>
                  </a:lnTo>
                  <a:lnTo>
                    <a:pt x="25417" y="3602"/>
                  </a:lnTo>
                  <a:lnTo>
                    <a:pt x="25379" y="3299"/>
                  </a:lnTo>
                  <a:lnTo>
                    <a:pt x="25341" y="3147"/>
                  </a:lnTo>
                  <a:lnTo>
                    <a:pt x="25303" y="2995"/>
                  </a:lnTo>
                  <a:lnTo>
                    <a:pt x="25246" y="2844"/>
                  </a:lnTo>
                  <a:lnTo>
                    <a:pt x="25170" y="2692"/>
                  </a:lnTo>
                  <a:lnTo>
                    <a:pt x="25075" y="2559"/>
                  </a:lnTo>
                  <a:lnTo>
                    <a:pt x="24981" y="2427"/>
                  </a:lnTo>
                  <a:lnTo>
                    <a:pt x="24772" y="2180"/>
                  </a:lnTo>
                  <a:lnTo>
                    <a:pt x="24526" y="1953"/>
                  </a:lnTo>
                  <a:lnTo>
                    <a:pt x="24242" y="1725"/>
                  </a:lnTo>
                  <a:lnTo>
                    <a:pt x="23976" y="1536"/>
                  </a:lnTo>
                  <a:lnTo>
                    <a:pt x="23692" y="1365"/>
                  </a:lnTo>
                  <a:lnTo>
                    <a:pt x="23427" y="1214"/>
                  </a:lnTo>
                  <a:lnTo>
                    <a:pt x="23142" y="1062"/>
                  </a:lnTo>
                  <a:lnTo>
                    <a:pt x="22858" y="929"/>
                  </a:lnTo>
                  <a:lnTo>
                    <a:pt x="22574" y="816"/>
                  </a:lnTo>
                  <a:lnTo>
                    <a:pt x="22270" y="721"/>
                  </a:lnTo>
                  <a:lnTo>
                    <a:pt x="21967" y="645"/>
                  </a:lnTo>
                  <a:lnTo>
                    <a:pt x="21664" y="588"/>
                  </a:lnTo>
                  <a:lnTo>
                    <a:pt x="21342" y="531"/>
                  </a:lnTo>
                  <a:lnTo>
                    <a:pt x="21038" y="493"/>
                  </a:lnTo>
                  <a:lnTo>
                    <a:pt x="21019" y="493"/>
                  </a:lnTo>
                  <a:lnTo>
                    <a:pt x="20944" y="512"/>
                  </a:lnTo>
                  <a:lnTo>
                    <a:pt x="20906" y="550"/>
                  </a:lnTo>
                  <a:lnTo>
                    <a:pt x="20887" y="588"/>
                  </a:lnTo>
                  <a:lnTo>
                    <a:pt x="20868" y="664"/>
                  </a:lnTo>
                  <a:lnTo>
                    <a:pt x="20887" y="721"/>
                  </a:lnTo>
                  <a:lnTo>
                    <a:pt x="20925" y="759"/>
                  </a:lnTo>
                  <a:lnTo>
                    <a:pt x="20963" y="816"/>
                  </a:lnTo>
                  <a:lnTo>
                    <a:pt x="21038" y="835"/>
                  </a:lnTo>
                  <a:lnTo>
                    <a:pt x="21399" y="873"/>
                  </a:lnTo>
                  <a:lnTo>
                    <a:pt x="21740" y="948"/>
                  </a:lnTo>
                  <a:lnTo>
                    <a:pt x="22100" y="1024"/>
                  </a:lnTo>
                  <a:lnTo>
                    <a:pt x="22441" y="1138"/>
                  </a:lnTo>
                  <a:lnTo>
                    <a:pt x="22763" y="1271"/>
                  </a:lnTo>
                  <a:lnTo>
                    <a:pt x="23085" y="1422"/>
                  </a:lnTo>
                  <a:lnTo>
                    <a:pt x="23408" y="1574"/>
                  </a:lnTo>
                  <a:lnTo>
                    <a:pt x="23730" y="1763"/>
                  </a:lnTo>
                  <a:lnTo>
                    <a:pt x="24052" y="2010"/>
                  </a:lnTo>
                  <a:lnTo>
                    <a:pt x="24374" y="2275"/>
                  </a:lnTo>
                  <a:lnTo>
                    <a:pt x="24640" y="2578"/>
                  </a:lnTo>
                  <a:lnTo>
                    <a:pt x="24772" y="2749"/>
                  </a:lnTo>
                  <a:lnTo>
                    <a:pt x="24886" y="2901"/>
                  </a:lnTo>
                  <a:lnTo>
                    <a:pt x="24962" y="3033"/>
                  </a:lnTo>
                  <a:lnTo>
                    <a:pt x="25019" y="3166"/>
                  </a:lnTo>
                  <a:lnTo>
                    <a:pt x="25057" y="3299"/>
                  </a:lnTo>
                  <a:lnTo>
                    <a:pt x="25094" y="3431"/>
                  </a:lnTo>
                  <a:lnTo>
                    <a:pt x="25094" y="3564"/>
                  </a:lnTo>
                  <a:lnTo>
                    <a:pt x="25094" y="3697"/>
                  </a:lnTo>
                  <a:lnTo>
                    <a:pt x="25075" y="3962"/>
                  </a:lnTo>
                  <a:lnTo>
                    <a:pt x="25019" y="4246"/>
                  </a:lnTo>
                  <a:lnTo>
                    <a:pt x="24924" y="4512"/>
                  </a:lnTo>
                  <a:lnTo>
                    <a:pt x="24810" y="4758"/>
                  </a:lnTo>
                  <a:lnTo>
                    <a:pt x="24696" y="5004"/>
                  </a:lnTo>
                  <a:lnTo>
                    <a:pt x="24526" y="5308"/>
                  </a:lnTo>
                  <a:lnTo>
                    <a:pt x="24336" y="5611"/>
                  </a:lnTo>
                  <a:lnTo>
                    <a:pt x="24128" y="5895"/>
                  </a:lnTo>
                  <a:lnTo>
                    <a:pt x="23900" y="6180"/>
                  </a:lnTo>
                  <a:lnTo>
                    <a:pt x="23654" y="6445"/>
                  </a:lnTo>
                  <a:lnTo>
                    <a:pt x="23389" y="6710"/>
                  </a:lnTo>
                  <a:lnTo>
                    <a:pt x="23123" y="6957"/>
                  </a:lnTo>
                  <a:lnTo>
                    <a:pt x="22839" y="7203"/>
                  </a:lnTo>
                  <a:lnTo>
                    <a:pt x="22536" y="7430"/>
                  </a:lnTo>
                  <a:lnTo>
                    <a:pt x="22251" y="7658"/>
                  </a:lnTo>
                  <a:lnTo>
                    <a:pt x="21645" y="8094"/>
                  </a:lnTo>
                  <a:lnTo>
                    <a:pt x="21019" y="8473"/>
                  </a:lnTo>
                  <a:lnTo>
                    <a:pt x="20432" y="8814"/>
                  </a:lnTo>
                  <a:lnTo>
                    <a:pt x="20091" y="9004"/>
                  </a:lnTo>
                  <a:lnTo>
                    <a:pt x="19750" y="9174"/>
                  </a:lnTo>
                  <a:lnTo>
                    <a:pt x="19048" y="9477"/>
                  </a:lnTo>
                  <a:lnTo>
                    <a:pt x="18328" y="9743"/>
                  </a:lnTo>
                  <a:lnTo>
                    <a:pt x="17589" y="9970"/>
                  </a:lnTo>
                  <a:lnTo>
                    <a:pt x="16850" y="10198"/>
                  </a:lnTo>
                  <a:lnTo>
                    <a:pt x="16092" y="10387"/>
                  </a:lnTo>
                  <a:lnTo>
                    <a:pt x="14594" y="10728"/>
                  </a:lnTo>
                  <a:lnTo>
                    <a:pt x="14196" y="10804"/>
                  </a:lnTo>
                  <a:lnTo>
                    <a:pt x="13798" y="10880"/>
                  </a:lnTo>
                  <a:lnTo>
                    <a:pt x="13400" y="10918"/>
                  </a:lnTo>
                  <a:lnTo>
                    <a:pt x="12983" y="10975"/>
                  </a:lnTo>
                  <a:lnTo>
                    <a:pt x="12168" y="11013"/>
                  </a:lnTo>
                  <a:lnTo>
                    <a:pt x="11334" y="11032"/>
                  </a:lnTo>
                  <a:lnTo>
                    <a:pt x="10519" y="11013"/>
                  </a:lnTo>
                  <a:lnTo>
                    <a:pt x="9704" y="10994"/>
                  </a:lnTo>
                  <a:lnTo>
                    <a:pt x="8074" y="10956"/>
                  </a:lnTo>
                  <a:lnTo>
                    <a:pt x="6520" y="10937"/>
                  </a:lnTo>
                  <a:lnTo>
                    <a:pt x="5743" y="10918"/>
                  </a:lnTo>
                  <a:lnTo>
                    <a:pt x="4985" y="10899"/>
                  </a:lnTo>
                  <a:lnTo>
                    <a:pt x="4549" y="10861"/>
                  </a:lnTo>
                  <a:lnTo>
                    <a:pt x="4132" y="10785"/>
                  </a:lnTo>
                  <a:lnTo>
                    <a:pt x="3734" y="10690"/>
                  </a:lnTo>
                  <a:lnTo>
                    <a:pt x="3336" y="10577"/>
                  </a:lnTo>
                  <a:lnTo>
                    <a:pt x="2938" y="10425"/>
                  </a:lnTo>
                  <a:lnTo>
                    <a:pt x="2540" y="10255"/>
                  </a:lnTo>
                  <a:lnTo>
                    <a:pt x="2161" y="10084"/>
                  </a:lnTo>
                  <a:lnTo>
                    <a:pt x="1782" y="9894"/>
                  </a:lnTo>
                  <a:lnTo>
                    <a:pt x="1384" y="9686"/>
                  </a:lnTo>
                  <a:lnTo>
                    <a:pt x="1175" y="9572"/>
                  </a:lnTo>
                  <a:lnTo>
                    <a:pt x="1005" y="9458"/>
                  </a:lnTo>
                  <a:lnTo>
                    <a:pt x="834" y="9326"/>
                  </a:lnTo>
                  <a:lnTo>
                    <a:pt x="682" y="9155"/>
                  </a:lnTo>
                  <a:lnTo>
                    <a:pt x="550" y="8985"/>
                  </a:lnTo>
                  <a:lnTo>
                    <a:pt x="455" y="8757"/>
                  </a:lnTo>
                  <a:lnTo>
                    <a:pt x="417" y="8568"/>
                  </a:lnTo>
                  <a:lnTo>
                    <a:pt x="379" y="8359"/>
                  </a:lnTo>
                  <a:lnTo>
                    <a:pt x="379" y="8151"/>
                  </a:lnTo>
                  <a:lnTo>
                    <a:pt x="398" y="7942"/>
                  </a:lnTo>
                  <a:lnTo>
                    <a:pt x="417" y="7734"/>
                  </a:lnTo>
                  <a:lnTo>
                    <a:pt x="455" y="7525"/>
                  </a:lnTo>
                  <a:lnTo>
                    <a:pt x="550" y="7146"/>
                  </a:lnTo>
                  <a:lnTo>
                    <a:pt x="682" y="6767"/>
                  </a:lnTo>
                  <a:lnTo>
                    <a:pt x="853" y="6426"/>
                  </a:lnTo>
                  <a:lnTo>
                    <a:pt x="1043" y="6085"/>
                  </a:lnTo>
                  <a:lnTo>
                    <a:pt x="1251" y="5763"/>
                  </a:lnTo>
                  <a:lnTo>
                    <a:pt x="1497" y="5459"/>
                  </a:lnTo>
                  <a:lnTo>
                    <a:pt x="1763" y="5156"/>
                  </a:lnTo>
                  <a:lnTo>
                    <a:pt x="2009" y="4872"/>
                  </a:lnTo>
                  <a:lnTo>
                    <a:pt x="2293" y="4606"/>
                  </a:lnTo>
                  <a:lnTo>
                    <a:pt x="2559" y="4341"/>
                  </a:lnTo>
                  <a:lnTo>
                    <a:pt x="2843" y="4095"/>
                  </a:lnTo>
                  <a:lnTo>
                    <a:pt x="3127" y="3867"/>
                  </a:lnTo>
                  <a:lnTo>
                    <a:pt x="3431" y="3640"/>
                  </a:lnTo>
                  <a:lnTo>
                    <a:pt x="3734" y="3412"/>
                  </a:lnTo>
                  <a:lnTo>
                    <a:pt x="4037" y="3204"/>
                  </a:lnTo>
                  <a:lnTo>
                    <a:pt x="4682" y="2825"/>
                  </a:lnTo>
                  <a:lnTo>
                    <a:pt x="5345" y="2484"/>
                  </a:lnTo>
                  <a:lnTo>
                    <a:pt x="6027" y="2161"/>
                  </a:lnTo>
                  <a:lnTo>
                    <a:pt x="6710" y="1877"/>
                  </a:lnTo>
                  <a:lnTo>
                    <a:pt x="7411" y="1631"/>
                  </a:lnTo>
                  <a:lnTo>
                    <a:pt x="8112" y="1384"/>
                  </a:lnTo>
                  <a:lnTo>
                    <a:pt x="8832" y="1176"/>
                  </a:lnTo>
                  <a:lnTo>
                    <a:pt x="9553" y="986"/>
                  </a:lnTo>
                  <a:lnTo>
                    <a:pt x="10273" y="797"/>
                  </a:lnTo>
                  <a:lnTo>
                    <a:pt x="10879" y="645"/>
                  </a:lnTo>
                  <a:lnTo>
                    <a:pt x="11505" y="493"/>
                  </a:lnTo>
                  <a:lnTo>
                    <a:pt x="11827" y="418"/>
                  </a:lnTo>
                  <a:lnTo>
                    <a:pt x="12149" y="361"/>
                  </a:lnTo>
                  <a:lnTo>
                    <a:pt x="12471" y="323"/>
                  </a:lnTo>
                  <a:lnTo>
                    <a:pt x="13059" y="323"/>
                  </a:lnTo>
                  <a:lnTo>
                    <a:pt x="13324" y="361"/>
                  </a:lnTo>
                  <a:lnTo>
                    <a:pt x="13571" y="418"/>
                  </a:lnTo>
                  <a:lnTo>
                    <a:pt x="13836" y="512"/>
                  </a:lnTo>
                  <a:lnTo>
                    <a:pt x="13893" y="531"/>
                  </a:lnTo>
                  <a:lnTo>
                    <a:pt x="13950" y="512"/>
                  </a:lnTo>
                  <a:lnTo>
                    <a:pt x="14007" y="493"/>
                  </a:lnTo>
                  <a:lnTo>
                    <a:pt x="14045" y="456"/>
                  </a:lnTo>
                  <a:lnTo>
                    <a:pt x="14064" y="399"/>
                  </a:lnTo>
                  <a:lnTo>
                    <a:pt x="14082" y="361"/>
                  </a:lnTo>
                  <a:lnTo>
                    <a:pt x="14082" y="304"/>
                  </a:lnTo>
                  <a:lnTo>
                    <a:pt x="14045" y="266"/>
                  </a:lnTo>
                  <a:lnTo>
                    <a:pt x="13988" y="228"/>
                  </a:lnTo>
                  <a:lnTo>
                    <a:pt x="13703" y="133"/>
                  </a:lnTo>
                  <a:lnTo>
                    <a:pt x="13419" y="58"/>
                  </a:lnTo>
                  <a:lnTo>
                    <a:pt x="13135" y="20"/>
                  </a:lnTo>
                  <a:lnTo>
                    <a:pt x="12851" y="1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520650" y="4412113"/>
              <a:ext cx="635425" cy="284325"/>
            </a:xfrm>
            <a:custGeom>
              <a:avLst/>
              <a:gdLst/>
              <a:ahLst/>
              <a:cxnLst/>
              <a:rect l="l" t="t" r="r" b="b"/>
              <a:pathLst>
                <a:path w="25417" h="11373" fill="none" extrusionOk="0">
                  <a:moveTo>
                    <a:pt x="12851" y="1"/>
                  </a:moveTo>
                  <a:lnTo>
                    <a:pt x="12851" y="1"/>
                  </a:lnTo>
                  <a:lnTo>
                    <a:pt x="12490" y="20"/>
                  </a:lnTo>
                  <a:lnTo>
                    <a:pt x="12111" y="76"/>
                  </a:lnTo>
                  <a:lnTo>
                    <a:pt x="11732" y="133"/>
                  </a:lnTo>
                  <a:lnTo>
                    <a:pt x="11353" y="228"/>
                  </a:lnTo>
                  <a:lnTo>
                    <a:pt x="11353" y="228"/>
                  </a:lnTo>
                  <a:lnTo>
                    <a:pt x="10406" y="437"/>
                  </a:lnTo>
                  <a:lnTo>
                    <a:pt x="9458" y="664"/>
                  </a:lnTo>
                  <a:lnTo>
                    <a:pt x="8529" y="929"/>
                  </a:lnTo>
                  <a:lnTo>
                    <a:pt x="7600" y="1214"/>
                  </a:lnTo>
                  <a:lnTo>
                    <a:pt x="7600" y="1214"/>
                  </a:lnTo>
                  <a:lnTo>
                    <a:pt x="6842" y="1479"/>
                  </a:lnTo>
                  <a:lnTo>
                    <a:pt x="6084" y="1782"/>
                  </a:lnTo>
                  <a:lnTo>
                    <a:pt x="5364" y="2105"/>
                  </a:lnTo>
                  <a:lnTo>
                    <a:pt x="4644" y="2484"/>
                  </a:lnTo>
                  <a:lnTo>
                    <a:pt x="4303" y="2673"/>
                  </a:lnTo>
                  <a:lnTo>
                    <a:pt x="3961" y="2882"/>
                  </a:lnTo>
                  <a:lnTo>
                    <a:pt x="3620" y="3109"/>
                  </a:lnTo>
                  <a:lnTo>
                    <a:pt x="3298" y="3336"/>
                  </a:lnTo>
                  <a:lnTo>
                    <a:pt x="2976" y="3583"/>
                  </a:lnTo>
                  <a:lnTo>
                    <a:pt x="2654" y="3829"/>
                  </a:lnTo>
                  <a:lnTo>
                    <a:pt x="2350" y="4095"/>
                  </a:lnTo>
                  <a:lnTo>
                    <a:pt x="2047" y="4360"/>
                  </a:lnTo>
                  <a:lnTo>
                    <a:pt x="2047" y="4360"/>
                  </a:lnTo>
                  <a:lnTo>
                    <a:pt x="1839" y="4568"/>
                  </a:lnTo>
                  <a:lnTo>
                    <a:pt x="1630" y="4796"/>
                  </a:lnTo>
                  <a:lnTo>
                    <a:pt x="1403" y="5042"/>
                  </a:lnTo>
                  <a:lnTo>
                    <a:pt x="1194" y="5308"/>
                  </a:lnTo>
                  <a:lnTo>
                    <a:pt x="986" y="5592"/>
                  </a:lnTo>
                  <a:lnTo>
                    <a:pt x="777" y="5895"/>
                  </a:lnTo>
                  <a:lnTo>
                    <a:pt x="588" y="6198"/>
                  </a:lnTo>
                  <a:lnTo>
                    <a:pt x="417" y="6521"/>
                  </a:lnTo>
                  <a:lnTo>
                    <a:pt x="284" y="6843"/>
                  </a:lnTo>
                  <a:lnTo>
                    <a:pt x="152" y="7165"/>
                  </a:lnTo>
                  <a:lnTo>
                    <a:pt x="57" y="7487"/>
                  </a:lnTo>
                  <a:lnTo>
                    <a:pt x="19" y="7828"/>
                  </a:lnTo>
                  <a:lnTo>
                    <a:pt x="0" y="8151"/>
                  </a:lnTo>
                  <a:lnTo>
                    <a:pt x="0" y="8302"/>
                  </a:lnTo>
                  <a:lnTo>
                    <a:pt x="19" y="8473"/>
                  </a:lnTo>
                  <a:lnTo>
                    <a:pt x="57" y="8625"/>
                  </a:lnTo>
                  <a:lnTo>
                    <a:pt x="95" y="8795"/>
                  </a:lnTo>
                  <a:lnTo>
                    <a:pt x="152" y="8947"/>
                  </a:lnTo>
                  <a:lnTo>
                    <a:pt x="228" y="9098"/>
                  </a:lnTo>
                  <a:lnTo>
                    <a:pt x="228" y="9098"/>
                  </a:lnTo>
                  <a:lnTo>
                    <a:pt x="322" y="9231"/>
                  </a:lnTo>
                  <a:lnTo>
                    <a:pt x="417" y="9364"/>
                  </a:lnTo>
                  <a:lnTo>
                    <a:pt x="512" y="9496"/>
                  </a:lnTo>
                  <a:lnTo>
                    <a:pt x="626" y="9610"/>
                  </a:lnTo>
                  <a:lnTo>
                    <a:pt x="891" y="9819"/>
                  </a:lnTo>
                  <a:lnTo>
                    <a:pt x="1175" y="9989"/>
                  </a:lnTo>
                  <a:lnTo>
                    <a:pt x="1478" y="10141"/>
                  </a:lnTo>
                  <a:lnTo>
                    <a:pt x="1801" y="10292"/>
                  </a:lnTo>
                  <a:lnTo>
                    <a:pt x="2388" y="10558"/>
                  </a:lnTo>
                  <a:lnTo>
                    <a:pt x="2388" y="10558"/>
                  </a:lnTo>
                  <a:lnTo>
                    <a:pt x="2786" y="10728"/>
                  </a:lnTo>
                  <a:lnTo>
                    <a:pt x="3165" y="10861"/>
                  </a:lnTo>
                  <a:lnTo>
                    <a:pt x="3544" y="10975"/>
                  </a:lnTo>
                  <a:lnTo>
                    <a:pt x="3942" y="11070"/>
                  </a:lnTo>
                  <a:lnTo>
                    <a:pt x="4340" y="11145"/>
                  </a:lnTo>
                  <a:lnTo>
                    <a:pt x="4738" y="11183"/>
                  </a:lnTo>
                  <a:lnTo>
                    <a:pt x="5136" y="11221"/>
                  </a:lnTo>
                  <a:lnTo>
                    <a:pt x="5553" y="11240"/>
                  </a:lnTo>
                  <a:lnTo>
                    <a:pt x="5553" y="11240"/>
                  </a:lnTo>
                  <a:lnTo>
                    <a:pt x="8036" y="11335"/>
                  </a:lnTo>
                  <a:lnTo>
                    <a:pt x="9287" y="11373"/>
                  </a:lnTo>
                  <a:lnTo>
                    <a:pt x="10538" y="11373"/>
                  </a:lnTo>
                  <a:lnTo>
                    <a:pt x="10538" y="11373"/>
                  </a:lnTo>
                  <a:lnTo>
                    <a:pt x="11277" y="11373"/>
                  </a:lnTo>
                  <a:lnTo>
                    <a:pt x="12017" y="11354"/>
                  </a:lnTo>
                  <a:lnTo>
                    <a:pt x="12756" y="11316"/>
                  </a:lnTo>
                  <a:lnTo>
                    <a:pt x="13476" y="11259"/>
                  </a:lnTo>
                  <a:lnTo>
                    <a:pt x="13476" y="11259"/>
                  </a:lnTo>
                  <a:lnTo>
                    <a:pt x="13893" y="11202"/>
                  </a:lnTo>
                  <a:lnTo>
                    <a:pt x="14291" y="11126"/>
                  </a:lnTo>
                  <a:lnTo>
                    <a:pt x="14708" y="11051"/>
                  </a:lnTo>
                  <a:lnTo>
                    <a:pt x="15125" y="10956"/>
                  </a:lnTo>
                  <a:lnTo>
                    <a:pt x="15921" y="10747"/>
                  </a:lnTo>
                  <a:lnTo>
                    <a:pt x="16736" y="10539"/>
                  </a:lnTo>
                  <a:lnTo>
                    <a:pt x="16736" y="10539"/>
                  </a:lnTo>
                  <a:lnTo>
                    <a:pt x="17608" y="10292"/>
                  </a:lnTo>
                  <a:lnTo>
                    <a:pt x="18461" y="10027"/>
                  </a:lnTo>
                  <a:lnTo>
                    <a:pt x="18878" y="9875"/>
                  </a:lnTo>
                  <a:lnTo>
                    <a:pt x="19295" y="9705"/>
                  </a:lnTo>
                  <a:lnTo>
                    <a:pt x="19693" y="9534"/>
                  </a:lnTo>
                  <a:lnTo>
                    <a:pt x="20110" y="9345"/>
                  </a:lnTo>
                  <a:lnTo>
                    <a:pt x="20110" y="9345"/>
                  </a:lnTo>
                  <a:lnTo>
                    <a:pt x="20451" y="9174"/>
                  </a:lnTo>
                  <a:lnTo>
                    <a:pt x="20792" y="9004"/>
                  </a:lnTo>
                  <a:lnTo>
                    <a:pt x="21133" y="8814"/>
                  </a:lnTo>
                  <a:lnTo>
                    <a:pt x="21474" y="8606"/>
                  </a:lnTo>
                  <a:lnTo>
                    <a:pt x="21797" y="8397"/>
                  </a:lnTo>
                  <a:lnTo>
                    <a:pt x="22119" y="8170"/>
                  </a:lnTo>
                  <a:lnTo>
                    <a:pt x="22441" y="7923"/>
                  </a:lnTo>
                  <a:lnTo>
                    <a:pt x="22744" y="7677"/>
                  </a:lnTo>
                  <a:lnTo>
                    <a:pt x="23047" y="7430"/>
                  </a:lnTo>
                  <a:lnTo>
                    <a:pt x="23332" y="7165"/>
                  </a:lnTo>
                  <a:lnTo>
                    <a:pt x="23616" y="6881"/>
                  </a:lnTo>
                  <a:lnTo>
                    <a:pt x="23900" y="6597"/>
                  </a:lnTo>
                  <a:lnTo>
                    <a:pt x="24147" y="6312"/>
                  </a:lnTo>
                  <a:lnTo>
                    <a:pt x="24393" y="6009"/>
                  </a:lnTo>
                  <a:lnTo>
                    <a:pt x="24640" y="5706"/>
                  </a:lnTo>
                  <a:lnTo>
                    <a:pt x="24848" y="5402"/>
                  </a:lnTo>
                  <a:lnTo>
                    <a:pt x="24848" y="5402"/>
                  </a:lnTo>
                  <a:lnTo>
                    <a:pt x="25019" y="5118"/>
                  </a:lnTo>
                  <a:lnTo>
                    <a:pt x="25170" y="4834"/>
                  </a:lnTo>
                  <a:lnTo>
                    <a:pt x="25284" y="4531"/>
                  </a:lnTo>
                  <a:lnTo>
                    <a:pt x="25360" y="4227"/>
                  </a:lnTo>
                  <a:lnTo>
                    <a:pt x="25398" y="3924"/>
                  </a:lnTo>
                  <a:lnTo>
                    <a:pt x="25417" y="3602"/>
                  </a:lnTo>
                  <a:lnTo>
                    <a:pt x="25379" y="3299"/>
                  </a:lnTo>
                  <a:lnTo>
                    <a:pt x="25341" y="3147"/>
                  </a:lnTo>
                  <a:lnTo>
                    <a:pt x="25303" y="2995"/>
                  </a:lnTo>
                  <a:lnTo>
                    <a:pt x="25303" y="2995"/>
                  </a:lnTo>
                  <a:lnTo>
                    <a:pt x="25246" y="2844"/>
                  </a:lnTo>
                  <a:lnTo>
                    <a:pt x="25170" y="2692"/>
                  </a:lnTo>
                  <a:lnTo>
                    <a:pt x="25075" y="2559"/>
                  </a:lnTo>
                  <a:lnTo>
                    <a:pt x="24981" y="2427"/>
                  </a:lnTo>
                  <a:lnTo>
                    <a:pt x="24772" y="2180"/>
                  </a:lnTo>
                  <a:lnTo>
                    <a:pt x="24526" y="1953"/>
                  </a:lnTo>
                  <a:lnTo>
                    <a:pt x="24242" y="1725"/>
                  </a:lnTo>
                  <a:lnTo>
                    <a:pt x="23976" y="1536"/>
                  </a:lnTo>
                  <a:lnTo>
                    <a:pt x="23692" y="1365"/>
                  </a:lnTo>
                  <a:lnTo>
                    <a:pt x="23427" y="1214"/>
                  </a:lnTo>
                  <a:lnTo>
                    <a:pt x="23427" y="1214"/>
                  </a:lnTo>
                  <a:lnTo>
                    <a:pt x="23142" y="1062"/>
                  </a:lnTo>
                  <a:lnTo>
                    <a:pt x="22858" y="929"/>
                  </a:lnTo>
                  <a:lnTo>
                    <a:pt x="22574" y="816"/>
                  </a:lnTo>
                  <a:lnTo>
                    <a:pt x="22270" y="721"/>
                  </a:lnTo>
                  <a:lnTo>
                    <a:pt x="21967" y="645"/>
                  </a:lnTo>
                  <a:lnTo>
                    <a:pt x="21664" y="588"/>
                  </a:lnTo>
                  <a:lnTo>
                    <a:pt x="21342" y="531"/>
                  </a:lnTo>
                  <a:lnTo>
                    <a:pt x="21038" y="493"/>
                  </a:lnTo>
                  <a:lnTo>
                    <a:pt x="21038" y="493"/>
                  </a:lnTo>
                  <a:lnTo>
                    <a:pt x="21019" y="493"/>
                  </a:lnTo>
                  <a:lnTo>
                    <a:pt x="21019" y="493"/>
                  </a:lnTo>
                  <a:lnTo>
                    <a:pt x="20944" y="512"/>
                  </a:lnTo>
                  <a:lnTo>
                    <a:pt x="20906" y="550"/>
                  </a:lnTo>
                  <a:lnTo>
                    <a:pt x="20887" y="588"/>
                  </a:lnTo>
                  <a:lnTo>
                    <a:pt x="20868" y="664"/>
                  </a:lnTo>
                  <a:lnTo>
                    <a:pt x="20887" y="721"/>
                  </a:lnTo>
                  <a:lnTo>
                    <a:pt x="20925" y="759"/>
                  </a:lnTo>
                  <a:lnTo>
                    <a:pt x="20963" y="816"/>
                  </a:lnTo>
                  <a:lnTo>
                    <a:pt x="21038" y="835"/>
                  </a:lnTo>
                  <a:lnTo>
                    <a:pt x="21038" y="835"/>
                  </a:lnTo>
                  <a:lnTo>
                    <a:pt x="21399" y="873"/>
                  </a:lnTo>
                  <a:lnTo>
                    <a:pt x="21740" y="948"/>
                  </a:lnTo>
                  <a:lnTo>
                    <a:pt x="22100" y="1024"/>
                  </a:lnTo>
                  <a:lnTo>
                    <a:pt x="22441" y="1138"/>
                  </a:lnTo>
                  <a:lnTo>
                    <a:pt x="22763" y="1271"/>
                  </a:lnTo>
                  <a:lnTo>
                    <a:pt x="23085" y="1422"/>
                  </a:lnTo>
                  <a:lnTo>
                    <a:pt x="23408" y="1574"/>
                  </a:lnTo>
                  <a:lnTo>
                    <a:pt x="23730" y="1763"/>
                  </a:lnTo>
                  <a:lnTo>
                    <a:pt x="23730" y="1763"/>
                  </a:lnTo>
                  <a:lnTo>
                    <a:pt x="24052" y="2010"/>
                  </a:lnTo>
                  <a:lnTo>
                    <a:pt x="24374" y="2275"/>
                  </a:lnTo>
                  <a:lnTo>
                    <a:pt x="24640" y="2578"/>
                  </a:lnTo>
                  <a:lnTo>
                    <a:pt x="24772" y="2749"/>
                  </a:lnTo>
                  <a:lnTo>
                    <a:pt x="24886" y="2901"/>
                  </a:lnTo>
                  <a:lnTo>
                    <a:pt x="24886" y="2901"/>
                  </a:lnTo>
                  <a:lnTo>
                    <a:pt x="24962" y="3033"/>
                  </a:lnTo>
                  <a:lnTo>
                    <a:pt x="25019" y="3166"/>
                  </a:lnTo>
                  <a:lnTo>
                    <a:pt x="25057" y="3299"/>
                  </a:lnTo>
                  <a:lnTo>
                    <a:pt x="25094" y="3431"/>
                  </a:lnTo>
                  <a:lnTo>
                    <a:pt x="25094" y="3564"/>
                  </a:lnTo>
                  <a:lnTo>
                    <a:pt x="25094" y="3697"/>
                  </a:lnTo>
                  <a:lnTo>
                    <a:pt x="25075" y="3962"/>
                  </a:lnTo>
                  <a:lnTo>
                    <a:pt x="25019" y="4246"/>
                  </a:lnTo>
                  <a:lnTo>
                    <a:pt x="24924" y="4512"/>
                  </a:lnTo>
                  <a:lnTo>
                    <a:pt x="24810" y="4758"/>
                  </a:lnTo>
                  <a:lnTo>
                    <a:pt x="24696" y="5004"/>
                  </a:lnTo>
                  <a:lnTo>
                    <a:pt x="24696" y="5004"/>
                  </a:lnTo>
                  <a:lnTo>
                    <a:pt x="24526" y="5308"/>
                  </a:lnTo>
                  <a:lnTo>
                    <a:pt x="24336" y="5611"/>
                  </a:lnTo>
                  <a:lnTo>
                    <a:pt x="24128" y="5895"/>
                  </a:lnTo>
                  <a:lnTo>
                    <a:pt x="23900" y="6180"/>
                  </a:lnTo>
                  <a:lnTo>
                    <a:pt x="23654" y="6445"/>
                  </a:lnTo>
                  <a:lnTo>
                    <a:pt x="23389" y="6710"/>
                  </a:lnTo>
                  <a:lnTo>
                    <a:pt x="23123" y="6957"/>
                  </a:lnTo>
                  <a:lnTo>
                    <a:pt x="22839" y="7203"/>
                  </a:lnTo>
                  <a:lnTo>
                    <a:pt x="22536" y="7430"/>
                  </a:lnTo>
                  <a:lnTo>
                    <a:pt x="22251" y="7658"/>
                  </a:lnTo>
                  <a:lnTo>
                    <a:pt x="21645" y="8094"/>
                  </a:lnTo>
                  <a:lnTo>
                    <a:pt x="21019" y="8473"/>
                  </a:lnTo>
                  <a:lnTo>
                    <a:pt x="20432" y="8814"/>
                  </a:lnTo>
                  <a:lnTo>
                    <a:pt x="20432" y="8814"/>
                  </a:lnTo>
                  <a:lnTo>
                    <a:pt x="20091" y="9004"/>
                  </a:lnTo>
                  <a:lnTo>
                    <a:pt x="19750" y="9174"/>
                  </a:lnTo>
                  <a:lnTo>
                    <a:pt x="19048" y="9477"/>
                  </a:lnTo>
                  <a:lnTo>
                    <a:pt x="18328" y="9743"/>
                  </a:lnTo>
                  <a:lnTo>
                    <a:pt x="17589" y="9970"/>
                  </a:lnTo>
                  <a:lnTo>
                    <a:pt x="16850" y="10198"/>
                  </a:lnTo>
                  <a:lnTo>
                    <a:pt x="16092" y="10387"/>
                  </a:lnTo>
                  <a:lnTo>
                    <a:pt x="14594" y="10728"/>
                  </a:lnTo>
                  <a:lnTo>
                    <a:pt x="14594" y="10728"/>
                  </a:lnTo>
                  <a:lnTo>
                    <a:pt x="14196" y="10804"/>
                  </a:lnTo>
                  <a:lnTo>
                    <a:pt x="13798" y="10880"/>
                  </a:lnTo>
                  <a:lnTo>
                    <a:pt x="13400" y="10918"/>
                  </a:lnTo>
                  <a:lnTo>
                    <a:pt x="12983" y="10975"/>
                  </a:lnTo>
                  <a:lnTo>
                    <a:pt x="12168" y="11013"/>
                  </a:lnTo>
                  <a:lnTo>
                    <a:pt x="11334" y="11032"/>
                  </a:lnTo>
                  <a:lnTo>
                    <a:pt x="11334" y="11032"/>
                  </a:lnTo>
                  <a:lnTo>
                    <a:pt x="10519" y="11013"/>
                  </a:lnTo>
                  <a:lnTo>
                    <a:pt x="9704" y="10994"/>
                  </a:lnTo>
                  <a:lnTo>
                    <a:pt x="8074" y="10956"/>
                  </a:lnTo>
                  <a:lnTo>
                    <a:pt x="8074" y="10956"/>
                  </a:lnTo>
                  <a:lnTo>
                    <a:pt x="6520" y="10937"/>
                  </a:lnTo>
                  <a:lnTo>
                    <a:pt x="5743" y="10918"/>
                  </a:lnTo>
                  <a:lnTo>
                    <a:pt x="4985" y="10899"/>
                  </a:lnTo>
                  <a:lnTo>
                    <a:pt x="4985" y="10899"/>
                  </a:lnTo>
                  <a:lnTo>
                    <a:pt x="4549" y="10861"/>
                  </a:lnTo>
                  <a:lnTo>
                    <a:pt x="4132" y="10785"/>
                  </a:lnTo>
                  <a:lnTo>
                    <a:pt x="3734" y="10690"/>
                  </a:lnTo>
                  <a:lnTo>
                    <a:pt x="3336" y="10577"/>
                  </a:lnTo>
                  <a:lnTo>
                    <a:pt x="2938" y="10425"/>
                  </a:lnTo>
                  <a:lnTo>
                    <a:pt x="2540" y="10255"/>
                  </a:lnTo>
                  <a:lnTo>
                    <a:pt x="2161" y="10084"/>
                  </a:lnTo>
                  <a:lnTo>
                    <a:pt x="1782" y="9894"/>
                  </a:lnTo>
                  <a:lnTo>
                    <a:pt x="1782" y="9894"/>
                  </a:lnTo>
                  <a:lnTo>
                    <a:pt x="1384" y="9686"/>
                  </a:lnTo>
                  <a:lnTo>
                    <a:pt x="1175" y="9572"/>
                  </a:lnTo>
                  <a:lnTo>
                    <a:pt x="1005" y="9458"/>
                  </a:lnTo>
                  <a:lnTo>
                    <a:pt x="834" y="9326"/>
                  </a:lnTo>
                  <a:lnTo>
                    <a:pt x="682" y="9155"/>
                  </a:lnTo>
                  <a:lnTo>
                    <a:pt x="550" y="8985"/>
                  </a:lnTo>
                  <a:lnTo>
                    <a:pt x="455" y="8757"/>
                  </a:lnTo>
                  <a:lnTo>
                    <a:pt x="455" y="8757"/>
                  </a:lnTo>
                  <a:lnTo>
                    <a:pt x="417" y="8568"/>
                  </a:lnTo>
                  <a:lnTo>
                    <a:pt x="379" y="8359"/>
                  </a:lnTo>
                  <a:lnTo>
                    <a:pt x="379" y="8151"/>
                  </a:lnTo>
                  <a:lnTo>
                    <a:pt x="398" y="7942"/>
                  </a:lnTo>
                  <a:lnTo>
                    <a:pt x="417" y="7734"/>
                  </a:lnTo>
                  <a:lnTo>
                    <a:pt x="455" y="7525"/>
                  </a:lnTo>
                  <a:lnTo>
                    <a:pt x="550" y="7146"/>
                  </a:lnTo>
                  <a:lnTo>
                    <a:pt x="550" y="7146"/>
                  </a:lnTo>
                  <a:lnTo>
                    <a:pt x="682" y="6767"/>
                  </a:lnTo>
                  <a:lnTo>
                    <a:pt x="853" y="6426"/>
                  </a:lnTo>
                  <a:lnTo>
                    <a:pt x="1043" y="6085"/>
                  </a:lnTo>
                  <a:lnTo>
                    <a:pt x="1251" y="5763"/>
                  </a:lnTo>
                  <a:lnTo>
                    <a:pt x="1497" y="5459"/>
                  </a:lnTo>
                  <a:lnTo>
                    <a:pt x="1763" y="5156"/>
                  </a:lnTo>
                  <a:lnTo>
                    <a:pt x="2009" y="4872"/>
                  </a:lnTo>
                  <a:lnTo>
                    <a:pt x="2293" y="4606"/>
                  </a:lnTo>
                  <a:lnTo>
                    <a:pt x="2293" y="4606"/>
                  </a:lnTo>
                  <a:lnTo>
                    <a:pt x="2559" y="4341"/>
                  </a:lnTo>
                  <a:lnTo>
                    <a:pt x="2843" y="4095"/>
                  </a:lnTo>
                  <a:lnTo>
                    <a:pt x="3127" y="3867"/>
                  </a:lnTo>
                  <a:lnTo>
                    <a:pt x="3431" y="3640"/>
                  </a:lnTo>
                  <a:lnTo>
                    <a:pt x="3734" y="3412"/>
                  </a:lnTo>
                  <a:lnTo>
                    <a:pt x="4037" y="3204"/>
                  </a:lnTo>
                  <a:lnTo>
                    <a:pt x="4682" y="2825"/>
                  </a:lnTo>
                  <a:lnTo>
                    <a:pt x="5345" y="2484"/>
                  </a:lnTo>
                  <a:lnTo>
                    <a:pt x="6027" y="2161"/>
                  </a:lnTo>
                  <a:lnTo>
                    <a:pt x="6710" y="1877"/>
                  </a:lnTo>
                  <a:lnTo>
                    <a:pt x="7411" y="1631"/>
                  </a:lnTo>
                  <a:lnTo>
                    <a:pt x="7411" y="1631"/>
                  </a:lnTo>
                  <a:lnTo>
                    <a:pt x="8112" y="1384"/>
                  </a:lnTo>
                  <a:lnTo>
                    <a:pt x="8832" y="1176"/>
                  </a:lnTo>
                  <a:lnTo>
                    <a:pt x="9553" y="986"/>
                  </a:lnTo>
                  <a:lnTo>
                    <a:pt x="10273" y="797"/>
                  </a:lnTo>
                  <a:lnTo>
                    <a:pt x="10273" y="797"/>
                  </a:lnTo>
                  <a:lnTo>
                    <a:pt x="10879" y="645"/>
                  </a:lnTo>
                  <a:lnTo>
                    <a:pt x="11505" y="493"/>
                  </a:lnTo>
                  <a:lnTo>
                    <a:pt x="11827" y="418"/>
                  </a:lnTo>
                  <a:lnTo>
                    <a:pt x="12149" y="361"/>
                  </a:lnTo>
                  <a:lnTo>
                    <a:pt x="12471" y="323"/>
                  </a:lnTo>
                  <a:lnTo>
                    <a:pt x="12775" y="323"/>
                  </a:lnTo>
                  <a:lnTo>
                    <a:pt x="12775" y="323"/>
                  </a:lnTo>
                  <a:lnTo>
                    <a:pt x="13059" y="323"/>
                  </a:lnTo>
                  <a:lnTo>
                    <a:pt x="13324" y="361"/>
                  </a:lnTo>
                  <a:lnTo>
                    <a:pt x="13571" y="418"/>
                  </a:lnTo>
                  <a:lnTo>
                    <a:pt x="13836" y="512"/>
                  </a:lnTo>
                  <a:lnTo>
                    <a:pt x="13836" y="512"/>
                  </a:lnTo>
                  <a:lnTo>
                    <a:pt x="13893" y="531"/>
                  </a:lnTo>
                  <a:lnTo>
                    <a:pt x="13893" y="531"/>
                  </a:lnTo>
                  <a:lnTo>
                    <a:pt x="13950" y="512"/>
                  </a:lnTo>
                  <a:lnTo>
                    <a:pt x="14007" y="493"/>
                  </a:lnTo>
                  <a:lnTo>
                    <a:pt x="14045" y="456"/>
                  </a:lnTo>
                  <a:lnTo>
                    <a:pt x="14064" y="399"/>
                  </a:lnTo>
                  <a:lnTo>
                    <a:pt x="14082" y="361"/>
                  </a:lnTo>
                  <a:lnTo>
                    <a:pt x="14082" y="304"/>
                  </a:lnTo>
                  <a:lnTo>
                    <a:pt x="14045" y="266"/>
                  </a:lnTo>
                  <a:lnTo>
                    <a:pt x="13988" y="228"/>
                  </a:lnTo>
                  <a:lnTo>
                    <a:pt x="13988" y="228"/>
                  </a:lnTo>
                  <a:lnTo>
                    <a:pt x="13703" y="133"/>
                  </a:lnTo>
                  <a:lnTo>
                    <a:pt x="13419" y="58"/>
                  </a:lnTo>
                  <a:lnTo>
                    <a:pt x="13135" y="20"/>
                  </a:lnTo>
                  <a:lnTo>
                    <a:pt x="12851" y="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457175" y="4377063"/>
              <a:ext cx="507050" cy="285750"/>
            </a:xfrm>
            <a:custGeom>
              <a:avLst/>
              <a:gdLst/>
              <a:ahLst/>
              <a:cxnLst/>
              <a:rect l="l" t="t" r="r" b="b"/>
              <a:pathLst>
                <a:path w="20282" h="11430" extrusionOk="0">
                  <a:moveTo>
                    <a:pt x="15524" y="1308"/>
                  </a:moveTo>
                  <a:lnTo>
                    <a:pt x="15618" y="1346"/>
                  </a:lnTo>
                  <a:lnTo>
                    <a:pt x="15808" y="1422"/>
                  </a:lnTo>
                  <a:lnTo>
                    <a:pt x="15979" y="1497"/>
                  </a:lnTo>
                  <a:lnTo>
                    <a:pt x="16073" y="1535"/>
                  </a:lnTo>
                  <a:lnTo>
                    <a:pt x="16206" y="1535"/>
                  </a:lnTo>
                  <a:lnTo>
                    <a:pt x="16396" y="1554"/>
                  </a:lnTo>
                  <a:lnTo>
                    <a:pt x="16604" y="1573"/>
                  </a:lnTo>
                  <a:lnTo>
                    <a:pt x="16794" y="1592"/>
                  </a:lnTo>
                  <a:lnTo>
                    <a:pt x="16964" y="1649"/>
                  </a:lnTo>
                  <a:lnTo>
                    <a:pt x="17154" y="1706"/>
                  </a:lnTo>
                  <a:lnTo>
                    <a:pt x="17343" y="1782"/>
                  </a:lnTo>
                  <a:lnTo>
                    <a:pt x="17514" y="1877"/>
                  </a:lnTo>
                  <a:lnTo>
                    <a:pt x="17684" y="1971"/>
                  </a:lnTo>
                  <a:lnTo>
                    <a:pt x="17609" y="2085"/>
                  </a:lnTo>
                  <a:lnTo>
                    <a:pt x="17305" y="2256"/>
                  </a:lnTo>
                  <a:lnTo>
                    <a:pt x="16964" y="2388"/>
                  </a:lnTo>
                  <a:lnTo>
                    <a:pt x="16623" y="2502"/>
                  </a:lnTo>
                  <a:lnTo>
                    <a:pt x="16263" y="2578"/>
                  </a:lnTo>
                  <a:lnTo>
                    <a:pt x="15884" y="2635"/>
                  </a:lnTo>
                  <a:lnTo>
                    <a:pt x="15524" y="2673"/>
                  </a:lnTo>
                  <a:lnTo>
                    <a:pt x="15164" y="2710"/>
                  </a:lnTo>
                  <a:lnTo>
                    <a:pt x="14822" y="2710"/>
                  </a:lnTo>
                  <a:lnTo>
                    <a:pt x="14709" y="2729"/>
                  </a:lnTo>
                  <a:lnTo>
                    <a:pt x="14424" y="2710"/>
                  </a:lnTo>
                  <a:lnTo>
                    <a:pt x="14140" y="2692"/>
                  </a:lnTo>
                  <a:lnTo>
                    <a:pt x="13856" y="2654"/>
                  </a:lnTo>
                  <a:lnTo>
                    <a:pt x="13590" y="2616"/>
                  </a:lnTo>
                  <a:lnTo>
                    <a:pt x="13306" y="2559"/>
                  </a:lnTo>
                  <a:lnTo>
                    <a:pt x="13041" y="2483"/>
                  </a:lnTo>
                  <a:lnTo>
                    <a:pt x="12510" y="2293"/>
                  </a:lnTo>
                  <a:lnTo>
                    <a:pt x="12567" y="2199"/>
                  </a:lnTo>
                  <a:lnTo>
                    <a:pt x="12624" y="2104"/>
                  </a:lnTo>
                  <a:lnTo>
                    <a:pt x="12700" y="2047"/>
                  </a:lnTo>
                  <a:lnTo>
                    <a:pt x="12775" y="1971"/>
                  </a:lnTo>
                  <a:lnTo>
                    <a:pt x="12870" y="1933"/>
                  </a:lnTo>
                  <a:lnTo>
                    <a:pt x="12965" y="1895"/>
                  </a:lnTo>
                  <a:lnTo>
                    <a:pt x="13155" y="1839"/>
                  </a:lnTo>
                  <a:lnTo>
                    <a:pt x="13363" y="1801"/>
                  </a:lnTo>
                  <a:lnTo>
                    <a:pt x="13590" y="1782"/>
                  </a:lnTo>
                  <a:lnTo>
                    <a:pt x="13799" y="1763"/>
                  </a:lnTo>
                  <a:lnTo>
                    <a:pt x="14007" y="1725"/>
                  </a:lnTo>
                  <a:lnTo>
                    <a:pt x="14178" y="1668"/>
                  </a:lnTo>
                  <a:lnTo>
                    <a:pt x="14349" y="1611"/>
                  </a:lnTo>
                  <a:lnTo>
                    <a:pt x="14690" y="1497"/>
                  </a:lnTo>
                  <a:lnTo>
                    <a:pt x="15050" y="1384"/>
                  </a:lnTo>
                  <a:lnTo>
                    <a:pt x="15220" y="1327"/>
                  </a:lnTo>
                  <a:lnTo>
                    <a:pt x="15391" y="1308"/>
                  </a:lnTo>
                  <a:close/>
                  <a:moveTo>
                    <a:pt x="17912" y="2331"/>
                  </a:moveTo>
                  <a:lnTo>
                    <a:pt x="17779" y="2881"/>
                  </a:lnTo>
                  <a:lnTo>
                    <a:pt x="17628" y="3412"/>
                  </a:lnTo>
                  <a:lnTo>
                    <a:pt x="17476" y="3942"/>
                  </a:lnTo>
                  <a:lnTo>
                    <a:pt x="17438" y="4227"/>
                  </a:lnTo>
                  <a:lnTo>
                    <a:pt x="17400" y="4511"/>
                  </a:lnTo>
                  <a:lnTo>
                    <a:pt x="17040" y="4625"/>
                  </a:lnTo>
                  <a:lnTo>
                    <a:pt x="16680" y="4776"/>
                  </a:lnTo>
                  <a:lnTo>
                    <a:pt x="15998" y="5080"/>
                  </a:lnTo>
                  <a:lnTo>
                    <a:pt x="14955" y="5572"/>
                  </a:lnTo>
                  <a:lnTo>
                    <a:pt x="14633" y="5288"/>
                  </a:lnTo>
                  <a:lnTo>
                    <a:pt x="14330" y="5061"/>
                  </a:lnTo>
                  <a:lnTo>
                    <a:pt x="14007" y="4814"/>
                  </a:lnTo>
                  <a:lnTo>
                    <a:pt x="13837" y="4720"/>
                  </a:lnTo>
                  <a:lnTo>
                    <a:pt x="13666" y="4625"/>
                  </a:lnTo>
                  <a:lnTo>
                    <a:pt x="13496" y="4549"/>
                  </a:lnTo>
                  <a:lnTo>
                    <a:pt x="13325" y="4473"/>
                  </a:lnTo>
                  <a:lnTo>
                    <a:pt x="13192" y="4454"/>
                  </a:lnTo>
                  <a:lnTo>
                    <a:pt x="13079" y="4473"/>
                  </a:lnTo>
                  <a:lnTo>
                    <a:pt x="12946" y="4492"/>
                  </a:lnTo>
                  <a:lnTo>
                    <a:pt x="12681" y="4587"/>
                  </a:lnTo>
                  <a:lnTo>
                    <a:pt x="12131" y="2938"/>
                  </a:lnTo>
                  <a:lnTo>
                    <a:pt x="12093" y="2748"/>
                  </a:lnTo>
                  <a:lnTo>
                    <a:pt x="12055" y="2521"/>
                  </a:lnTo>
                  <a:lnTo>
                    <a:pt x="12396" y="2635"/>
                  </a:lnTo>
                  <a:lnTo>
                    <a:pt x="12643" y="2710"/>
                  </a:lnTo>
                  <a:lnTo>
                    <a:pt x="12927" y="2805"/>
                  </a:lnTo>
                  <a:lnTo>
                    <a:pt x="13192" y="2862"/>
                  </a:lnTo>
                  <a:lnTo>
                    <a:pt x="13458" y="2919"/>
                  </a:lnTo>
                  <a:lnTo>
                    <a:pt x="13742" y="2976"/>
                  </a:lnTo>
                  <a:lnTo>
                    <a:pt x="14311" y="3033"/>
                  </a:lnTo>
                  <a:lnTo>
                    <a:pt x="14860" y="3052"/>
                  </a:lnTo>
                  <a:lnTo>
                    <a:pt x="15107" y="3052"/>
                  </a:lnTo>
                  <a:lnTo>
                    <a:pt x="15372" y="3033"/>
                  </a:lnTo>
                  <a:lnTo>
                    <a:pt x="15694" y="3014"/>
                  </a:lnTo>
                  <a:lnTo>
                    <a:pt x="16073" y="2957"/>
                  </a:lnTo>
                  <a:lnTo>
                    <a:pt x="16471" y="2881"/>
                  </a:lnTo>
                  <a:lnTo>
                    <a:pt x="16869" y="2805"/>
                  </a:lnTo>
                  <a:lnTo>
                    <a:pt x="17248" y="2673"/>
                  </a:lnTo>
                  <a:lnTo>
                    <a:pt x="17419" y="2597"/>
                  </a:lnTo>
                  <a:lnTo>
                    <a:pt x="17609" y="2521"/>
                  </a:lnTo>
                  <a:lnTo>
                    <a:pt x="17760" y="2426"/>
                  </a:lnTo>
                  <a:lnTo>
                    <a:pt x="17912" y="2331"/>
                  </a:lnTo>
                  <a:close/>
                  <a:moveTo>
                    <a:pt x="19314" y="5137"/>
                  </a:moveTo>
                  <a:lnTo>
                    <a:pt x="19333" y="5250"/>
                  </a:lnTo>
                  <a:lnTo>
                    <a:pt x="19333" y="5383"/>
                  </a:lnTo>
                  <a:lnTo>
                    <a:pt x="19314" y="5516"/>
                  </a:lnTo>
                  <a:lnTo>
                    <a:pt x="19276" y="5648"/>
                  </a:lnTo>
                  <a:lnTo>
                    <a:pt x="19258" y="5705"/>
                  </a:lnTo>
                  <a:lnTo>
                    <a:pt x="19276" y="5743"/>
                  </a:lnTo>
                  <a:lnTo>
                    <a:pt x="19295" y="5781"/>
                  </a:lnTo>
                  <a:lnTo>
                    <a:pt x="19333" y="5819"/>
                  </a:lnTo>
                  <a:lnTo>
                    <a:pt x="19030" y="5819"/>
                  </a:lnTo>
                  <a:lnTo>
                    <a:pt x="18120" y="5838"/>
                  </a:lnTo>
                  <a:lnTo>
                    <a:pt x="17665" y="5857"/>
                  </a:lnTo>
                  <a:lnTo>
                    <a:pt x="17192" y="5895"/>
                  </a:lnTo>
                  <a:lnTo>
                    <a:pt x="17192" y="5895"/>
                  </a:lnTo>
                  <a:lnTo>
                    <a:pt x="17722" y="5686"/>
                  </a:lnTo>
                  <a:lnTo>
                    <a:pt x="18253" y="5497"/>
                  </a:lnTo>
                  <a:lnTo>
                    <a:pt x="18784" y="5307"/>
                  </a:lnTo>
                  <a:lnTo>
                    <a:pt x="19314" y="5137"/>
                  </a:lnTo>
                  <a:close/>
                  <a:moveTo>
                    <a:pt x="18878" y="4625"/>
                  </a:moveTo>
                  <a:lnTo>
                    <a:pt x="19030" y="4663"/>
                  </a:lnTo>
                  <a:lnTo>
                    <a:pt x="19144" y="4720"/>
                  </a:lnTo>
                  <a:lnTo>
                    <a:pt x="19239" y="4795"/>
                  </a:lnTo>
                  <a:lnTo>
                    <a:pt x="18310" y="5118"/>
                  </a:lnTo>
                  <a:lnTo>
                    <a:pt x="17400" y="5459"/>
                  </a:lnTo>
                  <a:lnTo>
                    <a:pt x="16490" y="5819"/>
                  </a:lnTo>
                  <a:lnTo>
                    <a:pt x="15618" y="6236"/>
                  </a:lnTo>
                  <a:lnTo>
                    <a:pt x="15429" y="6027"/>
                  </a:lnTo>
                  <a:lnTo>
                    <a:pt x="15220" y="5800"/>
                  </a:lnTo>
                  <a:lnTo>
                    <a:pt x="15637" y="5610"/>
                  </a:lnTo>
                  <a:lnTo>
                    <a:pt x="16206" y="5364"/>
                  </a:lnTo>
                  <a:lnTo>
                    <a:pt x="16850" y="5099"/>
                  </a:lnTo>
                  <a:lnTo>
                    <a:pt x="17192" y="4966"/>
                  </a:lnTo>
                  <a:lnTo>
                    <a:pt x="17533" y="4852"/>
                  </a:lnTo>
                  <a:lnTo>
                    <a:pt x="17609" y="4852"/>
                  </a:lnTo>
                  <a:lnTo>
                    <a:pt x="17646" y="4814"/>
                  </a:lnTo>
                  <a:lnTo>
                    <a:pt x="17950" y="4738"/>
                  </a:lnTo>
                  <a:lnTo>
                    <a:pt x="18215" y="4682"/>
                  </a:lnTo>
                  <a:lnTo>
                    <a:pt x="18480" y="4625"/>
                  </a:lnTo>
                  <a:close/>
                  <a:moveTo>
                    <a:pt x="10368" y="3923"/>
                  </a:moveTo>
                  <a:lnTo>
                    <a:pt x="10539" y="3980"/>
                  </a:lnTo>
                  <a:lnTo>
                    <a:pt x="10691" y="4056"/>
                  </a:lnTo>
                  <a:lnTo>
                    <a:pt x="10804" y="4132"/>
                  </a:lnTo>
                  <a:lnTo>
                    <a:pt x="10880" y="4208"/>
                  </a:lnTo>
                  <a:lnTo>
                    <a:pt x="10918" y="4284"/>
                  </a:lnTo>
                  <a:lnTo>
                    <a:pt x="10918" y="4340"/>
                  </a:lnTo>
                  <a:lnTo>
                    <a:pt x="10899" y="4397"/>
                  </a:lnTo>
                  <a:lnTo>
                    <a:pt x="10842" y="4454"/>
                  </a:lnTo>
                  <a:lnTo>
                    <a:pt x="10766" y="4511"/>
                  </a:lnTo>
                  <a:lnTo>
                    <a:pt x="10577" y="4606"/>
                  </a:lnTo>
                  <a:lnTo>
                    <a:pt x="10349" y="4682"/>
                  </a:lnTo>
                  <a:lnTo>
                    <a:pt x="9932" y="4795"/>
                  </a:lnTo>
                  <a:lnTo>
                    <a:pt x="9080" y="5004"/>
                  </a:lnTo>
                  <a:lnTo>
                    <a:pt x="8227" y="5174"/>
                  </a:lnTo>
                  <a:lnTo>
                    <a:pt x="6502" y="5497"/>
                  </a:lnTo>
                  <a:lnTo>
                    <a:pt x="6142" y="5591"/>
                  </a:lnTo>
                  <a:lnTo>
                    <a:pt x="5820" y="5686"/>
                  </a:lnTo>
                  <a:lnTo>
                    <a:pt x="5497" y="5819"/>
                  </a:lnTo>
                  <a:lnTo>
                    <a:pt x="5175" y="5970"/>
                  </a:lnTo>
                  <a:lnTo>
                    <a:pt x="4872" y="6160"/>
                  </a:lnTo>
                  <a:lnTo>
                    <a:pt x="4644" y="6293"/>
                  </a:lnTo>
                  <a:lnTo>
                    <a:pt x="4550" y="6331"/>
                  </a:lnTo>
                  <a:lnTo>
                    <a:pt x="4436" y="6350"/>
                  </a:lnTo>
                  <a:lnTo>
                    <a:pt x="4417" y="6331"/>
                  </a:lnTo>
                  <a:lnTo>
                    <a:pt x="4360" y="6331"/>
                  </a:lnTo>
                  <a:lnTo>
                    <a:pt x="4303" y="6293"/>
                  </a:lnTo>
                  <a:lnTo>
                    <a:pt x="4284" y="6255"/>
                  </a:lnTo>
                  <a:lnTo>
                    <a:pt x="4246" y="6198"/>
                  </a:lnTo>
                  <a:lnTo>
                    <a:pt x="4190" y="6065"/>
                  </a:lnTo>
                  <a:lnTo>
                    <a:pt x="4133" y="5933"/>
                  </a:lnTo>
                  <a:lnTo>
                    <a:pt x="3962" y="5686"/>
                  </a:lnTo>
                  <a:lnTo>
                    <a:pt x="3943" y="5648"/>
                  </a:lnTo>
                  <a:lnTo>
                    <a:pt x="3905" y="5629"/>
                  </a:lnTo>
                  <a:lnTo>
                    <a:pt x="3829" y="5610"/>
                  </a:lnTo>
                  <a:lnTo>
                    <a:pt x="3810" y="5610"/>
                  </a:lnTo>
                  <a:lnTo>
                    <a:pt x="4133" y="5421"/>
                  </a:lnTo>
                  <a:lnTo>
                    <a:pt x="4474" y="5231"/>
                  </a:lnTo>
                  <a:lnTo>
                    <a:pt x="4474" y="5307"/>
                  </a:lnTo>
                  <a:lnTo>
                    <a:pt x="4493" y="5364"/>
                  </a:lnTo>
                  <a:lnTo>
                    <a:pt x="4550" y="5421"/>
                  </a:lnTo>
                  <a:lnTo>
                    <a:pt x="4625" y="5440"/>
                  </a:lnTo>
                  <a:lnTo>
                    <a:pt x="4663" y="5421"/>
                  </a:lnTo>
                  <a:lnTo>
                    <a:pt x="5592" y="5212"/>
                  </a:lnTo>
                  <a:lnTo>
                    <a:pt x="6502" y="4985"/>
                  </a:lnTo>
                  <a:lnTo>
                    <a:pt x="7412" y="4738"/>
                  </a:lnTo>
                  <a:lnTo>
                    <a:pt x="8321" y="4473"/>
                  </a:lnTo>
                  <a:lnTo>
                    <a:pt x="8719" y="4322"/>
                  </a:lnTo>
                  <a:lnTo>
                    <a:pt x="9212" y="4132"/>
                  </a:lnTo>
                  <a:lnTo>
                    <a:pt x="9459" y="4056"/>
                  </a:lnTo>
                  <a:lnTo>
                    <a:pt x="9705" y="3980"/>
                  </a:lnTo>
                  <a:lnTo>
                    <a:pt x="9951" y="3923"/>
                  </a:lnTo>
                  <a:close/>
                  <a:moveTo>
                    <a:pt x="19921" y="6141"/>
                  </a:moveTo>
                  <a:lnTo>
                    <a:pt x="19921" y="6842"/>
                  </a:lnTo>
                  <a:lnTo>
                    <a:pt x="19352" y="6842"/>
                  </a:lnTo>
                  <a:lnTo>
                    <a:pt x="18954" y="6899"/>
                  </a:lnTo>
                  <a:lnTo>
                    <a:pt x="18556" y="6956"/>
                  </a:lnTo>
                  <a:lnTo>
                    <a:pt x="18158" y="7032"/>
                  </a:lnTo>
                  <a:lnTo>
                    <a:pt x="17362" y="7184"/>
                  </a:lnTo>
                  <a:lnTo>
                    <a:pt x="16964" y="7240"/>
                  </a:lnTo>
                  <a:lnTo>
                    <a:pt x="16566" y="7297"/>
                  </a:lnTo>
                  <a:lnTo>
                    <a:pt x="16509" y="7297"/>
                  </a:lnTo>
                  <a:lnTo>
                    <a:pt x="16471" y="7316"/>
                  </a:lnTo>
                  <a:lnTo>
                    <a:pt x="16433" y="7392"/>
                  </a:lnTo>
                  <a:lnTo>
                    <a:pt x="16130" y="6937"/>
                  </a:lnTo>
                  <a:lnTo>
                    <a:pt x="15827" y="6501"/>
                  </a:lnTo>
                  <a:lnTo>
                    <a:pt x="16035" y="6406"/>
                  </a:lnTo>
                  <a:lnTo>
                    <a:pt x="16111" y="6406"/>
                  </a:lnTo>
                  <a:lnTo>
                    <a:pt x="16452" y="6331"/>
                  </a:lnTo>
                  <a:lnTo>
                    <a:pt x="16813" y="6274"/>
                  </a:lnTo>
                  <a:lnTo>
                    <a:pt x="17154" y="6217"/>
                  </a:lnTo>
                  <a:lnTo>
                    <a:pt x="17514" y="6198"/>
                  </a:lnTo>
                  <a:lnTo>
                    <a:pt x="18253" y="6160"/>
                  </a:lnTo>
                  <a:lnTo>
                    <a:pt x="18973" y="6141"/>
                  </a:lnTo>
                  <a:close/>
                  <a:moveTo>
                    <a:pt x="11259" y="5099"/>
                  </a:moveTo>
                  <a:lnTo>
                    <a:pt x="11430" y="5231"/>
                  </a:lnTo>
                  <a:lnTo>
                    <a:pt x="11619" y="5345"/>
                  </a:lnTo>
                  <a:lnTo>
                    <a:pt x="11828" y="5440"/>
                  </a:lnTo>
                  <a:lnTo>
                    <a:pt x="12055" y="5516"/>
                  </a:lnTo>
                  <a:lnTo>
                    <a:pt x="12510" y="5648"/>
                  </a:lnTo>
                  <a:lnTo>
                    <a:pt x="12719" y="5724"/>
                  </a:lnTo>
                  <a:lnTo>
                    <a:pt x="12908" y="5800"/>
                  </a:lnTo>
                  <a:lnTo>
                    <a:pt x="13211" y="5952"/>
                  </a:lnTo>
                  <a:lnTo>
                    <a:pt x="13496" y="6103"/>
                  </a:lnTo>
                  <a:lnTo>
                    <a:pt x="13780" y="6274"/>
                  </a:lnTo>
                  <a:lnTo>
                    <a:pt x="14045" y="6463"/>
                  </a:lnTo>
                  <a:lnTo>
                    <a:pt x="14311" y="6672"/>
                  </a:lnTo>
                  <a:lnTo>
                    <a:pt x="14557" y="6880"/>
                  </a:lnTo>
                  <a:lnTo>
                    <a:pt x="14785" y="7127"/>
                  </a:lnTo>
                  <a:lnTo>
                    <a:pt x="15012" y="7354"/>
                  </a:lnTo>
                  <a:lnTo>
                    <a:pt x="14709" y="7411"/>
                  </a:lnTo>
                  <a:lnTo>
                    <a:pt x="14405" y="7468"/>
                  </a:lnTo>
                  <a:lnTo>
                    <a:pt x="14121" y="7563"/>
                  </a:lnTo>
                  <a:lnTo>
                    <a:pt x="13837" y="7657"/>
                  </a:lnTo>
                  <a:lnTo>
                    <a:pt x="13799" y="7695"/>
                  </a:lnTo>
                  <a:lnTo>
                    <a:pt x="13761" y="7714"/>
                  </a:lnTo>
                  <a:lnTo>
                    <a:pt x="13534" y="7506"/>
                  </a:lnTo>
                  <a:lnTo>
                    <a:pt x="13249" y="7316"/>
                  </a:lnTo>
                  <a:lnTo>
                    <a:pt x="12965" y="7146"/>
                  </a:lnTo>
                  <a:lnTo>
                    <a:pt x="12662" y="6994"/>
                  </a:lnTo>
                  <a:lnTo>
                    <a:pt x="12358" y="6861"/>
                  </a:lnTo>
                  <a:lnTo>
                    <a:pt x="12036" y="6748"/>
                  </a:lnTo>
                  <a:lnTo>
                    <a:pt x="11430" y="6539"/>
                  </a:lnTo>
                  <a:lnTo>
                    <a:pt x="11127" y="6463"/>
                  </a:lnTo>
                  <a:lnTo>
                    <a:pt x="10823" y="6368"/>
                  </a:lnTo>
                  <a:lnTo>
                    <a:pt x="10501" y="6312"/>
                  </a:lnTo>
                  <a:lnTo>
                    <a:pt x="10198" y="6255"/>
                  </a:lnTo>
                  <a:lnTo>
                    <a:pt x="9876" y="6217"/>
                  </a:lnTo>
                  <a:lnTo>
                    <a:pt x="9553" y="6179"/>
                  </a:lnTo>
                  <a:lnTo>
                    <a:pt x="9250" y="6179"/>
                  </a:lnTo>
                  <a:lnTo>
                    <a:pt x="8928" y="6160"/>
                  </a:lnTo>
                  <a:lnTo>
                    <a:pt x="8833" y="6160"/>
                  </a:lnTo>
                  <a:lnTo>
                    <a:pt x="9023" y="6122"/>
                  </a:lnTo>
                  <a:lnTo>
                    <a:pt x="9686" y="6027"/>
                  </a:lnTo>
                  <a:lnTo>
                    <a:pt x="10027" y="5970"/>
                  </a:lnTo>
                  <a:lnTo>
                    <a:pt x="10330" y="5895"/>
                  </a:lnTo>
                  <a:lnTo>
                    <a:pt x="10482" y="5838"/>
                  </a:lnTo>
                  <a:lnTo>
                    <a:pt x="10634" y="5781"/>
                  </a:lnTo>
                  <a:lnTo>
                    <a:pt x="10766" y="5705"/>
                  </a:lnTo>
                  <a:lnTo>
                    <a:pt x="10880" y="5610"/>
                  </a:lnTo>
                  <a:lnTo>
                    <a:pt x="10994" y="5516"/>
                  </a:lnTo>
                  <a:lnTo>
                    <a:pt x="11108" y="5402"/>
                  </a:lnTo>
                  <a:lnTo>
                    <a:pt x="11183" y="5250"/>
                  </a:lnTo>
                  <a:lnTo>
                    <a:pt x="11259" y="5099"/>
                  </a:lnTo>
                  <a:close/>
                  <a:moveTo>
                    <a:pt x="5289" y="3905"/>
                  </a:moveTo>
                  <a:lnTo>
                    <a:pt x="5346" y="3942"/>
                  </a:lnTo>
                  <a:lnTo>
                    <a:pt x="5403" y="3961"/>
                  </a:lnTo>
                  <a:lnTo>
                    <a:pt x="5440" y="4018"/>
                  </a:lnTo>
                  <a:lnTo>
                    <a:pt x="5516" y="4132"/>
                  </a:lnTo>
                  <a:lnTo>
                    <a:pt x="5554" y="4284"/>
                  </a:lnTo>
                  <a:lnTo>
                    <a:pt x="5592" y="4454"/>
                  </a:lnTo>
                  <a:lnTo>
                    <a:pt x="5611" y="4606"/>
                  </a:lnTo>
                  <a:lnTo>
                    <a:pt x="5630" y="4871"/>
                  </a:lnTo>
                  <a:lnTo>
                    <a:pt x="4815" y="5061"/>
                  </a:lnTo>
                  <a:lnTo>
                    <a:pt x="4967" y="4985"/>
                  </a:lnTo>
                  <a:lnTo>
                    <a:pt x="5024" y="4947"/>
                  </a:lnTo>
                  <a:lnTo>
                    <a:pt x="5042" y="4890"/>
                  </a:lnTo>
                  <a:lnTo>
                    <a:pt x="5061" y="4852"/>
                  </a:lnTo>
                  <a:lnTo>
                    <a:pt x="5042" y="4795"/>
                  </a:lnTo>
                  <a:lnTo>
                    <a:pt x="5024" y="4757"/>
                  </a:lnTo>
                  <a:lnTo>
                    <a:pt x="4986" y="4720"/>
                  </a:lnTo>
                  <a:lnTo>
                    <a:pt x="4929" y="4682"/>
                  </a:lnTo>
                  <a:lnTo>
                    <a:pt x="4872" y="4682"/>
                  </a:lnTo>
                  <a:lnTo>
                    <a:pt x="4796" y="4701"/>
                  </a:lnTo>
                  <a:lnTo>
                    <a:pt x="4474" y="4852"/>
                  </a:lnTo>
                  <a:lnTo>
                    <a:pt x="4171" y="5023"/>
                  </a:lnTo>
                  <a:lnTo>
                    <a:pt x="3848" y="5193"/>
                  </a:lnTo>
                  <a:lnTo>
                    <a:pt x="3545" y="5383"/>
                  </a:lnTo>
                  <a:lnTo>
                    <a:pt x="3261" y="5591"/>
                  </a:lnTo>
                  <a:lnTo>
                    <a:pt x="2977" y="5800"/>
                  </a:lnTo>
                  <a:lnTo>
                    <a:pt x="2692" y="6027"/>
                  </a:lnTo>
                  <a:lnTo>
                    <a:pt x="2427" y="6255"/>
                  </a:lnTo>
                  <a:lnTo>
                    <a:pt x="2180" y="6482"/>
                  </a:lnTo>
                  <a:lnTo>
                    <a:pt x="1953" y="6729"/>
                  </a:lnTo>
                  <a:lnTo>
                    <a:pt x="1745" y="6975"/>
                  </a:lnTo>
                  <a:lnTo>
                    <a:pt x="1536" y="7240"/>
                  </a:lnTo>
                  <a:lnTo>
                    <a:pt x="1441" y="7373"/>
                  </a:lnTo>
                  <a:lnTo>
                    <a:pt x="1347" y="7525"/>
                  </a:lnTo>
                  <a:lnTo>
                    <a:pt x="1271" y="7600"/>
                  </a:lnTo>
                  <a:lnTo>
                    <a:pt x="1214" y="7657"/>
                  </a:lnTo>
                  <a:lnTo>
                    <a:pt x="1138" y="7714"/>
                  </a:lnTo>
                  <a:lnTo>
                    <a:pt x="1062" y="7733"/>
                  </a:lnTo>
                  <a:lnTo>
                    <a:pt x="1005" y="7714"/>
                  </a:lnTo>
                  <a:lnTo>
                    <a:pt x="361" y="7563"/>
                  </a:lnTo>
                  <a:lnTo>
                    <a:pt x="437" y="7373"/>
                  </a:lnTo>
                  <a:lnTo>
                    <a:pt x="532" y="7184"/>
                  </a:lnTo>
                  <a:lnTo>
                    <a:pt x="626" y="7013"/>
                  </a:lnTo>
                  <a:lnTo>
                    <a:pt x="759" y="6842"/>
                  </a:lnTo>
                  <a:lnTo>
                    <a:pt x="911" y="6672"/>
                  </a:lnTo>
                  <a:lnTo>
                    <a:pt x="1062" y="6520"/>
                  </a:lnTo>
                  <a:lnTo>
                    <a:pt x="1384" y="6236"/>
                  </a:lnTo>
                  <a:lnTo>
                    <a:pt x="1745" y="5970"/>
                  </a:lnTo>
                  <a:lnTo>
                    <a:pt x="2124" y="5705"/>
                  </a:lnTo>
                  <a:lnTo>
                    <a:pt x="2806" y="5250"/>
                  </a:lnTo>
                  <a:lnTo>
                    <a:pt x="3412" y="4833"/>
                  </a:lnTo>
                  <a:lnTo>
                    <a:pt x="4057" y="4435"/>
                  </a:lnTo>
                  <a:lnTo>
                    <a:pt x="4284" y="4284"/>
                  </a:lnTo>
                  <a:lnTo>
                    <a:pt x="4531" y="4170"/>
                  </a:lnTo>
                  <a:lnTo>
                    <a:pt x="4777" y="4056"/>
                  </a:lnTo>
                  <a:lnTo>
                    <a:pt x="5024" y="3942"/>
                  </a:lnTo>
                  <a:lnTo>
                    <a:pt x="5118" y="3905"/>
                  </a:lnTo>
                  <a:close/>
                  <a:moveTo>
                    <a:pt x="7033" y="6937"/>
                  </a:moveTo>
                  <a:lnTo>
                    <a:pt x="7829" y="7070"/>
                  </a:lnTo>
                  <a:lnTo>
                    <a:pt x="8606" y="7240"/>
                  </a:lnTo>
                  <a:lnTo>
                    <a:pt x="9383" y="7430"/>
                  </a:lnTo>
                  <a:lnTo>
                    <a:pt x="10141" y="7657"/>
                  </a:lnTo>
                  <a:lnTo>
                    <a:pt x="9932" y="7733"/>
                  </a:lnTo>
                  <a:lnTo>
                    <a:pt x="9743" y="7809"/>
                  </a:lnTo>
                  <a:lnTo>
                    <a:pt x="9610" y="7847"/>
                  </a:lnTo>
                  <a:lnTo>
                    <a:pt x="9553" y="7809"/>
                  </a:lnTo>
                  <a:lnTo>
                    <a:pt x="9440" y="7809"/>
                  </a:lnTo>
                  <a:lnTo>
                    <a:pt x="9402" y="7828"/>
                  </a:lnTo>
                  <a:lnTo>
                    <a:pt x="9345" y="7771"/>
                  </a:lnTo>
                  <a:lnTo>
                    <a:pt x="9307" y="7733"/>
                  </a:lnTo>
                  <a:lnTo>
                    <a:pt x="9250" y="7733"/>
                  </a:lnTo>
                  <a:lnTo>
                    <a:pt x="9174" y="7752"/>
                  </a:lnTo>
                  <a:lnTo>
                    <a:pt x="9136" y="7714"/>
                  </a:lnTo>
                  <a:lnTo>
                    <a:pt x="9080" y="7714"/>
                  </a:lnTo>
                  <a:lnTo>
                    <a:pt x="8795" y="7676"/>
                  </a:lnTo>
                  <a:lnTo>
                    <a:pt x="8549" y="7676"/>
                  </a:lnTo>
                  <a:lnTo>
                    <a:pt x="8302" y="7695"/>
                  </a:lnTo>
                  <a:lnTo>
                    <a:pt x="8246" y="7657"/>
                  </a:lnTo>
                  <a:lnTo>
                    <a:pt x="8170" y="7657"/>
                  </a:lnTo>
                  <a:lnTo>
                    <a:pt x="7393" y="7790"/>
                  </a:lnTo>
                  <a:lnTo>
                    <a:pt x="6635" y="7942"/>
                  </a:lnTo>
                  <a:lnTo>
                    <a:pt x="6616" y="7923"/>
                  </a:lnTo>
                  <a:lnTo>
                    <a:pt x="6521" y="7885"/>
                  </a:lnTo>
                  <a:lnTo>
                    <a:pt x="5933" y="7885"/>
                  </a:lnTo>
                  <a:lnTo>
                    <a:pt x="6976" y="6994"/>
                  </a:lnTo>
                  <a:lnTo>
                    <a:pt x="7033" y="6937"/>
                  </a:lnTo>
                  <a:close/>
                  <a:moveTo>
                    <a:pt x="19921" y="7165"/>
                  </a:moveTo>
                  <a:lnTo>
                    <a:pt x="19883" y="7354"/>
                  </a:lnTo>
                  <a:lnTo>
                    <a:pt x="19845" y="7430"/>
                  </a:lnTo>
                  <a:lnTo>
                    <a:pt x="19807" y="7506"/>
                  </a:lnTo>
                  <a:lnTo>
                    <a:pt x="19750" y="7544"/>
                  </a:lnTo>
                  <a:lnTo>
                    <a:pt x="19675" y="7582"/>
                  </a:lnTo>
                  <a:lnTo>
                    <a:pt x="19580" y="7619"/>
                  </a:lnTo>
                  <a:lnTo>
                    <a:pt x="19447" y="7638"/>
                  </a:lnTo>
                  <a:lnTo>
                    <a:pt x="19087" y="7695"/>
                  </a:lnTo>
                  <a:lnTo>
                    <a:pt x="18708" y="7771"/>
                  </a:lnTo>
                  <a:lnTo>
                    <a:pt x="16869" y="8150"/>
                  </a:lnTo>
                  <a:lnTo>
                    <a:pt x="16566" y="7619"/>
                  </a:lnTo>
                  <a:lnTo>
                    <a:pt x="16964" y="7582"/>
                  </a:lnTo>
                  <a:lnTo>
                    <a:pt x="17362" y="7506"/>
                  </a:lnTo>
                  <a:lnTo>
                    <a:pt x="18158" y="7354"/>
                  </a:lnTo>
                  <a:lnTo>
                    <a:pt x="18556" y="7278"/>
                  </a:lnTo>
                  <a:lnTo>
                    <a:pt x="18973" y="7221"/>
                  </a:lnTo>
                  <a:lnTo>
                    <a:pt x="19371" y="7184"/>
                  </a:lnTo>
                  <a:lnTo>
                    <a:pt x="19769" y="7165"/>
                  </a:lnTo>
                  <a:close/>
                  <a:moveTo>
                    <a:pt x="6578" y="6918"/>
                  </a:moveTo>
                  <a:lnTo>
                    <a:pt x="5649" y="7695"/>
                  </a:lnTo>
                  <a:lnTo>
                    <a:pt x="5611" y="7733"/>
                  </a:lnTo>
                  <a:lnTo>
                    <a:pt x="5592" y="7771"/>
                  </a:lnTo>
                  <a:lnTo>
                    <a:pt x="5592" y="7847"/>
                  </a:lnTo>
                  <a:lnTo>
                    <a:pt x="4398" y="8169"/>
                  </a:lnTo>
                  <a:lnTo>
                    <a:pt x="4493" y="8055"/>
                  </a:lnTo>
                  <a:lnTo>
                    <a:pt x="4607" y="7942"/>
                  </a:lnTo>
                  <a:lnTo>
                    <a:pt x="4834" y="7733"/>
                  </a:lnTo>
                  <a:lnTo>
                    <a:pt x="5099" y="7563"/>
                  </a:lnTo>
                  <a:lnTo>
                    <a:pt x="5384" y="7392"/>
                  </a:lnTo>
                  <a:lnTo>
                    <a:pt x="5687" y="7259"/>
                  </a:lnTo>
                  <a:lnTo>
                    <a:pt x="5990" y="7127"/>
                  </a:lnTo>
                  <a:lnTo>
                    <a:pt x="6578" y="6918"/>
                  </a:lnTo>
                  <a:close/>
                  <a:moveTo>
                    <a:pt x="3678" y="5705"/>
                  </a:moveTo>
                  <a:lnTo>
                    <a:pt x="3659" y="5781"/>
                  </a:lnTo>
                  <a:lnTo>
                    <a:pt x="3678" y="5857"/>
                  </a:lnTo>
                  <a:lnTo>
                    <a:pt x="3735" y="5952"/>
                  </a:lnTo>
                  <a:lnTo>
                    <a:pt x="3792" y="6084"/>
                  </a:lnTo>
                  <a:lnTo>
                    <a:pt x="3905" y="6350"/>
                  </a:lnTo>
                  <a:lnTo>
                    <a:pt x="3735" y="6425"/>
                  </a:lnTo>
                  <a:lnTo>
                    <a:pt x="3583" y="6520"/>
                  </a:lnTo>
                  <a:lnTo>
                    <a:pt x="3450" y="6634"/>
                  </a:lnTo>
                  <a:lnTo>
                    <a:pt x="3318" y="6748"/>
                  </a:lnTo>
                  <a:lnTo>
                    <a:pt x="3052" y="7032"/>
                  </a:lnTo>
                  <a:lnTo>
                    <a:pt x="2825" y="7278"/>
                  </a:lnTo>
                  <a:lnTo>
                    <a:pt x="2560" y="7563"/>
                  </a:lnTo>
                  <a:lnTo>
                    <a:pt x="2332" y="7866"/>
                  </a:lnTo>
                  <a:lnTo>
                    <a:pt x="1858" y="8472"/>
                  </a:lnTo>
                  <a:lnTo>
                    <a:pt x="1839" y="8321"/>
                  </a:lnTo>
                  <a:lnTo>
                    <a:pt x="1782" y="8169"/>
                  </a:lnTo>
                  <a:lnTo>
                    <a:pt x="1707" y="7999"/>
                  </a:lnTo>
                  <a:lnTo>
                    <a:pt x="1631" y="7866"/>
                  </a:lnTo>
                  <a:lnTo>
                    <a:pt x="1593" y="7809"/>
                  </a:lnTo>
                  <a:lnTo>
                    <a:pt x="1536" y="7790"/>
                  </a:lnTo>
                  <a:lnTo>
                    <a:pt x="1764" y="7487"/>
                  </a:lnTo>
                  <a:lnTo>
                    <a:pt x="2010" y="7202"/>
                  </a:lnTo>
                  <a:lnTo>
                    <a:pt x="2256" y="6918"/>
                  </a:lnTo>
                  <a:lnTo>
                    <a:pt x="2522" y="6653"/>
                  </a:lnTo>
                  <a:lnTo>
                    <a:pt x="2787" y="6406"/>
                  </a:lnTo>
                  <a:lnTo>
                    <a:pt x="3071" y="6160"/>
                  </a:lnTo>
                  <a:lnTo>
                    <a:pt x="3375" y="5933"/>
                  </a:lnTo>
                  <a:lnTo>
                    <a:pt x="3678" y="5705"/>
                  </a:lnTo>
                  <a:close/>
                  <a:moveTo>
                    <a:pt x="15088" y="7695"/>
                  </a:moveTo>
                  <a:lnTo>
                    <a:pt x="15069" y="7885"/>
                  </a:lnTo>
                  <a:lnTo>
                    <a:pt x="15031" y="8074"/>
                  </a:lnTo>
                  <a:lnTo>
                    <a:pt x="14993" y="8264"/>
                  </a:lnTo>
                  <a:lnTo>
                    <a:pt x="14936" y="8434"/>
                  </a:lnTo>
                  <a:lnTo>
                    <a:pt x="14159" y="8586"/>
                  </a:lnTo>
                  <a:lnTo>
                    <a:pt x="14159" y="8586"/>
                  </a:lnTo>
                  <a:lnTo>
                    <a:pt x="14197" y="8548"/>
                  </a:lnTo>
                  <a:lnTo>
                    <a:pt x="14216" y="8491"/>
                  </a:lnTo>
                  <a:lnTo>
                    <a:pt x="14235" y="8453"/>
                  </a:lnTo>
                  <a:lnTo>
                    <a:pt x="14235" y="8397"/>
                  </a:lnTo>
                  <a:lnTo>
                    <a:pt x="14121" y="8169"/>
                  </a:lnTo>
                  <a:lnTo>
                    <a:pt x="13970" y="7961"/>
                  </a:lnTo>
                  <a:lnTo>
                    <a:pt x="13988" y="7961"/>
                  </a:lnTo>
                  <a:lnTo>
                    <a:pt x="14273" y="7847"/>
                  </a:lnTo>
                  <a:lnTo>
                    <a:pt x="14538" y="7771"/>
                  </a:lnTo>
                  <a:lnTo>
                    <a:pt x="14803" y="7714"/>
                  </a:lnTo>
                  <a:lnTo>
                    <a:pt x="15088" y="7695"/>
                  </a:lnTo>
                  <a:close/>
                  <a:moveTo>
                    <a:pt x="7506" y="8112"/>
                  </a:moveTo>
                  <a:lnTo>
                    <a:pt x="7431" y="8169"/>
                  </a:lnTo>
                  <a:lnTo>
                    <a:pt x="7108" y="8415"/>
                  </a:lnTo>
                  <a:lnTo>
                    <a:pt x="6786" y="8624"/>
                  </a:lnTo>
                  <a:lnTo>
                    <a:pt x="6786" y="8453"/>
                  </a:lnTo>
                  <a:lnTo>
                    <a:pt x="6786" y="8264"/>
                  </a:lnTo>
                  <a:lnTo>
                    <a:pt x="7506" y="8112"/>
                  </a:lnTo>
                  <a:close/>
                  <a:moveTo>
                    <a:pt x="8833" y="6501"/>
                  </a:moveTo>
                  <a:lnTo>
                    <a:pt x="9402" y="6520"/>
                  </a:lnTo>
                  <a:lnTo>
                    <a:pt x="9970" y="6577"/>
                  </a:lnTo>
                  <a:lnTo>
                    <a:pt x="10520" y="6672"/>
                  </a:lnTo>
                  <a:lnTo>
                    <a:pt x="11089" y="6785"/>
                  </a:lnTo>
                  <a:lnTo>
                    <a:pt x="11373" y="6880"/>
                  </a:lnTo>
                  <a:lnTo>
                    <a:pt x="11790" y="7032"/>
                  </a:lnTo>
                  <a:lnTo>
                    <a:pt x="12302" y="7240"/>
                  </a:lnTo>
                  <a:lnTo>
                    <a:pt x="12813" y="7487"/>
                  </a:lnTo>
                  <a:lnTo>
                    <a:pt x="13060" y="7619"/>
                  </a:lnTo>
                  <a:lnTo>
                    <a:pt x="13287" y="7752"/>
                  </a:lnTo>
                  <a:lnTo>
                    <a:pt x="13458" y="7904"/>
                  </a:lnTo>
                  <a:lnTo>
                    <a:pt x="13609" y="8036"/>
                  </a:lnTo>
                  <a:lnTo>
                    <a:pt x="13666" y="8112"/>
                  </a:lnTo>
                  <a:lnTo>
                    <a:pt x="13704" y="8188"/>
                  </a:lnTo>
                  <a:lnTo>
                    <a:pt x="13723" y="8264"/>
                  </a:lnTo>
                  <a:lnTo>
                    <a:pt x="13742" y="8340"/>
                  </a:lnTo>
                  <a:lnTo>
                    <a:pt x="13723" y="8397"/>
                  </a:lnTo>
                  <a:lnTo>
                    <a:pt x="13704" y="8472"/>
                  </a:lnTo>
                  <a:lnTo>
                    <a:pt x="13647" y="8548"/>
                  </a:lnTo>
                  <a:lnTo>
                    <a:pt x="13590" y="8605"/>
                  </a:lnTo>
                  <a:lnTo>
                    <a:pt x="13553" y="8624"/>
                  </a:lnTo>
                  <a:lnTo>
                    <a:pt x="13496" y="8643"/>
                  </a:lnTo>
                  <a:lnTo>
                    <a:pt x="13477" y="8643"/>
                  </a:lnTo>
                  <a:lnTo>
                    <a:pt x="13458" y="8586"/>
                  </a:lnTo>
                  <a:lnTo>
                    <a:pt x="13439" y="8529"/>
                  </a:lnTo>
                  <a:lnTo>
                    <a:pt x="13401" y="8510"/>
                  </a:lnTo>
                  <a:lnTo>
                    <a:pt x="13344" y="8491"/>
                  </a:lnTo>
                  <a:lnTo>
                    <a:pt x="13287" y="8510"/>
                  </a:lnTo>
                  <a:lnTo>
                    <a:pt x="13173" y="8548"/>
                  </a:lnTo>
                  <a:lnTo>
                    <a:pt x="12832" y="8415"/>
                  </a:lnTo>
                  <a:lnTo>
                    <a:pt x="12510" y="8245"/>
                  </a:lnTo>
                  <a:lnTo>
                    <a:pt x="12055" y="7999"/>
                  </a:lnTo>
                  <a:lnTo>
                    <a:pt x="11354" y="7714"/>
                  </a:lnTo>
                  <a:lnTo>
                    <a:pt x="10634" y="7449"/>
                  </a:lnTo>
                  <a:lnTo>
                    <a:pt x="10198" y="7316"/>
                  </a:lnTo>
                  <a:lnTo>
                    <a:pt x="9743" y="7184"/>
                  </a:lnTo>
                  <a:lnTo>
                    <a:pt x="9307" y="7051"/>
                  </a:lnTo>
                  <a:lnTo>
                    <a:pt x="8852" y="6937"/>
                  </a:lnTo>
                  <a:lnTo>
                    <a:pt x="7942" y="6748"/>
                  </a:lnTo>
                  <a:lnTo>
                    <a:pt x="7033" y="6615"/>
                  </a:lnTo>
                  <a:lnTo>
                    <a:pt x="7203" y="6558"/>
                  </a:lnTo>
                  <a:lnTo>
                    <a:pt x="7260" y="6615"/>
                  </a:lnTo>
                  <a:lnTo>
                    <a:pt x="7336" y="6634"/>
                  </a:lnTo>
                  <a:lnTo>
                    <a:pt x="7374" y="6615"/>
                  </a:lnTo>
                  <a:lnTo>
                    <a:pt x="7734" y="6577"/>
                  </a:lnTo>
                  <a:lnTo>
                    <a:pt x="8113" y="6539"/>
                  </a:lnTo>
                  <a:lnTo>
                    <a:pt x="8473" y="6501"/>
                  </a:lnTo>
                  <a:close/>
                  <a:moveTo>
                    <a:pt x="13363" y="4852"/>
                  </a:moveTo>
                  <a:lnTo>
                    <a:pt x="13515" y="4909"/>
                  </a:lnTo>
                  <a:lnTo>
                    <a:pt x="13837" y="5118"/>
                  </a:lnTo>
                  <a:lnTo>
                    <a:pt x="14159" y="5345"/>
                  </a:lnTo>
                  <a:lnTo>
                    <a:pt x="14481" y="5591"/>
                  </a:lnTo>
                  <a:lnTo>
                    <a:pt x="14785" y="5838"/>
                  </a:lnTo>
                  <a:lnTo>
                    <a:pt x="14822" y="5876"/>
                  </a:lnTo>
                  <a:lnTo>
                    <a:pt x="14860" y="5895"/>
                  </a:lnTo>
                  <a:lnTo>
                    <a:pt x="15050" y="6065"/>
                  </a:lnTo>
                  <a:lnTo>
                    <a:pt x="15220" y="6217"/>
                  </a:lnTo>
                  <a:lnTo>
                    <a:pt x="15372" y="6387"/>
                  </a:lnTo>
                  <a:lnTo>
                    <a:pt x="15353" y="6463"/>
                  </a:lnTo>
                  <a:lnTo>
                    <a:pt x="15391" y="6539"/>
                  </a:lnTo>
                  <a:lnTo>
                    <a:pt x="15448" y="6596"/>
                  </a:lnTo>
                  <a:lnTo>
                    <a:pt x="15486" y="6615"/>
                  </a:lnTo>
                  <a:lnTo>
                    <a:pt x="15562" y="6615"/>
                  </a:lnTo>
                  <a:lnTo>
                    <a:pt x="15732" y="6842"/>
                  </a:lnTo>
                  <a:lnTo>
                    <a:pt x="15903" y="7089"/>
                  </a:lnTo>
                  <a:lnTo>
                    <a:pt x="16206" y="7582"/>
                  </a:lnTo>
                  <a:lnTo>
                    <a:pt x="16490" y="8112"/>
                  </a:lnTo>
                  <a:lnTo>
                    <a:pt x="16756" y="8624"/>
                  </a:lnTo>
                  <a:lnTo>
                    <a:pt x="16509" y="8643"/>
                  </a:lnTo>
                  <a:lnTo>
                    <a:pt x="16377" y="8624"/>
                  </a:lnTo>
                  <a:lnTo>
                    <a:pt x="16244" y="8586"/>
                  </a:lnTo>
                  <a:lnTo>
                    <a:pt x="16130" y="8491"/>
                  </a:lnTo>
                  <a:lnTo>
                    <a:pt x="16016" y="8359"/>
                  </a:lnTo>
                  <a:lnTo>
                    <a:pt x="15884" y="8207"/>
                  </a:lnTo>
                  <a:lnTo>
                    <a:pt x="15732" y="8055"/>
                  </a:lnTo>
                  <a:lnTo>
                    <a:pt x="15581" y="7923"/>
                  </a:lnTo>
                  <a:lnTo>
                    <a:pt x="15410" y="7809"/>
                  </a:lnTo>
                  <a:lnTo>
                    <a:pt x="15410" y="7657"/>
                  </a:lnTo>
                  <a:lnTo>
                    <a:pt x="15467" y="7619"/>
                  </a:lnTo>
                  <a:lnTo>
                    <a:pt x="15505" y="7563"/>
                  </a:lnTo>
                  <a:lnTo>
                    <a:pt x="15505" y="7487"/>
                  </a:lnTo>
                  <a:lnTo>
                    <a:pt x="15486" y="7430"/>
                  </a:lnTo>
                  <a:lnTo>
                    <a:pt x="15410" y="7335"/>
                  </a:lnTo>
                  <a:lnTo>
                    <a:pt x="15391" y="7278"/>
                  </a:lnTo>
                  <a:lnTo>
                    <a:pt x="15372" y="7240"/>
                  </a:lnTo>
                  <a:lnTo>
                    <a:pt x="15334" y="7202"/>
                  </a:lnTo>
                  <a:lnTo>
                    <a:pt x="15296" y="7184"/>
                  </a:lnTo>
                  <a:lnTo>
                    <a:pt x="14993" y="6861"/>
                  </a:lnTo>
                  <a:lnTo>
                    <a:pt x="14671" y="6558"/>
                  </a:lnTo>
                  <a:lnTo>
                    <a:pt x="14330" y="6274"/>
                  </a:lnTo>
                  <a:lnTo>
                    <a:pt x="13970" y="6008"/>
                  </a:lnTo>
                  <a:lnTo>
                    <a:pt x="13704" y="5838"/>
                  </a:lnTo>
                  <a:lnTo>
                    <a:pt x="13420" y="5686"/>
                  </a:lnTo>
                  <a:lnTo>
                    <a:pt x="12851" y="5402"/>
                  </a:lnTo>
                  <a:lnTo>
                    <a:pt x="12719" y="5364"/>
                  </a:lnTo>
                  <a:lnTo>
                    <a:pt x="12548" y="5307"/>
                  </a:lnTo>
                  <a:lnTo>
                    <a:pt x="12188" y="5193"/>
                  </a:lnTo>
                  <a:lnTo>
                    <a:pt x="12586" y="5023"/>
                  </a:lnTo>
                  <a:lnTo>
                    <a:pt x="12662" y="5004"/>
                  </a:lnTo>
                  <a:lnTo>
                    <a:pt x="12738" y="4947"/>
                  </a:lnTo>
                  <a:lnTo>
                    <a:pt x="12984" y="4871"/>
                  </a:lnTo>
                  <a:lnTo>
                    <a:pt x="13098" y="4852"/>
                  </a:lnTo>
                  <a:close/>
                  <a:moveTo>
                    <a:pt x="4076" y="6634"/>
                  </a:moveTo>
                  <a:lnTo>
                    <a:pt x="4133" y="6672"/>
                  </a:lnTo>
                  <a:lnTo>
                    <a:pt x="4190" y="6710"/>
                  </a:lnTo>
                  <a:lnTo>
                    <a:pt x="4265" y="6729"/>
                  </a:lnTo>
                  <a:lnTo>
                    <a:pt x="4379" y="6729"/>
                  </a:lnTo>
                  <a:lnTo>
                    <a:pt x="4607" y="7032"/>
                  </a:lnTo>
                  <a:lnTo>
                    <a:pt x="4815" y="7335"/>
                  </a:lnTo>
                  <a:lnTo>
                    <a:pt x="4569" y="7525"/>
                  </a:lnTo>
                  <a:lnTo>
                    <a:pt x="4341" y="7733"/>
                  </a:lnTo>
                  <a:lnTo>
                    <a:pt x="4152" y="7942"/>
                  </a:lnTo>
                  <a:lnTo>
                    <a:pt x="4057" y="8074"/>
                  </a:lnTo>
                  <a:lnTo>
                    <a:pt x="4000" y="8207"/>
                  </a:lnTo>
                  <a:lnTo>
                    <a:pt x="3981" y="8245"/>
                  </a:lnTo>
                  <a:lnTo>
                    <a:pt x="3981" y="8283"/>
                  </a:lnTo>
                  <a:lnTo>
                    <a:pt x="2920" y="8567"/>
                  </a:lnTo>
                  <a:lnTo>
                    <a:pt x="2029" y="8795"/>
                  </a:lnTo>
                  <a:lnTo>
                    <a:pt x="2484" y="8207"/>
                  </a:lnTo>
                  <a:lnTo>
                    <a:pt x="2939" y="7638"/>
                  </a:lnTo>
                  <a:lnTo>
                    <a:pt x="3185" y="7354"/>
                  </a:lnTo>
                  <a:lnTo>
                    <a:pt x="3450" y="7051"/>
                  </a:lnTo>
                  <a:lnTo>
                    <a:pt x="3602" y="6918"/>
                  </a:lnTo>
                  <a:lnTo>
                    <a:pt x="3754" y="6804"/>
                  </a:lnTo>
                  <a:lnTo>
                    <a:pt x="3905" y="6691"/>
                  </a:lnTo>
                  <a:lnTo>
                    <a:pt x="4076" y="6634"/>
                  </a:lnTo>
                  <a:close/>
                  <a:moveTo>
                    <a:pt x="569" y="7942"/>
                  </a:moveTo>
                  <a:lnTo>
                    <a:pt x="1195" y="8112"/>
                  </a:lnTo>
                  <a:lnTo>
                    <a:pt x="1233" y="8112"/>
                  </a:lnTo>
                  <a:lnTo>
                    <a:pt x="1309" y="8093"/>
                  </a:lnTo>
                  <a:lnTo>
                    <a:pt x="1365" y="8055"/>
                  </a:lnTo>
                  <a:lnTo>
                    <a:pt x="1441" y="8207"/>
                  </a:lnTo>
                  <a:lnTo>
                    <a:pt x="1498" y="8359"/>
                  </a:lnTo>
                  <a:lnTo>
                    <a:pt x="1536" y="8529"/>
                  </a:lnTo>
                  <a:lnTo>
                    <a:pt x="1555" y="8719"/>
                  </a:lnTo>
                  <a:lnTo>
                    <a:pt x="1347" y="8738"/>
                  </a:lnTo>
                  <a:lnTo>
                    <a:pt x="1138" y="8757"/>
                  </a:lnTo>
                  <a:lnTo>
                    <a:pt x="949" y="8814"/>
                  </a:lnTo>
                  <a:lnTo>
                    <a:pt x="759" y="8889"/>
                  </a:lnTo>
                  <a:lnTo>
                    <a:pt x="683" y="8415"/>
                  </a:lnTo>
                  <a:lnTo>
                    <a:pt x="569" y="7942"/>
                  </a:lnTo>
                  <a:close/>
                  <a:moveTo>
                    <a:pt x="15353" y="8188"/>
                  </a:moveTo>
                  <a:lnTo>
                    <a:pt x="15524" y="8378"/>
                  </a:lnTo>
                  <a:lnTo>
                    <a:pt x="15675" y="8586"/>
                  </a:lnTo>
                  <a:lnTo>
                    <a:pt x="15846" y="8757"/>
                  </a:lnTo>
                  <a:lnTo>
                    <a:pt x="15941" y="8851"/>
                  </a:lnTo>
                  <a:lnTo>
                    <a:pt x="16035" y="8927"/>
                  </a:lnTo>
                  <a:lnTo>
                    <a:pt x="15998" y="8984"/>
                  </a:lnTo>
                  <a:lnTo>
                    <a:pt x="15979" y="9098"/>
                  </a:lnTo>
                  <a:lnTo>
                    <a:pt x="15960" y="9193"/>
                  </a:lnTo>
                  <a:lnTo>
                    <a:pt x="15865" y="9382"/>
                  </a:lnTo>
                  <a:lnTo>
                    <a:pt x="15732" y="9174"/>
                  </a:lnTo>
                  <a:lnTo>
                    <a:pt x="15581" y="8984"/>
                  </a:lnTo>
                  <a:lnTo>
                    <a:pt x="15410" y="8795"/>
                  </a:lnTo>
                  <a:lnTo>
                    <a:pt x="15239" y="8624"/>
                  </a:lnTo>
                  <a:lnTo>
                    <a:pt x="15296" y="8415"/>
                  </a:lnTo>
                  <a:lnTo>
                    <a:pt x="15353" y="8188"/>
                  </a:lnTo>
                  <a:close/>
                  <a:moveTo>
                    <a:pt x="16964" y="8927"/>
                  </a:moveTo>
                  <a:lnTo>
                    <a:pt x="16926" y="9079"/>
                  </a:lnTo>
                  <a:lnTo>
                    <a:pt x="16907" y="9230"/>
                  </a:lnTo>
                  <a:lnTo>
                    <a:pt x="16907" y="9363"/>
                  </a:lnTo>
                  <a:lnTo>
                    <a:pt x="16926" y="9515"/>
                  </a:lnTo>
                  <a:lnTo>
                    <a:pt x="16225" y="9401"/>
                  </a:lnTo>
                  <a:lnTo>
                    <a:pt x="16282" y="9212"/>
                  </a:lnTo>
                  <a:lnTo>
                    <a:pt x="16339" y="9003"/>
                  </a:lnTo>
                  <a:lnTo>
                    <a:pt x="16358" y="9003"/>
                  </a:lnTo>
                  <a:lnTo>
                    <a:pt x="16509" y="8984"/>
                  </a:lnTo>
                  <a:lnTo>
                    <a:pt x="16661" y="8965"/>
                  </a:lnTo>
                  <a:lnTo>
                    <a:pt x="16964" y="8927"/>
                  </a:lnTo>
                  <a:close/>
                  <a:moveTo>
                    <a:pt x="10539" y="7790"/>
                  </a:moveTo>
                  <a:lnTo>
                    <a:pt x="11108" y="7999"/>
                  </a:lnTo>
                  <a:lnTo>
                    <a:pt x="11676" y="8226"/>
                  </a:lnTo>
                  <a:lnTo>
                    <a:pt x="12245" y="8453"/>
                  </a:lnTo>
                  <a:lnTo>
                    <a:pt x="12813" y="8719"/>
                  </a:lnTo>
                  <a:lnTo>
                    <a:pt x="12529" y="8870"/>
                  </a:lnTo>
                  <a:lnTo>
                    <a:pt x="12264" y="9022"/>
                  </a:lnTo>
                  <a:lnTo>
                    <a:pt x="11998" y="9193"/>
                  </a:lnTo>
                  <a:lnTo>
                    <a:pt x="11733" y="9382"/>
                  </a:lnTo>
                  <a:lnTo>
                    <a:pt x="11695" y="9420"/>
                  </a:lnTo>
                  <a:lnTo>
                    <a:pt x="11676" y="9458"/>
                  </a:lnTo>
                  <a:lnTo>
                    <a:pt x="11657" y="9496"/>
                  </a:lnTo>
                  <a:lnTo>
                    <a:pt x="11657" y="9534"/>
                  </a:lnTo>
                  <a:lnTo>
                    <a:pt x="11240" y="9344"/>
                  </a:lnTo>
                  <a:lnTo>
                    <a:pt x="10804" y="9193"/>
                  </a:lnTo>
                  <a:lnTo>
                    <a:pt x="10368" y="9041"/>
                  </a:lnTo>
                  <a:lnTo>
                    <a:pt x="9913" y="8908"/>
                  </a:lnTo>
                  <a:lnTo>
                    <a:pt x="10236" y="8776"/>
                  </a:lnTo>
                  <a:lnTo>
                    <a:pt x="10577" y="8662"/>
                  </a:lnTo>
                  <a:lnTo>
                    <a:pt x="10918" y="8548"/>
                  </a:lnTo>
                  <a:lnTo>
                    <a:pt x="11278" y="8453"/>
                  </a:lnTo>
                  <a:lnTo>
                    <a:pt x="11335" y="8415"/>
                  </a:lnTo>
                  <a:lnTo>
                    <a:pt x="11373" y="8378"/>
                  </a:lnTo>
                  <a:lnTo>
                    <a:pt x="11392" y="8321"/>
                  </a:lnTo>
                  <a:lnTo>
                    <a:pt x="11392" y="8264"/>
                  </a:lnTo>
                  <a:lnTo>
                    <a:pt x="11373" y="8226"/>
                  </a:lnTo>
                  <a:lnTo>
                    <a:pt x="11335" y="8169"/>
                  </a:lnTo>
                  <a:lnTo>
                    <a:pt x="11297" y="8131"/>
                  </a:lnTo>
                  <a:lnTo>
                    <a:pt x="11183" y="8131"/>
                  </a:lnTo>
                  <a:lnTo>
                    <a:pt x="10842" y="8226"/>
                  </a:lnTo>
                  <a:lnTo>
                    <a:pt x="10482" y="8340"/>
                  </a:lnTo>
                  <a:lnTo>
                    <a:pt x="10141" y="8472"/>
                  </a:lnTo>
                  <a:lnTo>
                    <a:pt x="9800" y="8605"/>
                  </a:lnTo>
                  <a:lnTo>
                    <a:pt x="9724" y="8397"/>
                  </a:lnTo>
                  <a:lnTo>
                    <a:pt x="9629" y="8188"/>
                  </a:lnTo>
                  <a:lnTo>
                    <a:pt x="9819" y="8112"/>
                  </a:lnTo>
                  <a:lnTo>
                    <a:pt x="10425" y="7904"/>
                  </a:lnTo>
                  <a:lnTo>
                    <a:pt x="10463" y="7885"/>
                  </a:lnTo>
                  <a:lnTo>
                    <a:pt x="10501" y="7847"/>
                  </a:lnTo>
                  <a:lnTo>
                    <a:pt x="10539" y="7790"/>
                  </a:lnTo>
                  <a:close/>
                  <a:moveTo>
                    <a:pt x="14917" y="8776"/>
                  </a:moveTo>
                  <a:lnTo>
                    <a:pt x="15145" y="9003"/>
                  </a:lnTo>
                  <a:lnTo>
                    <a:pt x="15353" y="9230"/>
                  </a:lnTo>
                  <a:lnTo>
                    <a:pt x="15543" y="9477"/>
                  </a:lnTo>
                  <a:lnTo>
                    <a:pt x="15694" y="9761"/>
                  </a:lnTo>
                  <a:lnTo>
                    <a:pt x="15732" y="9799"/>
                  </a:lnTo>
                  <a:lnTo>
                    <a:pt x="15751" y="9818"/>
                  </a:lnTo>
                  <a:lnTo>
                    <a:pt x="15694" y="9951"/>
                  </a:lnTo>
                  <a:lnTo>
                    <a:pt x="15637" y="10083"/>
                  </a:lnTo>
                  <a:lnTo>
                    <a:pt x="14822" y="9856"/>
                  </a:lnTo>
                  <a:lnTo>
                    <a:pt x="13988" y="9647"/>
                  </a:lnTo>
                  <a:lnTo>
                    <a:pt x="13590" y="9553"/>
                  </a:lnTo>
                  <a:lnTo>
                    <a:pt x="13173" y="9477"/>
                  </a:lnTo>
                  <a:lnTo>
                    <a:pt x="12757" y="9420"/>
                  </a:lnTo>
                  <a:lnTo>
                    <a:pt x="12321" y="9363"/>
                  </a:lnTo>
                  <a:lnTo>
                    <a:pt x="12757" y="9117"/>
                  </a:lnTo>
                  <a:lnTo>
                    <a:pt x="13192" y="8908"/>
                  </a:lnTo>
                  <a:lnTo>
                    <a:pt x="13230" y="8927"/>
                  </a:lnTo>
                  <a:lnTo>
                    <a:pt x="13249" y="8984"/>
                  </a:lnTo>
                  <a:lnTo>
                    <a:pt x="13268" y="9022"/>
                  </a:lnTo>
                  <a:lnTo>
                    <a:pt x="13325" y="9060"/>
                  </a:lnTo>
                  <a:lnTo>
                    <a:pt x="13420" y="9060"/>
                  </a:lnTo>
                  <a:lnTo>
                    <a:pt x="13477" y="9041"/>
                  </a:lnTo>
                  <a:lnTo>
                    <a:pt x="13553" y="9060"/>
                  </a:lnTo>
                  <a:lnTo>
                    <a:pt x="13628" y="9060"/>
                  </a:lnTo>
                  <a:lnTo>
                    <a:pt x="13666" y="9022"/>
                  </a:lnTo>
                  <a:lnTo>
                    <a:pt x="13685" y="9003"/>
                  </a:lnTo>
                  <a:lnTo>
                    <a:pt x="14292" y="8889"/>
                  </a:lnTo>
                  <a:lnTo>
                    <a:pt x="14917" y="8776"/>
                  </a:lnTo>
                  <a:close/>
                  <a:moveTo>
                    <a:pt x="8852" y="8017"/>
                  </a:moveTo>
                  <a:lnTo>
                    <a:pt x="8170" y="8605"/>
                  </a:lnTo>
                  <a:lnTo>
                    <a:pt x="7450" y="9136"/>
                  </a:lnTo>
                  <a:lnTo>
                    <a:pt x="6729" y="9629"/>
                  </a:lnTo>
                  <a:lnTo>
                    <a:pt x="5971" y="10102"/>
                  </a:lnTo>
                  <a:lnTo>
                    <a:pt x="5952" y="10121"/>
                  </a:lnTo>
                  <a:lnTo>
                    <a:pt x="5933" y="10102"/>
                  </a:lnTo>
                  <a:lnTo>
                    <a:pt x="5649" y="10027"/>
                  </a:lnTo>
                  <a:lnTo>
                    <a:pt x="5346" y="9989"/>
                  </a:lnTo>
                  <a:lnTo>
                    <a:pt x="5061" y="9951"/>
                  </a:lnTo>
                  <a:lnTo>
                    <a:pt x="4720" y="9951"/>
                  </a:lnTo>
                  <a:lnTo>
                    <a:pt x="5232" y="9761"/>
                  </a:lnTo>
                  <a:lnTo>
                    <a:pt x="5744" y="9553"/>
                  </a:lnTo>
                  <a:lnTo>
                    <a:pt x="6255" y="9325"/>
                  </a:lnTo>
                  <a:lnTo>
                    <a:pt x="6729" y="9041"/>
                  </a:lnTo>
                  <a:lnTo>
                    <a:pt x="7108" y="8814"/>
                  </a:lnTo>
                  <a:lnTo>
                    <a:pt x="7450" y="8567"/>
                  </a:lnTo>
                  <a:lnTo>
                    <a:pt x="7772" y="8340"/>
                  </a:lnTo>
                  <a:lnTo>
                    <a:pt x="7942" y="8245"/>
                  </a:lnTo>
                  <a:lnTo>
                    <a:pt x="8094" y="8169"/>
                  </a:lnTo>
                  <a:lnTo>
                    <a:pt x="8265" y="8093"/>
                  </a:lnTo>
                  <a:lnTo>
                    <a:pt x="8435" y="8055"/>
                  </a:lnTo>
                  <a:lnTo>
                    <a:pt x="8606" y="8036"/>
                  </a:lnTo>
                  <a:lnTo>
                    <a:pt x="8795" y="8017"/>
                  </a:lnTo>
                  <a:close/>
                  <a:moveTo>
                    <a:pt x="9497" y="9155"/>
                  </a:moveTo>
                  <a:lnTo>
                    <a:pt x="9838" y="9230"/>
                  </a:lnTo>
                  <a:lnTo>
                    <a:pt x="10160" y="9325"/>
                  </a:lnTo>
                  <a:lnTo>
                    <a:pt x="10482" y="9420"/>
                  </a:lnTo>
                  <a:lnTo>
                    <a:pt x="10804" y="9534"/>
                  </a:lnTo>
                  <a:lnTo>
                    <a:pt x="11127" y="9666"/>
                  </a:lnTo>
                  <a:lnTo>
                    <a:pt x="11430" y="9799"/>
                  </a:lnTo>
                  <a:lnTo>
                    <a:pt x="11752" y="9951"/>
                  </a:lnTo>
                  <a:lnTo>
                    <a:pt x="12055" y="10102"/>
                  </a:lnTo>
                  <a:lnTo>
                    <a:pt x="11828" y="10368"/>
                  </a:lnTo>
                  <a:lnTo>
                    <a:pt x="11127" y="10102"/>
                  </a:lnTo>
                  <a:lnTo>
                    <a:pt x="10406" y="9875"/>
                  </a:lnTo>
                  <a:lnTo>
                    <a:pt x="9667" y="9685"/>
                  </a:lnTo>
                  <a:lnTo>
                    <a:pt x="8928" y="9553"/>
                  </a:lnTo>
                  <a:lnTo>
                    <a:pt x="9497" y="9155"/>
                  </a:lnTo>
                  <a:close/>
                  <a:moveTo>
                    <a:pt x="5554" y="8188"/>
                  </a:moveTo>
                  <a:lnTo>
                    <a:pt x="5611" y="8378"/>
                  </a:lnTo>
                  <a:lnTo>
                    <a:pt x="5649" y="8548"/>
                  </a:lnTo>
                  <a:lnTo>
                    <a:pt x="5668" y="8719"/>
                  </a:lnTo>
                  <a:lnTo>
                    <a:pt x="5687" y="8927"/>
                  </a:lnTo>
                  <a:lnTo>
                    <a:pt x="5706" y="9003"/>
                  </a:lnTo>
                  <a:lnTo>
                    <a:pt x="5744" y="9041"/>
                  </a:lnTo>
                  <a:lnTo>
                    <a:pt x="5801" y="9079"/>
                  </a:lnTo>
                  <a:lnTo>
                    <a:pt x="5857" y="9098"/>
                  </a:lnTo>
                  <a:lnTo>
                    <a:pt x="5914" y="9079"/>
                  </a:lnTo>
                  <a:lnTo>
                    <a:pt x="5971" y="9041"/>
                  </a:lnTo>
                  <a:lnTo>
                    <a:pt x="6009" y="9003"/>
                  </a:lnTo>
                  <a:lnTo>
                    <a:pt x="6009" y="8927"/>
                  </a:lnTo>
                  <a:lnTo>
                    <a:pt x="6009" y="8738"/>
                  </a:lnTo>
                  <a:lnTo>
                    <a:pt x="5990" y="8567"/>
                  </a:lnTo>
                  <a:lnTo>
                    <a:pt x="5952" y="8397"/>
                  </a:lnTo>
                  <a:lnTo>
                    <a:pt x="5914" y="8226"/>
                  </a:lnTo>
                  <a:lnTo>
                    <a:pt x="6350" y="8207"/>
                  </a:lnTo>
                  <a:lnTo>
                    <a:pt x="6388" y="8264"/>
                  </a:lnTo>
                  <a:lnTo>
                    <a:pt x="6445" y="8302"/>
                  </a:lnTo>
                  <a:lnTo>
                    <a:pt x="6445" y="8340"/>
                  </a:lnTo>
                  <a:lnTo>
                    <a:pt x="6464" y="8662"/>
                  </a:lnTo>
                  <a:lnTo>
                    <a:pt x="6483" y="8738"/>
                  </a:lnTo>
                  <a:lnTo>
                    <a:pt x="6540" y="8795"/>
                  </a:lnTo>
                  <a:lnTo>
                    <a:pt x="6085" y="9041"/>
                  </a:lnTo>
                  <a:lnTo>
                    <a:pt x="5611" y="9268"/>
                  </a:lnTo>
                  <a:lnTo>
                    <a:pt x="5118" y="9458"/>
                  </a:lnTo>
                  <a:lnTo>
                    <a:pt x="4625" y="9629"/>
                  </a:lnTo>
                  <a:lnTo>
                    <a:pt x="4569" y="9629"/>
                  </a:lnTo>
                  <a:lnTo>
                    <a:pt x="4512" y="9647"/>
                  </a:lnTo>
                  <a:lnTo>
                    <a:pt x="3924" y="9875"/>
                  </a:lnTo>
                  <a:lnTo>
                    <a:pt x="3337" y="10083"/>
                  </a:lnTo>
                  <a:lnTo>
                    <a:pt x="2730" y="10292"/>
                  </a:lnTo>
                  <a:lnTo>
                    <a:pt x="2124" y="10481"/>
                  </a:lnTo>
                  <a:lnTo>
                    <a:pt x="1934" y="10519"/>
                  </a:lnTo>
                  <a:lnTo>
                    <a:pt x="1764" y="10538"/>
                  </a:lnTo>
                  <a:lnTo>
                    <a:pt x="1669" y="10519"/>
                  </a:lnTo>
                  <a:lnTo>
                    <a:pt x="1593" y="10519"/>
                  </a:lnTo>
                  <a:lnTo>
                    <a:pt x="1517" y="10481"/>
                  </a:lnTo>
                  <a:lnTo>
                    <a:pt x="1441" y="10444"/>
                  </a:lnTo>
                  <a:lnTo>
                    <a:pt x="1328" y="10349"/>
                  </a:lnTo>
                  <a:lnTo>
                    <a:pt x="1233" y="10216"/>
                  </a:lnTo>
                  <a:lnTo>
                    <a:pt x="1157" y="10064"/>
                  </a:lnTo>
                  <a:lnTo>
                    <a:pt x="1100" y="9913"/>
                  </a:lnTo>
                  <a:lnTo>
                    <a:pt x="986" y="9534"/>
                  </a:lnTo>
                  <a:lnTo>
                    <a:pt x="1233" y="9420"/>
                  </a:lnTo>
                  <a:lnTo>
                    <a:pt x="1479" y="9325"/>
                  </a:lnTo>
                  <a:lnTo>
                    <a:pt x="1726" y="9230"/>
                  </a:lnTo>
                  <a:lnTo>
                    <a:pt x="1972" y="9155"/>
                  </a:lnTo>
                  <a:lnTo>
                    <a:pt x="3014" y="8889"/>
                  </a:lnTo>
                  <a:lnTo>
                    <a:pt x="5554" y="8188"/>
                  </a:lnTo>
                  <a:close/>
                  <a:moveTo>
                    <a:pt x="4796" y="10273"/>
                  </a:moveTo>
                  <a:lnTo>
                    <a:pt x="5175" y="10292"/>
                  </a:lnTo>
                  <a:lnTo>
                    <a:pt x="5554" y="10349"/>
                  </a:lnTo>
                  <a:lnTo>
                    <a:pt x="5611" y="10368"/>
                  </a:lnTo>
                  <a:lnTo>
                    <a:pt x="5668" y="10406"/>
                  </a:lnTo>
                  <a:lnTo>
                    <a:pt x="5687" y="10444"/>
                  </a:lnTo>
                  <a:lnTo>
                    <a:pt x="5706" y="10500"/>
                  </a:lnTo>
                  <a:lnTo>
                    <a:pt x="5744" y="10652"/>
                  </a:lnTo>
                  <a:lnTo>
                    <a:pt x="5744" y="10804"/>
                  </a:lnTo>
                  <a:lnTo>
                    <a:pt x="5459" y="10766"/>
                  </a:lnTo>
                  <a:lnTo>
                    <a:pt x="4910" y="10766"/>
                  </a:lnTo>
                  <a:lnTo>
                    <a:pt x="4625" y="10804"/>
                  </a:lnTo>
                  <a:lnTo>
                    <a:pt x="4607" y="10273"/>
                  </a:lnTo>
                  <a:close/>
                  <a:moveTo>
                    <a:pt x="9212" y="8245"/>
                  </a:moveTo>
                  <a:lnTo>
                    <a:pt x="9288" y="8283"/>
                  </a:lnTo>
                  <a:lnTo>
                    <a:pt x="9326" y="8340"/>
                  </a:lnTo>
                  <a:lnTo>
                    <a:pt x="9383" y="8397"/>
                  </a:lnTo>
                  <a:lnTo>
                    <a:pt x="9421" y="8472"/>
                  </a:lnTo>
                  <a:lnTo>
                    <a:pt x="9421" y="8529"/>
                  </a:lnTo>
                  <a:lnTo>
                    <a:pt x="9421" y="8605"/>
                  </a:lnTo>
                  <a:lnTo>
                    <a:pt x="9383" y="8681"/>
                  </a:lnTo>
                  <a:lnTo>
                    <a:pt x="9307" y="8832"/>
                  </a:lnTo>
                  <a:lnTo>
                    <a:pt x="9155" y="8984"/>
                  </a:lnTo>
                  <a:lnTo>
                    <a:pt x="8966" y="9155"/>
                  </a:lnTo>
                  <a:lnTo>
                    <a:pt x="8738" y="9325"/>
                  </a:lnTo>
                  <a:lnTo>
                    <a:pt x="8492" y="9496"/>
                  </a:lnTo>
                  <a:lnTo>
                    <a:pt x="8208" y="9685"/>
                  </a:lnTo>
                  <a:lnTo>
                    <a:pt x="7620" y="10027"/>
                  </a:lnTo>
                  <a:lnTo>
                    <a:pt x="7033" y="10330"/>
                  </a:lnTo>
                  <a:lnTo>
                    <a:pt x="6483" y="10614"/>
                  </a:lnTo>
                  <a:lnTo>
                    <a:pt x="6047" y="10804"/>
                  </a:lnTo>
                  <a:lnTo>
                    <a:pt x="6047" y="10406"/>
                  </a:lnTo>
                  <a:lnTo>
                    <a:pt x="6085" y="10406"/>
                  </a:lnTo>
                  <a:lnTo>
                    <a:pt x="6123" y="10387"/>
                  </a:lnTo>
                  <a:lnTo>
                    <a:pt x="6559" y="10140"/>
                  </a:lnTo>
                  <a:lnTo>
                    <a:pt x="6976" y="9875"/>
                  </a:lnTo>
                  <a:lnTo>
                    <a:pt x="7393" y="9591"/>
                  </a:lnTo>
                  <a:lnTo>
                    <a:pt x="7791" y="9306"/>
                  </a:lnTo>
                  <a:lnTo>
                    <a:pt x="8151" y="9041"/>
                  </a:lnTo>
                  <a:lnTo>
                    <a:pt x="8492" y="8757"/>
                  </a:lnTo>
                  <a:lnTo>
                    <a:pt x="8644" y="8624"/>
                  </a:lnTo>
                  <a:lnTo>
                    <a:pt x="8814" y="8453"/>
                  </a:lnTo>
                  <a:lnTo>
                    <a:pt x="8909" y="8378"/>
                  </a:lnTo>
                  <a:lnTo>
                    <a:pt x="8985" y="8302"/>
                  </a:lnTo>
                  <a:lnTo>
                    <a:pt x="9080" y="8264"/>
                  </a:lnTo>
                  <a:lnTo>
                    <a:pt x="9155" y="8245"/>
                  </a:lnTo>
                  <a:close/>
                  <a:moveTo>
                    <a:pt x="8530" y="9799"/>
                  </a:moveTo>
                  <a:lnTo>
                    <a:pt x="8606" y="9837"/>
                  </a:lnTo>
                  <a:lnTo>
                    <a:pt x="8985" y="9894"/>
                  </a:lnTo>
                  <a:lnTo>
                    <a:pt x="9383" y="9970"/>
                  </a:lnTo>
                  <a:lnTo>
                    <a:pt x="9781" y="10064"/>
                  </a:lnTo>
                  <a:lnTo>
                    <a:pt x="10160" y="10159"/>
                  </a:lnTo>
                  <a:lnTo>
                    <a:pt x="10539" y="10273"/>
                  </a:lnTo>
                  <a:lnTo>
                    <a:pt x="10918" y="10387"/>
                  </a:lnTo>
                  <a:lnTo>
                    <a:pt x="11297" y="10519"/>
                  </a:lnTo>
                  <a:lnTo>
                    <a:pt x="11676" y="10652"/>
                  </a:lnTo>
                  <a:lnTo>
                    <a:pt x="11525" y="10804"/>
                  </a:lnTo>
                  <a:lnTo>
                    <a:pt x="11411" y="10974"/>
                  </a:lnTo>
                  <a:lnTo>
                    <a:pt x="11373" y="11031"/>
                  </a:lnTo>
                  <a:lnTo>
                    <a:pt x="11316" y="11050"/>
                  </a:lnTo>
                  <a:lnTo>
                    <a:pt x="11259" y="11069"/>
                  </a:lnTo>
                  <a:lnTo>
                    <a:pt x="11183" y="11069"/>
                  </a:lnTo>
                  <a:lnTo>
                    <a:pt x="11032" y="11050"/>
                  </a:lnTo>
                  <a:lnTo>
                    <a:pt x="10842" y="11012"/>
                  </a:lnTo>
                  <a:lnTo>
                    <a:pt x="10653" y="10936"/>
                  </a:lnTo>
                  <a:lnTo>
                    <a:pt x="10463" y="10860"/>
                  </a:lnTo>
                  <a:lnTo>
                    <a:pt x="9876" y="10595"/>
                  </a:lnTo>
                  <a:lnTo>
                    <a:pt x="9402" y="10425"/>
                  </a:lnTo>
                  <a:lnTo>
                    <a:pt x="8928" y="10311"/>
                  </a:lnTo>
                  <a:lnTo>
                    <a:pt x="8435" y="10216"/>
                  </a:lnTo>
                  <a:lnTo>
                    <a:pt x="7942" y="10159"/>
                  </a:lnTo>
                  <a:lnTo>
                    <a:pt x="8530" y="9799"/>
                  </a:lnTo>
                  <a:close/>
                  <a:moveTo>
                    <a:pt x="15183" y="0"/>
                  </a:moveTo>
                  <a:lnTo>
                    <a:pt x="15107" y="19"/>
                  </a:lnTo>
                  <a:lnTo>
                    <a:pt x="15069" y="57"/>
                  </a:lnTo>
                  <a:lnTo>
                    <a:pt x="15031" y="114"/>
                  </a:lnTo>
                  <a:lnTo>
                    <a:pt x="15031" y="171"/>
                  </a:lnTo>
                  <a:lnTo>
                    <a:pt x="15050" y="228"/>
                  </a:lnTo>
                  <a:lnTo>
                    <a:pt x="15069" y="284"/>
                  </a:lnTo>
                  <a:lnTo>
                    <a:pt x="15126" y="322"/>
                  </a:lnTo>
                  <a:lnTo>
                    <a:pt x="15183" y="341"/>
                  </a:lnTo>
                  <a:lnTo>
                    <a:pt x="15524" y="360"/>
                  </a:lnTo>
                  <a:lnTo>
                    <a:pt x="15865" y="417"/>
                  </a:lnTo>
                  <a:lnTo>
                    <a:pt x="16509" y="531"/>
                  </a:lnTo>
                  <a:lnTo>
                    <a:pt x="17059" y="682"/>
                  </a:lnTo>
                  <a:lnTo>
                    <a:pt x="17267" y="758"/>
                  </a:lnTo>
                  <a:lnTo>
                    <a:pt x="17457" y="815"/>
                  </a:lnTo>
                  <a:lnTo>
                    <a:pt x="17609" y="891"/>
                  </a:lnTo>
                  <a:lnTo>
                    <a:pt x="17722" y="986"/>
                  </a:lnTo>
                  <a:lnTo>
                    <a:pt x="17817" y="1080"/>
                  </a:lnTo>
                  <a:lnTo>
                    <a:pt x="17855" y="1213"/>
                  </a:lnTo>
                  <a:lnTo>
                    <a:pt x="17874" y="1346"/>
                  </a:lnTo>
                  <a:lnTo>
                    <a:pt x="17874" y="1497"/>
                  </a:lnTo>
                  <a:lnTo>
                    <a:pt x="17817" y="1668"/>
                  </a:lnTo>
                  <a:lnTo>
                    <a:pt x="17533" y="1516"/>
                  </a:lnTo>
                  <a:lnTo>
                    <a:pt x="17248" y="1384"/>
                  </a:lnTo>
                  <a:lnTo>
                    <a:pt x="16945" y="1270"/>
                  </a:lnTo>
                  <a:lnTo>
                    <a:pt x="16642" y="1175"/>
                  </a:lnTo>
                  <a:lnTo>
                    <a:pt x="16566" y="1156"/>
                  </a:lnTo>
                  <a:lnTo>
                    <a:pt x="16490" y="1156"/>
                  </a:lnTo>
                  <a:lnTo>
                    <a:pt x="16320" y="1175"/>
                  </a:lnTo>
                  <a:lnTo>
                    <a:pt x="16149" y="1194"/>
                  </a:lnTo>
                  <a:lnTo>
                    <a:pt x="16016" y="1175"/>
                  </a:lnTo>
                  <a:lnTo>
                    <a:pt x="15941" y="1137"/>
                  </a:lnTo>
                  <a:lnTo>
                    <a:pt x="15865" y="1099"/>
                  </a:lnTo>
                  <a:lnTo>
                    <a:pt x="15751" y="1043"/>
                  </a:lnTo>
                  <a:lnTo>
                    <a:pt x="15637" y="1005"/>
                  </a:lnTo>
                  <a:lnTo>
                    <a:pt x="15505" y="986"/>
                  </a:lnTo>
                  <a:lnTo>
                    <a:pt x="15201" y="986"/>
                  </a:lnTo>
                  <a:lnTo>
                    <a:pt x="15050" y="1024"/>
                  </a:lnTo>
                  <a:lnTo>
                    <a:pt x="14917" y="1062"/>
                  </a:lnTo>
                  <a:lnTo>
                    <a:pt x="14652" y="1156"/>
                  </a:lnTo>
                  <a:lnTo>
                    <a:pt x="14462" y="1232"/>
                  </a:lnTo>
                  <a:lnTo>
                    <a:pt x="14273" y="1289"/>
                  </a:lnTo>
                  <a:lnTo>
                    <a:pt x="13875" y="1384"/>
                  </a:lnTo>
                  <a:lnTo>
                    <a:pt x="13496" y="1441"/>
                  </a:lnTo>
                  <a:lnTo>
                    <a:pt x="13079" y="1497"/>
                  </a:lnTo>
                  <a:lnTo>
                    <a:pt x="12927" y="1535"/>
                  </a:lnTo>
                  <a:lnTo>
                    <a:pt x="12794" y="1592"/>
                  </a:lnTo>
                  <a:lnTo>
                    <a:pt x="12662" y="1649"/>
                  </a:lnTo>
                  <a:lnTo>
                    <a:pt x="12548" y="1725"/>
                  </a:lnTo>
                  <a:lnTo>
                    <a:pt x="12453" y="1820"/>
                  </a:lnTo>
                  <a:lnTo>
                    <a:pt x="12358" y="1933"/>
                  </a:lnTo>
                  <a:lnTo>
                    <a:pt x="12264" y="2047"/>
                  </a:lnTo>
                  <a:lnTo>
                    <a:pt x="12207" y="2180"/>
                  </a:lnTo>
                  <a:lnTo>
                    <a:pt x="12017" y="2104"/>
                  </a:lnTo>
                  <a:lnTo>
                    <a:pt x="11960" y="2066"/>
                  </a:lnTo>
                  <a:lnTo>
                    <a:pt x="11904" y="1971"/>
                  </a:lnTo>
                  <a:lnTo>
                    <a:pt x="11847" y="1895"/>
                  </a:lnTo>
                  <a:lnTo>
                    <a:pt x="11847" y="1820"/>
                  </a:lnTo>
                  <a:lnTo>
                    <a:pt x="11866" y="1744"/>
                  </a:lnTo>
                  <a:lnTo>
                    <a:pt x="11885" y="1668"/>
                  </a:lnTo>
                  <a:lnTo>
                    <a:pt x="11942" y="1573"/>
                  </a:lnTo>
                  <a:lnTo>
                    <a:pt x="12074" y="1403"/>
                  </a:lnTo>
                  <a:lnTo>
                    <a:pt x="12226" y="1213"/>
                  </a:lnTo>
                  <a:lnTo>
                    <a:pt x="12396" y="1062"/>
                  </a:lnTo>
                  <a:lnTo>
                    <a:pt x="12567" y="929"/>
                  </a:lnTo>
                  <a:lnTo>
                    <a:pt x="12794" y="758"/>
                  </a:lnTo>
                  <a:lnTo>
                    <a:pt x="12984" y="663"/>
                  </a:lnTo>
                  <a:lnTo>
                    <a:pt x="13173" y="588"/>
                  </a:lnTo>
                  <a:lnTo>
                    <a:pt x="13363" y="531"/>
                  </a:lnTo>
                  <a:lnTo>
                    <a:pt x="13571" y="474"/>
                  </a:lnTo>
                  <a:lnTo>
                    <a:pt x="13988" y="398"/>
                  </a:lnTo>
                  <a:lnTo>
                    <a:pt x="14386" y="341"/>
                  </a:lnTo>
                  <a:lnTo>
                    <a:pt x="14462" y="322"/>
                  </a:lnTo>
                  <a:lnTo>
                    <a:pt x="14500" y="284"/>
                  </a:lnTo>
                  <a:lnTo>
                    <a:pt x="14519" y="228"/>
                  </a:lnTo>
                  <a:lnTo>
                    <a:pt x="14519" y="171"/>
                  </a:lnTo>
                  <a:lnTo>
                    <a:pt x="14481" y="114"/>
                  </a:lnTo>
                  <a:lnTo>
                    <a:pt x="14443" y="76"/>
                  </a:lnTo>
                  <a:lnTo>
                    <a:pt x="14405" y="38"/>
                  </a:lnTo>
                  <a:lnTo>
                    <a:pt x="14330" y="19"/>
                  </a:lnTo>
                  <a:lnTo>
                    <a:pt x="14311" y="38"/>
                  </a:lnTo>
                  <a:lnTo>
                    <a:pt x="13894" y="95"/>
                  </a:lnTo>
                  <a:lnTo>
                    <a:pt x="13458" y="190"/>
                  </a:lnTo>
                  <a:lnTo>
                    <a:pt x="13003" y="341"/>
                  </a:lnTo>
                  <a:lnTo>
                    <a:pt x="12794" y="417"/>
                  </a:lnTo>
                  <a:lnTo>
                    <a:pt x="12586" y="512"/>
                  </a:lnTo>
                  <a:lnTo>
                    <a:pt x="12377" y="626"/>
                  </a:lnTo>
                  <a:lnTo>
                    <a:pt x="12188" y="758"/>
                  </a:lnTo>
                  <a:lnTo>
                    <a:pt x="12036" y="891"/>
                  </a:lnTo>
                  <a:lnTo>
                    <a:pt x="11885" y="1043"/>
                  </a:lnTo>
                  <a:lnTo>
                    <a:pt x="11752" y="1213"/>
                  </a:lnTo>
                  <a:lnTo>
                    <a:pt x="11657" y="1403"/>
                  </a:lnTo>
                  <a:lnTo>
                    <a:pt x="11581" y="1611"/>
                  </a:lnTo>
                  <a:lnTo>
                    <a:pt x="11562" y="1839"/>
                  </a:lnTo>
                  <a:lnTo>
                    <a:pt x="11506" y="1895"/>
                  </a:lnTo>
                  <a:lnTo>
                    <a:pt x="11487" y="1971"/>
                  </a:lnTo>
                  <a:lnTo>
                    <a:pt x="11506" y="2047"/>
                  </a:lnTo>
                  <a:lnTo>
                    <a:pt x="11525" y="2085"/>
                  </a:lnTo>
                  <a:lnTo>
                    <a:pt x="11562" y="2104"/>
                  </a:lnTo>
                  <a:lnTo>
                    <a:pt x="11600" y="2199"/>
                  </a:lnTo>
                  <a:lnTo>
                    <a:pt x="11657" y="2275"/>
                  </a:lnTo>
                  <a:lnTo>
                    <a:pt x="11828" y="2919"/>
                  </a:lnTo>
                  <a:lnTo>
                    <a:pt x="11942" y="3412"/>
                  </a:lnTo>
                  <a:lnTo>
                    <a:pt x="12377" y="4738"/>
                  </a:lnTo>
                  <a:lnTo>
                    <a:pt x="12150" y="4852"/>
                  </a:lnTo>
                  <a:lnTo>
                    <a:pt x="11942" y="4947"/>
                  </a:lnTo>
                  <a:lnTo>
                    <a:pt x="11904" y="4966"/>
                  </a:lnTo>
                  <a:lnTo>
                    <a:pt x="11885" y="5004"/>
                  </a:lnTo>
                  <a:lnTo>
                    <a:pt x="11847" y="5080"/>
                  </a:lnTo>
                  <a:lnTo>
                    <a:pt x="11714" y="5023"/>
                  </a:lnTo>
                  <a:lnTo>
                    <a:pt x="11619" y="4966"/>
                  </a:lnTo>
                  <a:lnTo>
                    <a:pt x="11525" y="4890"/>
                  </a:lnTo>
                  <a:lnTo>
                    <a:pt x="11468" y="4833"/>
                  </a:lnTo>
                  <a:lnTo>
                    <a:pt x="11392" y="4776"/>
                  </a:lnTo>
                  <a:lnTo>
                    <a:pt x="11316" y="4757"/>
                  </a:lnTo>
                  <a:lnTo>
                    <a:pt x="11240" y="4776"/>
                  </a:lnTo>
                  <a:lnTo>
                    <a:pt x="11183" y="4814"/>
                  </a:lnTo>
                  <a:lnTo>
                    <a:pt x="11089" y="4814"/>
                  </a:lnTo>
                  <a:lnTo>
                    <a:pt x="11051" y="4833"/>
                  </a:lnTo>
                  <a:lnTo>
                    <a:pt x="11013" y="4871"/>
                  </a:lnTo>
                  <a:lnTo>
                    <a:pt x="10975" y="4928"/>
                  </a:lnTo>
                  <a:lnTo>
                    <a:pt x="10918" y="5061"/>
                  </a:lnTo>
                  <a:lnTo>
                    <a:pt x="10861" y="5174"/>
                  </a:lnTo>
                  <a:lnTo>
                    <a:pt x="10766" y="5269"/>
                  </a:lnTo>
                  <a:lnTo>
                    <a:pt x="10691" y="5345"/>
                  </a:lnTo>
                  <a:lnTo>
                    <a:pt x="10577" y="5421"/>
                  </a:lnTo>
                  <a:lnTo>
                    <a:pt x="10463" y="5478"/>
                  </a:lnTo>
                  <a:lnTo>
                    <a:pt x="10236" y="5572"/>
                  </a:lnTo>
                  <a:lnTo>
                    <a:pt x="9970" y="5648"/>
                  </a:lnTo>
                  <a:lnTo>
                    <a:pt x="9705" y="5686"/>
                  </a:lnTo>
                  <a:lnTo>
                    <a:pt x="9212" y="5762"/>
                  </a:lnTo>
                  <a:lnTo>
                    <a:pt x="8378" y="5914"/>
                  </a:lnTo>
                  <a:lnTo>
                    <a:pt x="7563" y="6103"/>
                  </a:lnTo>
                  <a:lnTo>
                    <a:pt x="6900" y="6293"/>
                  </a:lnTo>
                  <a:lnTo>
                    <a:pt x="6274" y="6501"/>
                  </a:lnTo>
                  <a:lnTo>
                    <a:pt x="5649" y="6767"/>
                  </a:lnTo>
                  <a:lnTo>
                    <a:pt x="5346" y="6918"/>
                  </a:lnTo>
                  <a:lnTo>
                    <a:pt x="5042" y="7070"/>
                  </a:lnTo>
                  <a:lnTo>
                    <a:pt x="4891" y="6842"/>
                  </a:lnTo>
                  <a:lnTo>
                    <a:pt x="4720" y="6615"/>
                  </a:lnTo>
                  <a:lnTo>
                    <a:pt x="4872" y="6539"/>
                  </a:lnTo>
                  <a:lnTo>
                    <a:pt x="5024" y="6444"/>
                  </a:lnTo>
                  <a:lnTo>
                    <a:pt x="5327" y="6255"/>
                  </a:lnTo>
                  <a:lnTo>
                    <a:pt x="5516" y="6160"/>
                  </a:lnTo>
                  <a:lnTo>
                    <a:pt x="5687" y="6065"/>
                  </a:lnTo>
                  <a:lnTo>
                    <a:pt x="5876" y="6008"/>
                  </a:lnTo>
                  <a:lnTo>
                    <a:pt x="6066" y="5933"/>
                  </a:lnTo>
                  <a:lnTo>
                    <a:pt x="6464" y="5838"/>
                  </a:lnTo>
                  <a:lnTo>
                    <a:pt x="6862" y="5762"/>
                  </a:lnTo>
                  <a:lnTo>
                    <a:pt x="8151" y="5516"/>
                  </a:lnTo>
                  <a:lnTo>
                    <a:pt x="8795" y="5402"/>
                  </a:lnTo>
                  <a:lnTo>
                    <a:pt x="9440" y="5269"/>
                  </a:lnTo>
                  <a:lnTo>
                    <a:pt x="9932" y="5155"/>
                  </a:lnTo>
                  <a:lnTo>
                    <a:pt x="10198" y="5118"/>
                  </a:lnTo>
                  <a:lnTo>
                    <a:pt x="10463" y="5042"/>
                  </a:lnTo>
                  <a:lnTo>
                    <a:pt x="10710" y="4966"/>
                  </a:lnTo>
                  <a:lnTo>
                    <a:pt x="10937" y="4852"/>
                  </a:lnTo>
                  <a:lnTo>
                    <a:pt x="11145" y="4720"/>
                  </a:lnTo>
                  <a:lnTo>
                    <a:pt x="11240" y="4644"/>
                  </a:lnTo>
                  <a:lnTo>
                    <a:pt x="11335" y="4549"/>
                  </a:lnTo>
                  <a:lnTo>
                    <a:pt x="11373" y="4492"/>
                  </a:lnTo>
                  <a:lnTo>
                    <a:pt x="11373" y="4435"/>
                  </a:lnTo>
                  <a:lnTo>
                    <a:pt x="11373" y="4378"/>
                  </a:lnTo>
                  <a:lnTo>
                    <a:pt x="11335" y="4322"/>
                  </a:lnTo>
                  <a:lnTo>
                    <a:pt x="11183" y="4132"/>
                  </a:lnTo>
                  <a:lnTo>
                    <a:pt x="11051" y="3999"/>
                  </a:lnTo>
                  <a:lnTo>
                    <a:pt x="10899" y="3867"/>
                  </a:lnTo>
                  <a:lnTo>
                    <a:pt x="10766" y="3772"/>
                  </a:lnTo>
                  <a:lnTo>
                    <a:pt x="10634" y="3715"/>
                  </a:lnTo>
                  <a:lnTo>
                    <a:pt x="10482" y="3658"/>
                  </a:lnTo>
                  <a:lnTo>
                    <a:pt x="10349" y="3639"/>
                  </a:lnTo>
                  <a:lnTo>
                    <a:pt x="10198" y="3620"/>
                  </a:lnTo>
                  <a:lnTo>
                    <a:pt x="9970" y="3639"/>
                  </a:lnTo>
                  <a:lnTo>
                    <a:pt x="9705" y="3696"/>
                  </a:lnTo>
                  <a:lnTo>
                    <a:pt x="9440" y="3772"/>
                  </a:lnTo>
                  <a:lnTo>
                    <a:pt x="9136" y="3867"/>
                  </a:lnTo>
                  <a:lnTo>
                    <a:pt x="8340" y="4113"/>
                  </a:lnTo>
                  <a:lnTo>
                    <a:pt x="7544" y="4359"/>
                  </a:lnTo>
                  <a:lnTo>
                    <a:pt x="6748" y="4568"/>
                  </a:lnTo>
                  <a:lnTo>
                    <a:pt x="5952" y="4776"/>
                  </a:lnTo>
                  <a:lnTo>
                    <a:pt x="5895" y="4492"/>
                  </a:lnTo>
                  <a:lnTo>
                    <a:pt x="5839" y="4208"/>
                  </a:lnTo>
                  <a:lnTo>
                    <a:pt x="5763" y="3923"/>
                  </a:lnTo>
                  <a:lnTo>
                    <a:pt x="5687" y="3639"/>
                  </a:lnTo>
                  <a:lnTo>
                    <a:pt x="5649" y="3582"/>
                  </a:lnTo>
                  <a:lnTo>
                    <a:pt x="5630" y="3544"/>
                  </a:lnTo>
                  <a:lnTo>
                    <a:pt x="5573" y="3525"/>
                  </a:lnTo>
                  <a:lnTo>
                    <a:pt x="5535" y="3507"/>
                  </a:lnTo>
                  <a:lnTo>
                    <a:pt x="5516" y="3507"/>
                  </a:lnTo>
                  <a:lnTo>
                    <a:pt x="5289" y="3544"/>
                  </a:lnTo>
                  <a:lnTo>
                    <a:pt x="5061" y="3601"/>
                  </a:lnTo>
                  <a:lnTo>
                    <a:pt x="4815" y="3677"/>
                  </a:lnTo>
                  <a:lnTo>
                    <a:pt x="4607" y="3753"/>
                  </a:lnTo>
                  <a:lnTo>
                    <a:pt x="4379" y="3848"/>
                  </a:lnTo>
                  <a:lnTo>
                    <a:pt x="4152" y="3961"/>
                  </a:lnTo>
                  <a:lnTo>
                    <a:pt x="3735" y="4208"/>
                  </a:lnTo>
                  <a:lnTo>
                    <a:pt x="3318" y="4473"/>
                  </a:lnTo>
                  <a:lnTo>
                    <a:pt x="2920" y="4738"/>
                  </a:lnTo>
                  <a:lnTo>
                    <a:pt x="2143" y="5307"/>
                  </a:lnTo>
                  <a:lnTo>
                    <a:pt x="1498" y="5781"/>
                  </a:lnTo>
                  <a:lnTo>
                    <a:pt x="1157" y="6027"/>
                  </a:lnTo>
                  <a:lnTo>
                    <a:pt x="854" y="6293"/>
                  </a:lnTo>
                  <a:lnTo>
                    <a:pt x="702" y="6425"/>
                  </a:lnTo>
                  <a:lnTo>
                    <a:pt x="550" y="6577"/>
                  </a:lnTo>
                  <a:lnTo>
                    <a:pt x="418" y="6729"/>
                  </a:lnTo>
                  <a:lnTo>
                    <a:pt x="304" y="6899"/>
                  </a:lnTo>
                  <a:lnTo>
                    <a:pt x="209" y="7070"/>
                  </a:lnTo>
                  <a:lnTo>
                    <a:pt x="115" y="7240"/>
                  </a:lnTo>
                  <a:lnTo>
                    <a:pt x="58" y="7430"/>
                  </a:lnTo>
                  <a:lnTo>
                    <a:pt x="20" y="7638"/>
                  </a:lnTo>
                  <a:lnTo>
                    <a:pt x="1" y="7695"/>
                  </a:lnTo>
                  <a:lnTo>
                    <a:pt x="20" y="7752"/>
                  </a:lnTo>
                  <a:lnTo>
                    <a:pt x="58" y="7809"/>
                  </a:lnTo>
                  <a:lnTo>
                    <a:pt x="134" y="7828"/>
                  </a:lnTo>
                  <a:lnTo>
                    <a:pt x="209" y="7847"/>
                  </a:lnTo>
                  <a:lnTo>
                    <a:pt x="361" y="8510"/>
                  </a:lnTo>
                  <a:lnTo>
                    <a:pt x="475" y="9174"/>
                  </a:lnTo>
                  <a:lnTo>
                    <a:pt x="494" y="9230"/>
                  </a:lnTo>
                  <a:lnTo>
                    <a:pt x="532" y="9268"/>
                  </a:lnTo>
                  <a:lnTo>
                    <a:pt x="588" y="9287"/>
                  </a:lnTo>
                  <a:lnTo>
                    <a:pt x="626" y="9287"/>
                  </a:lnTo>
                  <a:lnTo>
                    <a:pt x="721" y="9268"/>
                  </a:lnTo>
                  <a:lnTo>
                    <a:pt x="873" y="9193"/>
                  </a:lnTo>
                  <a:lnTo>
                    <a:pt x="1024" y="9136"/>
                  </a:lnTo>
                  <a:lnTo>
                    <a:pt x="1024" y="9136"/>
                  </a:lnTo>
                  <a:lnTo>
                    <a:pt x="835" y="9249"/>
                  </a:lnTo>
                  <a:lnTo>
                    <a:pt x="626" y="9363"/>
                  </a:lnTo>
                  <a:lnTo>
                    <a:pt x="588" y="9401"/>
                  </a:lnTo>
                  <a:lnTo>
                    <a:pt x="569" y="9439"/>
                  </a:lnTo>
                  <a:lnTo>
                    <a:pt x="550" y="9477"/>
                  </a:lnTo>
                  <a:lnTo>
                    <a:pt x="569" y="9534"/>
                  </a:lnTo>
                  <a:lnTo>
                    <a:pt x="588" y="9572"/>
                  </a:lnTo>
                  <a:lnTo>
                    <a:pt x="607" y="9610"/>
                  </a:lnTo>
                  <a:lnTo>
                    <a:pt x="645" y="9647"/>
                  </a:lnTo>
                  <a:lnTo>
                    <a:pt x="683" y="9666"/>
                  </a:lnTo>
                  <a:lnTo>
                    <a:pt x="930" y="10538"/>
                  </a:lnTo>
                  <a:lnTo>
                    <a:pt x="949" y="10576"/>
                  </a:lnTo>
                  <a:lnTo>
                    <a:pt x="986" y="10614"/>
                  </a:lnTo>
                  <a:lnTo>
                    <a:pt x="1024" y="10652"/>
                  </a:lnTo>
                  <a:lnTo>
                    <a:pt x="1157" y="10652"/>
                  </a:lnTo>
                  <a:lnTo>
                    <a:pt x="1233" y="10690"/>
                  </a:lnTo>
                  <a:lnTo>
                    <a:pt x="1384" y="10747"/>
                  </a:lnTo>
                  <a:lnTo>
                    <a:pt x="1517" y="10823"/>
                  </a:lnTo>
                  <a:lnTo>
                    <a:pt x="1669" y="10898"/>
                  </a:lnTo>
                  <a:lnTo>
                    <a:pt x="1745" y="10917"/>
                  </a:lnTo>
                  <a:lnTo>
                    <a:pt x="1877" y="10898"/>
                  </a:lnTo>
                  <a:lnTo>
                    <a:pt x="2010" y="10860"/>
                  </a:lnTo>
                  <a:lnTo>
                    <a:pt x="2218" y="10785"/>
                  </a:lnTo>
                  <a:lnTo>
                    <a:pt x="2730" y="10633"/>
                  </a:lnTo>
                  <a:lnTo>
                    <a:pt x="3261" y="10462"/>
                  </a:lnTo>
                  <a:lnTo>
                    <a:pt x="3773" y="10292"/>
                  </a:lnTo>
                  <a:lnTo>
                    <a:pt x="4265" y="10083"/>
                  </a:lnTo>
                  <a:lnTo>
                    <a:pt x="4284" y="10538"/>
                  </a:lnTo>
                  <a:lnTo>
                    <a:pt x="4284" y="10993"/>
                  </a:lnTo>
                  <a:lnTo>
                    <a:pt x="4303" y="11050"/>
                  </a:lnTo>
                  <a:lnTo>
                    <a:pt x="4341" y="11107"/>
                  </a:lnTo>
                  <a:lnTo>
                    <a:pt x="4398" y="11145"/>
                  </a:lnTo>
                  <a:lnTo>
                    <a:pt x="4493" y="11145"/>
                  </a:lnTo>
                  <a:lnTo>
                    <a:pt x="4853" y="11107"/>
                  </a:lnTo>
                  <a:lnTo>
                    <a:pt x="5194" y="11088"/>
                  </a:lnTo>
                  <a:lnTo>
                    <a:pt x="5459" y="11107"/>
                  </a:lnTo>
                  <a:lnTo>
                    <a:pt x="5725" y="11126"/>
                  </a:lnTo>
                  <a:lnTo>
                    <a:pt x="5744" y="11164"/>
                  </a:lnTo>
                  <a:lnTo>
                    <a:pt x="5782" y="11202"/>
                  </a:lnTo>
                  <a:lnTo>
                    <a:pt x="5839" y="11221"/>
                  </a:lnTo>
                  <a:lnTo>
                    <a:pt x="5876" y="11240"/>
                  </a:lnTo>
                  <a:lnTo>
                    <a:pt x="5971" y="11221"/>
                  </a:lnTo>
                  <a:lnTo>
                    <a:pt x="6710" y="10842"/>
                  </a:lnTo>
                  <a:lnTo>
                    <a:pt x="7450" y="10444"/>
                  </a:lnTo>
                  <a:lnTo>
                    <a:pt x="7487" y="10462"/>
                  </a:lnTo>
                  <a:lnTo>
                    <a:pt x="8075" y="10519"/>
                  </a:lnTo>
                  <a:lnTo>
                    <a:pt x="8663" y="10595"/>
                  </a:lnTo>
                  <a:lnTo>
                    <a:pt x="9231" y="10728"/>
                  </a:lnTo>
                  <a:lnTo>
                    <a:pt x="9781" y="10917"/>
                  </a:lnTo>
                  <a:lnTo>
                    <a:pt x="10198" y="11069"/>
                  </a:lnTo>
                  <a:lnTo>
                    <a:pt x="10596" y="11221"/>
                  </a:lnTo>
                  <a:lnTo>
                    <a:pt x="10804" y="11296"/>
                  </a:lnTo>
                  <a:lnTo>
                    <a:pt x="11013" y="11353"/>
                  </a:lnTo>
                  <a:lnTo>
                    <a:pt x="11221" y="11391"/>
                  </a:lnTo>
                  <a:lnTo>
                    <a:pt x="11449" y="11429"/>
                  </a:lnTo>
                  <a:lnTo>
                    <a:pt x="11468" y="11429"/>
                  </a:lnTo>
                  <a:lnTo>
                    <a:pt x="11506" y="11410"/>
                  </a:lnTo>
                  <a:lnTo>
                    <a:pt x="11543" y="11391"/>
                  </a:lnTo>
                  <a:lnTo>
                    <a:pt x="11600" y="11334"/>
                  </a:lnTo>
                  <a:lnTo>
                    <a:pt x="11695" y="11164"/>
                  </a:lnTo>
                  <a:lnTo>
                    <a:pt x="11809" y="10993"/>
                  </a:lnTo>
                  <a:lnTo>
                    <a:pt x="11942" y="10860"/>
                  </a:lnTo>
                  <a:lnTo>
                    <a:pt x="12093" y="10728"/>
                  </a:lnTo>
                  <a:lnTo>
                    <a:pt x="12131" y="10690"/>
                  </a:lnTo>
                  <a:lnTo>
                    <a:pt x="12131" y="10652"/>
                  </a:lnTo>
                  <a:lnTo>
                    <a:pt x="12150" y="10614"/>
                  </a:lnTo>
                  <a:lnTo>
                    <a:pt x="12131" y="10576"/>
                  </a:lnTo>
                  <a:lnTo>
                    <a:pt x="12226" y="10462"/>
                  </a:lnTo>
                  <a:lnTo>
                    <a:pt x="12321" y="10368"/>
                  </a:lnTo>
                  <a:lnTo>
                    <a:pt x="12377" y="10235"/>
                  </a:lnTo>
                  <a:lnTo>
                    <a:pt x="12453" y="10102"/>
                  </a:lnTo>
                  <a:lnTo>
                    <a:pt x="12453" y="10045"/>
                  </a:lnTo>
                  <a:lnTo>
                    <a:pt x="12434" y="9989"/>
                  </a:lnTo>
                  <a:lnTo>
                    <a:pt x="12415" y="9951"/>
                  </a:lnTo>
                  <a:lnTo>
                    <a:pt x="12377" y="9913"/>
                  </a:lnTo>
                  <a:lnTo>
                    <a:pt x="11904" y="9666"/>
                  </a:lnTo>
                  <a:lnTo>
                    <a:pt x="11979" y="9610"/>
                  </a:lnTo>
                  <a:lnTo>
                    <a:pt x="12036" y="9647"/>
                  </a:lnTo>
                  <a:lnTo>
                    <a:pt x="12112" y="9685"/>
                  </a:lnTo>
                  <a:lnTo>
                    <a:pt x="12567" y="9723"/>
                  </a:lnTo>
                  <a:lnTo>
                    <a:pt x="13022" y="9780"/>
                  </a:lnTo>
                  <a:lnTo>
                    <a:pt x="13477" y="9856"/>
                  </a:lnTo>
                  <a:lnTo>
                    <a:pt x="13913" y="9970"/>
                  </a:lnTo>
                  <a:lnTo>
                    <a:pt x="14803" y="10197"/>
                  </a:lnTo>
                  <a:lnTo>
                    <a:pt x="15694" y="10444"/>
                  </a:lnTo>
                  <a:lnTo>
                    <a:pt x="15789" y="10444"/>
                  </a:lnTo>
                  <a:lnTo>
                    <a:pt x="15846" y="10425"/>
                  </a:lnTo>
                  <a:lnTo>
                    <a:pt x="15884" y="10387"/>
                  </a:lnTo>
                  <a:lnTo>
                    <a:pt x="15903" y="10330"/>
                  </a:lnTo>
                  <a:lnTo>
                    <a:pt x="16187" y="9761"/>
                  </a:lnTo>
                  <a:lnTo>
                    <a:pt x="16206" y="9742"/>
                  </a:lnTo>
                  <a:lnTo>
                    <a:pt x="16642" y="9799"/>
                  </a:lnTo>
                  <a:lnTo>
                    <a:pt x="17097" y="9875"/>
                  </a:lnTo>
                  <a:lnTo>
                    <a:pt x="17116" y="9894"/>
                  </a:lnTo>
                  <a:lnTo>
                    <a:pt x="17192" y="9875"/>
                  </a:lnTo>
                  <a:lnTo>
                    <a:pt x="17267" y="9818"/>
                  </a:lnTo>
                  <a:lnTo>
                    <a:pt x="17305" y="9761"/>
                  </a:lnTo>
                  <a:lnTo>
                    <a:pt x="17305" y="9723"/>
                  </a:lnTo>
                  <a:lnTo>
                    <a:pt x="17286" y="9685"/>
                  </a:lnTo>
                  <a:lnTo>
                    <a:pt x="17248" y="9496"/>
                  </a:lnTo>
                  <a:lnTo>
                    <a:pt x="17230" y="9325"/>
                  </a:lnTo>
                  <a:lnTo>
                    <a:pt x="17248" y="9155"/>
                  </a:lnTo>
                  <a:lnTo>
                    <a:pt x="17286" y="8984"/>
                  </a:lnTo>
                  <a:lnTo>
                    <a:pt x="17286" y="8908"/>
                  </a:lnTo>
                  <a:lnTo>
                    <a:pt x="17267" y="8851"/>
                  </a:lnTo>
                  <a:lnTo>
                    <a:pt x="17230" y="8814"/>
                  </a:lnTo>
                  <a:lnTo>
                    <a:pt x="17173" y="8795"/>
                  </a:lnTo>
                  <a:lnTo>
                    <a:pt x="17173" y="8738"/>
                  </a:lnTo>
                  <a:lnTo>
                    <a:pt x="17154" y="8681"/>
                  </a:lnTo>
                  <a:lnTo>
                    <a:pt x="17040" y="8453"/>
                  </a:lnTo>
                  <a:lnTo>
                    <a:pt x="18480" y="8131"/>
                  </a:lnTo>
                  <a:lnTo>
                    <a:pt x="18841" y="8055"/>
                  </a:lnTo>
                  <a:lnTo>
                    <a:pt x="19201" y="7999"/>
                  </a:lnTo>
                  <a:lnTo>
                    <a:pt x="19561" y="7961"/>
                  </a:lnTo>
                  <a:lnTo>
                    <a:pt x="19921" y="7942"/>
                  </a:lnTo>
                  <a:lnTo>
                    <a:pt x="19978" y="7923"/>
                  </a:lnTo>
                  <a:lnTo>
                    <a:pt x="20035" y="7904"/>
                  </a:lnTo>
                  <a:lnTo>
                    <a:pt x="20073" y="7866"/>
                  </a:lnTo>
                  <a:lnTo>
                    <a:pt x="20091" y="7809"/>
                  </a:lnTo>
                  <a:lnTo>
                    <a:pt x="20281" y="7146"/>
                  </a:lnTo>
                  <a:lnTo>
                    <a:pt x="20281" y="7070"/>
                  </a:lnTo>
                  <a:lnTo>
                    <a:pt x="20262" y="7013"/>
                  </a:lnTo>
                  <a:lnTo>
                    <a:pt x="20262" y="5989"/>
                  </a:lnTo>
                  <a:lnTo>
                    <a:pt x="20243" y="5914"/>
                  </a:lnTo>
                  <a:lnTo>
                    <a:pt x="20205" y="5876"/>
                  </a:lnTo>
                  <a:lnTo>
                    <a:pt x="20148" y="5838"/>
                  </a:lnTo>
                  <a:lnTo>
                    <a:pt x="20091" y="5819"/>
                  </a:lnTo>
                  <a:lnTo>
                    <a:pt x="19523" y="5819"/>
                  </a:lnTo>
                  <a:lnTo>
                    <a:pt x="19561" y="5781"/>
                  </a:lnTo>
                  <a:lnTo>
                    <a:pt x="19599" y="5724"/>
                  </a:lnTo>
                  <a:lnTo>
                    <a:pt x="19637" y="5535"/>
                  </a:lnTo>
                  <a:lnTo>
                    <a:pt x="19656" y="5345"/>
                  </a:lnTo>
                  <a:lnTo>
                    <a:pt x="19656" y="5155"/>
                  </a:lnTo>
                  <a:lnTo>
                    <a:pt x="19618" y="4966"/>
                  </a:lnTo>
                  <a:lnTo>
                    <a:pt x="19618" y="4909"/>
                  </a:lnTo>
                  <a:lnTo>
                    <a:pt x="19618" y="4852"/>
                  </a:lnTo>
                  <a:lnTo>
                    <a:pt x="19580" y="4701"/>
                  </a:lnTo>
                  <a:lnTo>
                    <a:pt x="19504" y="4568"/>
                  </a:lnTo>
                  <a:lnTo>
                    <a:pt x="19409" y="4473"/>
                  </a:lnTo>
                  <a:lnTo>
                    <a:pt x="19295" y="4378"/>
                  </a:lnTo>
                  <a:lnTo>
                    <a:pt x="19182" y="4322"/>
                  </a:lnTo>
                  <a:lnTo>
                    <a:pt x="19030" y="4265"/>
                  </a:lnTo>
                  <a:lnTo>
                    <a:pt x="18878" y="4246"/>
                  </a:lnTo>
                  <a:lnTo>
                    <a:pt x="18480" y="4246"/>
                  </a:lnTo>
                  <a:lnTo>
                    <a:pt x="18234" y="4284"/>
                  </a:lnTo>
                  <a:lnTo>
                    <a:pt x="17988" y="4322"/>
                  </a:lnTo>
                  <a:lnTo>
                    <a:pt x="17741" y="4397"/>
                  </a:lnTo>
                  <a:lnTo>
                    <a:pt x="17798" y="4075"/>
                  </a:lnTo>
                  <a:lnTo>
                    <a:pt x="17874" y="3753"/>
                  </a:lnTo>
                  <a:lnTo>
                    <a:pt x="18045" y="3108"/>
                  </a:lnTo>
                  <a:lnTo>
                    <a:pt x="18215" y="2445"/>
                  </a:lnTo>
                  <a:lnTo>
                    <a:pt x="18272" y="2123"/>
                  </a:lnTo>
                  <a:lnTo>
                    <a:pt x="18310" y="1782"/>
                  </a:lnTo>
                  <a:lnTo>
                    <a:pt x="18348" y="1668"/>
                  </a:lnTo>
                  <a:lnTo>
                    <a:pt x="18348" y="1516"/>
                  </a:lnTo>
                  <a:lnTo>
                    <a:pt x="18348" y="1403"/>
                  </a:lnTo>
                  <a:lnTo>
                    <a:pt x="18329" y="1289"/>
                  </a:lnTo>
                  <a:lnTo>
                    <a:pt x="18291" y="1194"/>
                  </a:lnTo>
                  <a:lnTo>
                    <a:pt x="18253" y="1080"/>
                  </a:lnTo>
                  <a:lnTo>
                    <a:pt x="18196" y="986"/>
                  </a:lnTo>
                  <a:lnTo>
                    <a:pt x="18139" y="910"/>
                  </a:lnTo>
                  <a:lnTo>
                    <a:pt x="17988" y="739"/>
                  </a:lnTo>
                  <a:lnTo>
                    <a:pt x="17798" y="607"/>
                  </a:lnTo>
                  <a:lnTo>
                    <a:pt x="17590" y="493"/>
                  </a:lnTo>
                  <a:lnTo>
                    <a:pt x="17362" y="379"/>
                  </a:lnTo>
                  <a:lnTo>
                    <a:pt x="17097" y="303"/>
                  </a:lnTo>
                  <a:lnTo>
                    <a:pt x="16850" y="228"/>
                  </a:lnTo>
                  <a:lnTo>
                    <a:pt x="16585" y="171"/>
                  </a:lnTo>
                  <a:lnTo>
                    <a:pt x="16054" y="95"/>
                  </a:lnTo>
                  <a:lnTo>
                    <a:pt x="15581" y="38"/>
                  </a:lnTo>
                  <a:lnTo>
                    <a:pt x="15183" y="0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342025" y="4633863"/>
              <a:ext cx="28450" cy="13300"/>
            </a:xfrm>
            <a:custGeom>
              <a:avLst/>
              <a:gdLst/>
              <a:ahLst/>
              <a:cxnLst/>
              <a:rect l="l" t="t" r="r" b="b"/>
              <a:pathLst>
                <a:path w="1138" h="532" fill="none" extrusionOk="0">
                  <a:moveTo>
                    <a:pt x="19" y="532"/>
                  </a:moveTo>
                  <a:lnTo>
                    <a:pt x="19" y="53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569" y="20"/>
                  </a:lnTo>
                  <a:lnTo>
                    <a:pt x="948" y="77"/>
                  </a:lnTo>
                  <a:lnTo>
                    <a:pt x="948" y="77"/>
                  </a:lnTo>
                  <a:lnTo>
                    <a:pt x="1005" y="96"/>
                  </a:lnTo>
                  <a:lnTo>
                    <a:pt x="1062" y="134"/>
                  </a:lnTo>
                  <a:lnTo>
                    <a:pt x="1081" y="172"/>
                  </a:lnTo>
                  <a:lnTo>
                    <a:pt x="1100" y="228"/>
                  </a:lnTo>
                  <a:lnTo>
                    <a:pt x="1138" y="380"/>
                  </a:lnTo>
                  <a:lnTo>
                    <a:pt x="1138" y="532"/>
                  </a:lnTo>
                  <a:lnTo>
                    <a:pt x="1138" y="532"/>
                  </a:lnTo>
                  <a:lnTo>
                    <a:pt x="853" y="494"/>
                  </a:lnTo>
                  <a:lnTo>
                    <a:pt x="588" y="494"/>
                  </a:lnTo>
                  <a:lnTo>
                    <a:pt x="588" y="494"/>
                  </a:lnTo>
                  <a:lnTo>
                    <a:pt x="304" y="494"/>
                  </a:lnTo>
                  <a:lnTo>
                    <a:pt x="19" y="532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258625" y="4622038"/>
              <a:ext cx="93375" cy="31750"/>
            </a:xfrm>
            <a:custGeom>
              <a:avLst/>
              <a:gdLst/>
              <a:ahLst/>
              <a:cxnLst/>
              <a:rect l="l" t="t" r="r" b="b"/>
              <a:pathLst>
                <a:path w="3735" h="1270" fill="none" extrusionOk="0">
                  <a:moveTo>
                    <a:pt x="3241" y="1270"/>
                  </a:moveTo>
                  <a:lnTo>
                    <a:pt x="3241" y="1270"/>
                  </a:lnTo>
                  <a:lnTo>
                    <a:pt x="3090" y="1251"/>
                  </a:lnTo>
                  <a:lnTo>
                    <a:pt x="2900" y="1213"/>
                  </a:lnTo>
                  <a:lnTo>
                    <a:pt x="2711" y="1137"/>
                  </a:lnTo>
                  <a:lnTo>
                    <a:pt x="2521" y="1061"/>
                  </a:lnTo>
                  <a:lnTo>
                    <a:pt x="1934" y="796"/>
                  </a:lnTo>
                  <a:lnTo>
                    <a:pt x="1934" y="796"/>
                  </a:lnTo>
                  <a:lnTo>
                    <a:pt x="1460" y="626"/>
                  </a:lnTo>
                  <a:lnTo>
                    <a:pt x="986" y="512"/>
                  </a:lnTo>
                  <a:lnTo>
                    <a:pt x="493" y="417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664" y="38"/>
                  </a:lnTo>
                  <a:lnTo>
                    <a:pt x="664" y="38"/>
                  </a:lnTo>
                  <a:lnTo>
                    <a:pt x="1043" y="95"/>
                  </a:lnTo>
                  <a:lnTo>
                    <a:pt x="1441" y="171"/>
                  </a:lnTo>
                  <a:lnTo>
                    <a:pt x="1839" y="265"/>
                  </a:lnTo>
                  <a:lnTo>
                    <a:pt x="2218" y="360"/>
                  </a:lnTo>
                  <a:lnTo>
                    <a:pt x="2597" y="474"/>
                  </a:lnTo>
                  <a:lnTo>
                    <a:pt x="2976" y="588"/>
                  </a:lnTo>
                  <a:lnTo>
                    <a:pt x="3355" y="720"/>
                  </a:lnTo>
                  <a:lnTo>
                    <a:pt x="3734" y="853"/>
                  </a:lnTo>
                  <a:lnTo>
                    <a:pt x="3734" y="853"/>
                  </a:lnTo>
                  <a:lnTo>
                    <a:pt x="3583" y="1005"/>
                  </a:lnTo>
                  <a:lnTo>
                    <a:pt x="3469" y="1175"/>
                  </a:lnTo>
                  <a:lnTo>
                    <a:pt x="3469" y="1175"/>
                  </a:lnTo>
                  <a:lnTo>
                    <a:pt x="3431" y="1232"/>
                  </a:lnTo>
                  <a:lnTo>
                    <a:pt x="3374" y="1251"/>
                  </a:lnTo>
                  <a:lnTo>
                    <a:pt x="3317" y="1270"/>
                  </a:lnTo>
                  <a:lnTo>
                    <a:pt x="3241" y="127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234000" y="4605913"/>
              <a:ext cx="78225" cy="30350"/>
            </a:xfrm>
            <a:custGeom>
              <a:avLst/>
              <a:gdLst/>
              <a:ahLst/>
              <a:cxnLst/>
              <a:rect l="l" t="t" r="r" b="b"/>
              <a:pathLst>
                <a:path w="3129" h="1214" fill="none" extrusionOk="0">
                  <a:moveTo>
                    <a:pt x="2901" y="1214"/>
                  </a:moveTo>
                  <a:lnTo>
                    <a:pt x="2901" y="1214"/>
                  </a:lnTo>
                  <a:lnTo>
                    <a:pt x="2200" y="948"/>
                  </a:lnTo>
                  <a:lnTo>
                    <a:pt x="1479" y="721"/>
                  </a:lnTo>
                  <a:lnTo>
                    <a:pt x="740" y="531"/>
                  </a:lnTo>
                  <a:lnTo>
                    <a:pt x="1" y="399"/>
                  </a:lnTo>
                  <a:lnTo>
                    <a:pt x="1" y="399"/>
                  </a:lnTo>
                  <a:lnTo>
                    <a:pt x="570" y="1"/>
                  </a:lnTo>
                  <a:lnTo>
                    <a:pt x="570" y="1"/>
                  </a:lnTo>
                  <a:lnTo>
                    <a:pt x="911" y="76"/>
                  </a:lnTo>
                  <a:lnTo>
                    <a:pt x="1233" y="171"/>
                  </a:lnTo>
                  <a:lnTo>
                    <a:pt x="1555" y="266"/>
                  </a:lnTo>
                  <a:lnTo>
                    <a:pt x="1877" y="380"/>
                  </a:lnTo>
                  <a:lnTo>
                    <a:pt x="2200" y="512"/>
                  </a:lnTo>
                  <a:lnTo>
                    <a:pt x="2503" y="645"/>
                  </a:lnTo>
                  <a:lnTo>
                    <a:pt x="2825" y="797"/>
                  </a:lnTo>
                  <a:lnTo>
                    <a:pt x="3128" y="948"/>
                  </a:lnTo>
                  <a:lnTo>
                    <a:pt x="3128" y="948"/>
                  </a:lnTo>
                  <a:lnTo>
                    <a:pt x="2901" y="1214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51575" y="4600238"/>
              <a:ext cx="18525" cy="14700"/>
            </a:xfrm>
            <a:custGeom>
              <a:avLst/>
              <a:gdLst/>
              <a:ahLst/>
              <a:cxnLst/>
              <a:rect l="l" t="t" r="r" b="b"/>
              <a:pathLst>
                <a:path w="741" h="588" fill="none" extrusionOk="0">
                  <a:moveTo>
                    <a:pt x="134" y="76"/>
                  </a:moveTo>
                  <a:lnTo>
                    <a:pt x="134" y="76"/>
                  </a:lnTo>
                  <a:lnTo>
                    <a:pt x="285" y="57"/>
                  </a:lnTo>
                  <a:lnTo>
                    <a:pt x="437" y="38"/>
                  </a:lnTo>
                  <a:lnTo>
                    <a:pt x="740" y="0"/>
                  </a:lnTo>
                  <a:lnTo>
                    <a:pt x="740" y="0"/>
                  </a:lnTo>
                  <a:lnTo>
                    <a:pt x="702" y="152"/>
                  </a:lnTo>
                  <a:lnTo>
                    <a:pt x="683" y="303"/>
                  </a:lnTo>
                  <a:lnTo>
                    <a:pt x="683" y="436"/>
                  </a:lnTo>
                  <a:lnTo>
                    <a:pt x="702" y="588"/>
                  </a:lnTo>
                  <a:lnTo>
                    <a:pt x="702" y="588"/>
                  </a:lnTo>
                  <a:lnTo>
                    <a:pt x="1" y="474"/>
                  </a:lnTo>
                  <a:lnTo>
                    <a:pt x="1" y="474"/>
                  </a:lnTo>
                  <a:lnTo>
                    <a:pt x="58" y="285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34" y="76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9175" y="4596438"/>
              <a:ext cx="85800" cy="32725"/>
            </a:xfrm>
            <a:custGeom>
              <a:avLst/>
              <a:gdLst/>
              <a:ahLst/>
              <a:cxnLst/>
              <a:rect l="l" t="t" r="r" b="b"/>
              <a:pathLst>
                <a:path w="3432" h="1309" fill="none" extrusionOk="0">
                  <a:moveTo>
                    <a:pt x="1233" y="285"/>
                  </a:moveTo>
                  <a:lnTo>
                    <a:pt x="1233" y="285"/>
                  </a:lnTo>
                  <a:lnTo>
                    <a:pt x="1308" y="285"/>
                  </a:lnTo>
                  <a:lnTo>
                    <a:pt x="1346" y="247"/>
                  </a:lnTo>
                  <a:lnTo>
                    <a:pt x="1365" y="228"/>
                  </a:lnTo>
                  <a:lnTo>
                    <a:pt x="1365" y="228"/>
                  </a:lnTo>
                  <a:lnTo>
                    <a:pt x="1972" y="114"/>
                  </a:lnTo>
                  <a:lnTo>
                    <a:pt x="2597" y="1"/>
                  </a:lnTo>
                  <a:lnTo>
                    <a:pt x="2597" y="1"/>
                  </a:lnTo>
                  <a:lnTo>
                    <a:pt x="2825" y="228"/>
                  </a:lnTo>
                  <a:lnTo>
                    <a:pt x="3033" y="455"/>
                  </a:lnTo>
                  <a:lnTo>
                    <a:pt x="3223" y="702"/>
                  </a:lnTo>
                  <a:lnTo>
                    <a:pt x="3374" y="986"/>
                  </a:lnTo>
                  <a:lnTo>
                    <a:pt x="3374" y="986"/>
                  </a:lnTo>
                  <a:lnTo>
                    <a:pt x="3412" y="1024"/>
                  </a:lnTo>
                  <a:lnTo>
                    <a:pt x="3431" y="1043"/>
                  </a:lnTo>
                  <a:lnTo>
                    <a:pt x="3431" y="1043"/>
                  </a:lnTo>
                  <a:lnTo>
                    <a:pt x="3374" y="1176"/>
                  </a:lnTo>
                  <a:lnTo>
                    <a:pt x="3317" y="1308"/>
                  </a:lnTo>
                  <a:lnTo>
                    <a:pt x="3317" y="1308"/>
                  </a:lnTo>
                  <a:lnTo>
                    <a:pt x="2502" y="1081"/>
                  </a:lnTo>
                  <a:lnTo>
                    <a:pt x="1668" y="872"/>
                  </a:lnTo>
                  <a:lnTo>
                    <a:pt x="1270" y="778"/>
                  </a:lnTo>
                  <a:lnTo>
                    <a:pt x="853" y="702"/>
                  </a:lnTo>
                  <a:lnTo>
                    <a:pt x="437" y="645"/>
                  </a:lnTo>
                  <a:lnTo>
                    <a:pt x="1" y="588"/>
                  </a:lnTo>
                  <a:lnTo>
                    <a:pt x="1" y="588"/>
                  </a:lnTo>
                  <a:lnTo>
                    <a:pt x="437" y="342"/>
                  </a:lnTo>
                  <a:lnTo>
                    <a:pt x="872" y="133"/>
                  </a:lnTo>
                  <a:lnTo>
                    <a:pt x="872" y="133"/>
                  </a:lnTo>
                  <a:lnTo>
                    <a:pt x="910" y="152"/>
                  </a:lnTo>
                  <a:lnTo>
                    <a:pt x="910" y="152"/>
                  </a:lnTo>
                  <a:lnTo>
                    <a:pt x="929" y="209"/>
                  </a:lnTo>
                  <a:lnTo>
                    <a:pt x="948" y="247"/>
                  </a:lnTo>
                  <a:lnTo>
                    <a:pt x="1005" y="285"/>
                  </a:lnTo>
                  <a:lnTo>
                    <a:pt x="1062" y="285"/>
                  </a:lnTo>
                  <a:lnTo>
                    <a:pt x="1062" y="285"/>
                  </a:lnTo>
                  <a:lnTo>
                    <a:pt x="1100" y="285"/>
                  </a:lnTo>
                  <a:lnTo>
                    <a:pt x="1100" y="285"/>
                  </a:lnTo>
                  <a:lnTo>
                    <a:pt x="1157" y="266"/>
                  </a:lnTo>
                  <a:lnTo>
                    <a:pt x="1157" y="266"/>
                  </a:lnTo>
                  <a:lnTo>
                    <a:pt x="1233" y="285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306025" y="4583163"/>
              <a:ext cx="84375" cy="64000"/>
            </a:xfrm>
            <a:custGeom>
              <a:avLst/>
              <a:gdLst/>
              <a:ahLst/>
              <a:cxnLst/>
              <a:rect l="l" t="t" r="r" b="b"/>
              <a:pathLst>
                <a:path w="3375" h="2560" fill="none" extrusionOk="0">
                  <a:moveTo>
                    <a:pt x="1" y="2560"/>
                  </a:moveTo>
                  <a:lnTo>
                    <a:pt x="1" y="2560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39" y="2162"/>
                  </a:lnTo>
                  <a:lnTo>
                    <a:pt x="77" y="2143"/>
                  </a:lnTo>
                  <a:lnTo>
                    <a:pt x="77" y="2143"/>
                  </a:lnTo>
                  <a:lnTo>
                    <a:pt x="513" y="1896"/>
                  </a:lnTo>
                  <a:lnTo>
                    <a:pt x="930" y="1631"/>
                  </a:lnTo>
                  <a:lnTo>
                    <a:pt x="1347" y="1347"/>
                  </a:lnTo>
                  <a:lnTo>
                    <a:pt x="1745" y="1062"/>
                  </a:lnTo>
                  <a:lnTo>
                    <a:pt x="1745" y="1062"/>
                  </a:lnTo>
                  <a:lnTo>
                    <a:pt x="2105" y="797"/>
                  </a:lnTo>
                  <a:lnTo>
                    <a:pt x="2446" y="513"/>
                  </a:lnTo>
                  <a:lnTo>
                    <a:pt x="2446" y="513"/>
                  </a:lnTo>
                  <a:lnTo>
                    <a:pt x="2598" y="380"/>
                  </a:lnTo>
                  <a:lnTo>
                    <a:pt x="2768" y="209"/>
                  </a:lnTo>
                  <a:lnTo>
                    <a:pt x="2863" y="134"/>
                  </a:lnTo>
                  <a:lnTo>
                    <a:pt x="2939" y="58"/>
                  </a:lnTo>
                  <a:lnTo>
                    <a:pt x="3034" y="20"/>
                  </a:lnTo>
                  <a:lnTo>
                    <a:pt x="3109" y="1"/>
                  </a:lnTo>
                  <a:lnTo>
                    <a:pt x="3109" y="1"/>
                  </a:lnTo>
                  <a:lnTo>
                    <a:pt x="3166" y="1"/>
                  </a:lnTo>
                  <a:lnTo>
                    <a:pt x="3242" y="39"/>
                  </a:lnTo>
                  <a:lnTo>
                    <a:pt x="3280" y="96"/>
                  </a:lnTo>
                  <a:lnTo>
                    <a:pt x="3337" y="153"/>
                  </a:lnTo>
                  <a:lnTo>
                    <a:pt x="3337" y="153"/>
                  </a:lnTo>
                  <a:lnTo>
                    <a:pt x="3375" y="228"/>
                  </a:lnTo>
                  <a:lnTo>
                    <a:pt x="3375" y="285"/>
                  </a:lnTo>
                  <a:lnTo>
                    <a:pt x="3375" y="361"/>
                  </a:lnTo>
                  <a:lnTo>
                    <a:pt x="3337" y="437"/>
                  </a:lnTo>
                  <a:lnTo>
                    <a:pt x="3261" y="588"/>
                  </a:lnTo>
                  <a:lnTo>
                    <a:pt x="3109" y="740"/>
                  </a:lnTo>
                  <a:lnTo>
                    <a:pt x="2920" y="911"/>
                  </a:lnTo>
                  <a:lnTo>
                    <a:pt x="2692" y="1081"/>
                  </a:lnTo>
                  <a:lnTo>
                    <a:pt x="2446" y="1252"/>
                  </a:lnTo>
                  <a:lnTo>
                    <a:pt x="2162" y="1441"/>
                  </a:lnTo>
                  <a:lnTo>
                    <a:pt x="1574" y="1783"/>
                  </a:lnTo>
                  <a:lnTo>
                    <a:pt x="987" y="2086"/>
                  </a:lnTo>
                  <a:lnTo>
                    <a:pt x="437" y="2370"/>
                  </a:lnTo>
                  <a:lnTo>
                    <a:pt x="1" y="256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432525" y="4581763"/>
              <a:ext cx="138850" cy="58775"/>
            </a:xfrm>
            <a:custGeom>
              <a:avLst/>
              <a:gdLst/>
              <a:ahLst/>
              <a:cxnLst/>
              <a:rect l="l" t="t" r="r" b="b"/>
              <a:pathLst>
                <a:path w="5554" h="2351" fill="none" extrusionOk="0">
                  <a:moveTo>
                    <a:pt x="778" y="2350"/>
                  </a:moveTo>
                  <a:lnTo>
                    <a:pt x="778" y="2350"/>
                  </a:lnTo>
                  <a:lnTo>
                    <a:pt x="683" y="2331"/>
                  </a:lnTo>
                  <a:lnTo>
                    <a:pt x="607" y="2331"/>
                  </a:lnTo>
                  <a:lnTo>
                    <a:pt x="531" y="2293"/>
                  </a:lnTo>
                  <a:lnTo>
                    <a:pt x="455" y="2256"/>
                  </a:lnTo>
                  <a:lnTo>
                    <a:pt x="342" y="2161"/>
                  </a:lnTo>
                  <a:lnTo>
                    <a:pt x="247" y="2028"/>
                  </a:lnTo>
                  <a:lnTo>
                    <a:pt x="171" y="1876"/>
                  </a:lnTo>
                  <a:lnTo>
                    <a:pt x="114" y="1725"/>
                  </a:lnTo>
                  <a:lnTo>
                    <a:pt x="0" y="1346"/>
                  </a:lnTo>
                  <a:lnTo>
                    <a:pt x="0" y="1346"/>
                  </a:lnTo>
                  <a:lnTo>
                    <a:pt x="247" y="1232"/>
                  </a:lnTo>
                  <a:lnTo>
                    <a:pt x="493" y="1137"/>
                  </a:lnTo>
                  <a:lnTo>
                    <a:pt x="740" y="1042"/>
                  </a:lnTo>
                  <a:lnTo>
                    <a:pt x="986" y="967"/>
                  </a:lnTo>
                  <a:lnTo>
                    <a:pt x="2028" y="701"/>
                  </a:lnTo>
                  <a:lnTo>
                    <a:pt x="2028" y="701"/>
                  </a:lnTo>
                  <a:lnTo>
                    <a:pt x="4568" y="0"/>
                  </a:lnTo>
                  <a:lnTo>
                    <a:pt x="4568" y="0"/>
                  </a:lnTo>
                  <a:lnTo>
                    <a:pt x="4625" y="190"/>
                  </a:lnTo>
                  <a:lnTo>
                    <a:pt x="4663" y="360"/>
                  </a:lnTo>
                  <a:lnTo>
                    <a:pt x="4682" y="531"/>
                  </a:lnTo>
                  <a:lnTo>
                    <a:pt x="4701" y="739"/>
                  </a:lnTo>
                  <a:lnTo>
                    <a:pt x="4701" y="739"/>
                  </a:lnTo>
                  <a:lnTo>
                    <a:pt x="4720" y="815"/>
                  </a:lnTo>
                  <a:lnTo>
                    <a:pt x="4758" y="853"/>
                  </a:lnTo>
                  <a:lnTo>
                    <a:pt x="4815" y="891"/>
                  </a:lnTo>
                  <a:lnTo>
                    <a:pt x="4871" y="910"/>
                  </a:lnTo>
                  <a:lnTo>
                    <a:pt x="4871" y="910"/>
                  </a:lnTo>
                  <a:lnTo>
                    <a:pt x="4928" y="891"/>
                  </a:lnTo>
                  <a:lnTo>
                    <a:pt x="4985" y="853"/>
                  </a:lnTo>
                  <a:lnTo>
                    <a:pt x="5023" y="815"/>
                  </a:lnTo>
                  <a:lnTo>
                    <a:pt x="5023" y="739"/>
                  </a:lnTo>
                  <a:lnTo>
                    <a:pt x="5023" y="739"/>
                  </a:lnTo>
                  <a:lnTo>
                    <a:pt x="5023" y="550"/>
                  </a:lnTo>
                  <a:lnTo>
                    <a:pt x="5004" y="379"/>
                  </a:lnTo>
                  <a:lnTo>
                    <a:pt x="4966" y="209"/>
                  </a:lnTo>
                  <a:lnTo>
                    <a:pt x="4928" y="38"/>
                  </a:lnTo>
                  <a:lnTo>
                    <a:pt x="4928" y="38"/>
                  </a:lnTo>
                  <a:lnTo>
                    <a:pt x="5364" y="19"/>
                  </a:lnTo>
                  <a:lnTo>
                    <a:pt x="5364" y="19"/>
                  </a:lnTo>
                  <a:lnTo>
                    <a:pt x="5364" y="19"/>
                  </a:lnTo>
                  <a:lnTo>
                    <a:pt x="5402" y="76"/>
                  </a:lnTo>
                  <a:lnTo>
                    <a:pt x="5459" y="114"/>
                  </a:lnTo>
                  <a:lnTo>
                    <a:pt x="5459" y="114"/>
                  </a:lnTo>
                  <a:lnTo>
                    <a:pt x="5459" y="152"/>
                  </a:lnTo>
                  <a:lnTo>
                    <a:pt x="5459" y="152"/>
                  </a:lnTo>
                  <a:lnTo>
                    <a:pt x="5478" y="474"/>
                  </a:lnTo>
                  <a:lnTo>
                    <a:pt x="5478" y="474"/>
                  </a:lnTo>
                  <a:lnTo>
                    <a:pt x="5497" y="550"/>
                  </a:lnTo>
                  <a:lnTo>
                    <a:pt x="5554" y="607"/>
                  </a:lnTo>
                  <a:lnTo>
                    <a:pt x="5554" y="607"/>
                  </a:lnTo>
                  <a:lnTo>
                    <a:pt x="5099" y="853"/>
                  </a:lnTo>
                  <a:lnTo>
                    <a:pt x="4625" y="1080"/>
                  </a:lnTo>
                  <a:lnTo>
                    <a:pt x="4132" y="1270"/>
                  </a:lnTo>
                  <a:lnTo>
                    <a:pt x="3639" y="1441"/>
                  </a:lnTo>
                  <a:lnTo>
                    <a:pt x="3639" y="1441"/>
                  </a:lnTo>
                  <a:lnTo>
                    <a:pt x="3621" y="1441"/>
                  </a:lnTo>
                  <a:lnTo>
                    <a:pt x="3621" y="1441"/>
                  </a:lnTo>
                  <a:lnTo>
                    <a:pt x="3583" y="1441"/>
                  </a:lnTo>
                  <a:lnTo>
                    <a:pt x="3583" y="1441"/>
                  </a:lnTo>
                  <a:lnTo>
                    <a:pt x="3526" y="1459"/>
                  </a:lnTo>
                  <a:lnTo>
                    <a:pt x="3526" y="1459"/>
                  </a:lnTo>
                  <a:lnTo>
                    <a:pt x="2938" y="1687"/>
                  </a:lnTo>
                  <a:lnTo>
                    <a:pt x="2351" y="1895"/>
                  </a:lnTo>
                  <a:lnTo>
                    <a:pt x="1744" y="2104"/>
                  </a:lnTo>
                  <a:lnTo>
                    <a:pt x="1138" y="2293"/>
                  </a:lnTo>
                  <a:lnTo>
                    <a:pt x="1138" y="2293"/>
                  </a:lnTo>
                  <a:lnTo>
                    <a:pt x="948" y="2331"/>
                  </a:lnTo>
                  <a:lnTo>
                    <a:pt x="778" y="235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76200" y="4581763"/>
              <a:ext cx="19925" cy="29875"/>
            </a:xfrm>
            <a:custGeom>
              <a:avLst/>
              <a:gdLst/>
              <a:ahLst/>
              <a:cxnLst/>
              <a:rect l="l" t="t" r="r" b="b"/>
              <a:pathLst>
                <a:path w="797" h="1195" fill="none" extrusionOk="0">
                  <a:moveTo>
                    <a:pt x="626" y="1194"/>
                  </a:moveTo>
                  <a:lnTo>
                    <a:pt x="626" y="1194"/>
                  </a:lnTo>
                  <a:lnTo>
                    <a:pt x="493" y="986"/>
                  </a:lnTo>
                  <a:lnTo>
                    <a:pt x="342" y="796"/>
                  </a:lnTo>
                  <a:lnTo>
                    <a:pt x="171" y="607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57" y="227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285" y="190"/>
                  </a:lnTo>
                  <a:lnTo>
                    <a:pt x="436" y="398"/>
                  </a:lnTo>
                  <a:lnTo>
                    <a:pt x="607" y="569"/>
                  </a:lnTo>
                  <a:lnTo>
                    <a:pt x="702" y="663"/>
                  </a:lnTo>
                  <a:lnTo>
                    <a:pt x="796" y="739"/>
                  </a:lnTo>
                  <a:lnTo>
                    <a:pt x="796" y="739"/>
                  </a:lnTo>
                  <a:lnTo>
                    <a:pt x="759" y="796"/>
                  </a:lnTo>
                  <a:lnTo>
                    <a:pt x="759" y="796"/>
                  </a:lnTo>
                  <a:lnTo>
                    <a:pt x="740" y="910"/>
                  </a:lnTo>
                  <a:lnTo>
                    <a:pt x="721" y="1005"/>
                  </a:lnTo>
                  <a:lnTo>
                    <a:pt x="626" y="1194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87525" y="4579863"/>
              <a:ext cx="18025" cy="12800"/>
            </a:xfrm>
            <a:custGeom>
              <a:avLst/>
              <a:gdLst/>
              <a:ahLst/>
              <a:cxnLst/>
              <a:rect l="l" t="t" r="r" b="b"/>
              <a:pathLst>
                <a:path w="721" h="512" fill="none" extrusionOk="0">
                  <a:moveTo>
                    <a:pt x="0" y="512"/>
                  </a:moveTo>
                  <a:lnTo>
                    <a:pt x="0" y="512"/>
                  </a:lnTo>
                  <a:lnTo>
                    <a:pt x="0" y="341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645" y="57"/>
                  </a:lnTo>
                  <a:lnTo>
                    <a:pt x="645" y="57"/>
                  </a:lnTo>
                  <a:lnTo>
                    <a:pt x="322" y="303"/>
                  </a:lnTo>
                  <a:lnTo>
                    <a:pt x="0" y="512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339650" y="4577488"/>
              <a:ext cx="103800" cy="52625"/>
            </a:xfrm>
            <a:custGeom>
              <a:avLst/>
              <a:gdLst/>
              <a:ahLst/>
              <a:cxnLst/>
              <a:rect l="l" t="t" r="r" b="b"/>
              <a:pathLst>
                <a:path w="4152" h="2105" fill="none" extrusionOk="0">
                  <a:moveTo>
                    <a:pt x="0" y="1934"/>
                  </a:moveTo>
                  <a:lnTo>
                    <a:pt x="19" y="1934"/>
                  </a:lnTo>
                  <a:lnTo>
                    <a:pt x="19" y="1934"/>
                  </a:lnTo>
                  <a:lnTo>
                    <a:pt x="531" y="1744"/>
                  </a:lnTo>
                  <a:lnTo>
                    <a:pt x="1043" y="1536"/>
                  </a:lnTo>
                  <a:lnTo>
                    <a:pt x="1554" y="1308"/>
                  </a:lnTo>
                  <a:lnTo>
                    <a:pt x="2028" y="1024"/>
                  </a:lnTo>
                  <a:lnTo>
                    <a:pt x="2028" y="1024"/>
                  </a:lnTo>
                  <a:lnTo>
                    <a:pt x="2407" y="797"/>
                  </a:lnTo>
                  <a:lnTo>
                    <a:pt x="2749" y="550"/>
                  </a:lnTo>
                  <a:lnTo>
                    <a:pt x="2749" y="550"/>
                  </a:lnTo>
                  <a:lnTo>
                    <a:pt x="3071" y="323"/>
                  </a:lnTo>
                  <a:lnTo>
                    <a:pt x="3241" y="228"/>
                  </a:lnTo>
                  <a:lnTo>
                    <a:pt x="3393" y="152"/>
                  </a:lnTo>
                  <a:lnTo>
                    <a:pt x="3564" y="76"/>
                  </a:lnTo>
                  <a:lnTo>
                    <a:pt x="3734" y="38"/>
                  </a:lnTo>
                  <a:lnTo>
                    <a:pt x="3905" y="19"/>
                  </a:lnTo>
                  <a:lnTo>
                    <a:pt x="4094" y="0"/>
                  </a:lnTo>
                  <a:lnTo>
                    <a:pt x="4094" y="0"/>
                  </a:lnTo>
                  <a:lnTo>
                    <a:pt x="4151" y="0"/>
                  </a:lnTo>
                  <a:lnTo>
                    <a:pt x="4151" y="0"/>
                  </a:lnTo>
                  <a:lnTo>
                    <a:pt x="3469" y="588"/>
                  </a:lnTo>
                  <a:lnTo>
                    <a:pt x="2749" y="1119"/>
                  </a:lnTo>
                  <a:lnTo>
                    <a:pt x="2028" y="1612"/>
                  </a:lnTo>
                  <a:lnTo>
                    <a:pt x="1270" y="2085"/>
                  </a:lnTo>
                  <a:lnTo>
                    <a:pt x="1251" y="2104"/>
                  </a:lnTo>
                  <a:lnTo>
                    <a:pt x="1251" y="2104"/>
                  </a:lnTo>
                  <a:lnTo>
                    <a:pt x="1232" y="2085"/>
                  </a:lnTo>
                  <a:lnTo>
                    <a:pt x="1232" y="2085"/>
                  </a:lnTo>
                  <a:lnTo>
                    <a:pt x="948" y="2010"/>
                  </a:lnTo>
                  <a:lnTo>
                    <a:pt x="645" y="1972"/>
                  </a:lnTo>
                  <a:lnTo>
                    <a:pt x="360" y="1934"/>
                  </a:lnTo>
                  <a:lnTo>
                    <a:pt x="76" y="1934"/>
                  </a:lnTo>
                  <a:lnTo>
                    <a:pt x="76" y="1934"/>
                  </a:lnTo>
                  <a:lnTo>
                    <a:pt x="0" y="1934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442950" y="4575588"/>
              <a:ext cx="24675" cy="23725"/>
            </a:xfrm>
            <a:custGeom>
              <a:avLst/>
              <a:gdLst/>
              <a:ahLst/>
              <a:cxnLst/>
              <a:rect l="l" t="t" r="r" b="b"/>
              <a:pathLst>
                <a:path w="987" h="949" fill="none" extrusionOk="0">
                  <a:moveTo>
                    <a:pt x="190" y="948"/>
                  </a:moveTo>
                  <a:lnTo>
                    <a:pt x="190" y="948"/>
                  </a:lnTo>
                  <a:lnTo>
                    <a:pt x="114" y="474"/>
                  </a:lnTo>
                  <a:lnTo>
                    <a:pt x="0" y="1"/>
                  </a:lnTo>
                  <a:lnTo>
                    <a:pt x="0" y="1"/>
                  </a:lnTo>
                  <a:lnTo>
                    <a:pt x="626" y="171"/>
                  </a:lnTo>
                  <a:lnTo>
                    <a:pt x="626" y="171"/>
                  </a:lnTo>
                  <a:lnTo>
                    <a:pt x="664" y="171"/>
                  </a:lnTo>
                  <a:lnTo>
                    <a:pt x="664" y="171"/>
                  </a:lnTo>
                  <a:lnTo>
                    <a:pt x="740" y="152"/>
                  </a:lnTo>
                  <a:lnTo>
                    <a:pt x="796" y="114"/>
                  </a:lnTo>
                  <a:lnTo>
                    <a:pt x="796" y="114"/>
                  </a:lnTo>
                  <a:lnTo>
                    <a:pt x="872" y="266"/>
                  </a:lnTo>
                  <a:lnTo>
                    <a:pt x="929" y="418"/>
                  </a:lnTo>
                  <a:lnTo>
                    <a:pt x="967" y="588"/>
                  </a:lnTo>
                  <a:lnTo>
                    <a:pt x="986" y="778"/>
                  </a:lnTo>
                  <a:lnTo>
                    <a:pt x="986" y="778"/>
                  </a:lnTo>
                  <a:lnTo>
                    <a:pt x="778" y="797"/>
                  </a:lnTo>
                  <a:lnTo>
                    <a:pt x="569" y="816"/>
                  </a:lnTo>
                  <a:lnTo>
                    <a:pt x="380" y="873"/>
                  </a:lnTo>
                  <a:lnTo>
                    <a:pt x="190" y="948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216450" y="4571813"/>
              <a:ext cx="79625" cy="43600"/>
            </a:xfrm>
            <a:custGeom>
              <a:avLst/>
              <a:gdLst/>
              <a:ahLst/>
              <a:cxnLst/>
              <a:rect l="l" t="t" r="r" b="b"/>
              <a:pathLst>
                <a:path w="3185" h="1744" fill="none" extrusionOk="0">
                  <a:moveTo>
                    <a:pt x="171" y="815"/>
                  </a:moveTo>
                  <a:lnTo>
                    <a:pt x="171" y="815"/>
                  </a:lnTo>
                  <a:lnTo>
                    <a:pt x="95" y="607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190" y="322"/>
                  </a:lnTo>
                  <a:lnTo>
                    <a:pt x="190" y="322"/>
                  </a:lnTo>
                  <a:lnTo>
                    <a:pt x="796" y="114"/>
                  </a:lnTo>
                  <a:lnTo>
                    <a:pt x="796" y="114"/>
                  </a:lnTo>
                  <a:lnTo>
                    <a:pt x="834" y="95"/>
                  </a:lnTo>
                  <a:lnTo>
                    <a:pt x="872" y="57"/>
                  </a:lnTo>
                  <a:lnTo>
                    <a:pt x="910" y="0"/>
                  </a:lnTo>
                  <a:lnTo>
                    <a:pt x="910" y="0"/>
                  </a:lnTo>
                  <a:lnTo>
                    <a:pt x="1479" y="209"/>
                  </a:lnTo>
                  <a:lnTo>
                    <a:pt x="2047" y="436"/>
                  </a:lnTo>
                  <a:lnTo>
                    <a:pt x="2616" y="663"/>
                  </a:lnTo>
                  <a:lnTo>
                    <a:pt x="3184" y="929"/>
                  </a:lnTo>
                  <a:lnTo>
                    <a:pt x="3184" y="929"/>
                  </a:lnTo>
                  <a:lnTo>
                    <a:pt x="2900" y="1080"/>
                  </a:lnTo>
                  <a:lnTo>
                    <a:pt x="2635" y="1232"/>
                  </a:lnTo>
                  <a:lnTo>
                    <a:pt x="2369" y="1403"/>
                  </a:lnTo>
                  <a:lnTo>
                    <a:pt x="2104" y="1592"/>
                  </a:lnTo>
                  <a:lnTo>
                    <a:pt x="2104" y="1592"/>
                  </a:lnTo>
                  <a:lnTo>
                    <a:pt x="2066" y="1630"/>
                  </a:lnTo>
                  <a:lnTo>
                    <a:pt x="2047" y="1668"/>
                  </a:lnTo>
                  <a:lnTo>
                    <a:pt x="2028" y="1706"/>
                  </a:lnTo>
                  <a:lnTo>
                    <a:pt x="2028" y="1744"/>
                  </a:lnTo>
                  <a:lnTo>
                    <a:pt x="2028" y="1744"/>
                  </a:lnTo>
                  <a:lnTo>
                    <a:pt x="1611" y="1554"/>
                  </a:lnTo>
                  <a:lnTo>
                    <a:pt x="1175" y="1403"/>
                  </a:lnTo>
                  <a:lnTo>
                    <a:pt x="739" y="1251"/>
                  </a:lnTo>
                  <a:lnTo>
                    <a:pt x="284" y="1118"/>
                  </a:lnTo>
                  <a:lnTo>
                    <a:pt x="284" y="1118"/>
                  </a:lnTo>
                  <a:lnTo>
                    <a:pt x="607" y="986"/>
                  </a:lnTo>
                  <a:lnTo>
                    <a:pt x="948" y="872"/>
                  </a:lnTo>
                  <a:lnTo>
                    <a:pt x="1289" y="758"/>
                  </a:lnTo>
                  <a:lnTo>
                    <a:pt x="1649" y="663"/>
                  </a:lnTo>
                  <a:lnTo>
                    <a:pt x="1649" y="663"/>
                  </a:lnTo>
                  <a:lnTo>
                    <a:pt x="1706" y="625"/>
                  </a:lnTo>
                  <a:lnTo>
                    <a:pt x="1744" y="588"/>
                  </a:lnTo>
                  <a:lnTo>
                    <a:pt x="1763" y="531"/>
                  </a:lnTo>
                  <a:lnTo>
                    <a:pt x="1763" y="474"/>
                  </a:lnTo>
                  <a:lnTo>
                    <a:pt x="1744" y="436"/>
                  </a:lnTo>
                  <a:lnTo>
                    <a:pt x="1706" y="379"/>
                  </a:lnTo>
                  <a:lnTo>
                    <a:pt x="1668" y="341"/>
                  </a:lnTo>
                  <a:lnTo>
                    <a:pt x="1611" y="341"/>
                  </a:lnTo>
                  <a:lnTo>
                    <a:pt x="1611" y="341"/>
                  </a:lnTo>
                  <a:lnTo>
                    <a:pt x="1554" y="341"/>
                  </a:lnTo>
                  <a:lnTo>
                    <a:pt x="1554" y="341"/>
                  </a:lnTo>
                  <a:lnTo>
                    <a:pt x="1213" y="436"/>
                  </a:lnTo>
                  <a:lnTo>
                    <a:pt x="853" y="550"/>
                  </a:lnTo>
                  <a:lnTo>
                    <a:pt x="512" y="682"/>
                  </a:lnTo>
                  <a:lnTo>
                    <a:pt x="171" y="815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07950" y="4569438"/>
              <a:ext cx="27975" cy="22300"/>
            </a:xfrm>
            <a:custGeom>
              <a:avLst/>
              <a:gdLst/>
              <a:ahLst/>
              <a:cxnLst/>
              <a:rect l="l" t="t" r="r" b="b"/>
              <a:pathLst>
                <a:path w="1119" h="892" fill="none" extrusionOk="0">
                  <a:moveTo>
                    <a:pt x="190" y="891"/>
                  </a:moveTo>
                  <a:lnTo>
                    <a:pt x="190" y="891"/>
                  </a:lnTo>
                  <a:lnTo>
                    <a:pt x="228" y="853"/>
                  </a:lnTo>
                  <a:lnTo>
                    <a:pt x="247" y="796"/>
                  </a:lnTo>
                  <a:lnTo>
                    <a:pt x="266" y="758"/>
                  </a:lnTo>
                  <a:lnTo>
                    <a:pt x="266" y="702"/>
                  </a:lnTo>
                  <a:lnTo>
                    <a:pt x="266" y="702"/>
                  </a:lnTo>
                  <a:lnTo>
                    <a:pt x="152" y="474"/>
                  </a:lnTo>
                  <a:lnTo>
                    <a:pt x="1" y="266"/>
                  </a:lnTo>
                  <a:lnTo>
                    <a:pt x="1" y="266"/>
                  </a:lnTo>
                  <a:lnTo>
                    <a:pt x="19" y="266"/>
                  </a:lnTo>
                  <a:lnTo>
                    <a:pt x="19" y="266"/>
                  </a:lnTo>
                  <a:lnTo>
                    <a:pt x="304" y="152"/>
                  </a:lnTo>
                  <a:lnTo>
                    <a:pt x="569" y="76"/>
                  </a:lnTo>
                  <a:lnTo>
                    <a:pt x="834" y="19"/>
                  </a:lnTo>
                  <a:lnTo>
                    <a:pt x="1119" y="0"/>
                  </a:lnTo>
                  <a:lnTo>
                    <a:pt x="1119" y="0"/>
                  </a:lnTo>
                  <a:lnTo>
                    <a:pt x="1100" y="190"/>
                  </a:lnTo>
                  <a:lnTo>
                    <a:pt x="1062" y="379"/>
                  </a:lnTo>
                  <a:lnTo>
                    <a:pt x="1024" y="569"/>
                  </a:lnTo>
                  <a:lnTo>
                    <a:pt x="967" y="739"/>
                  </a:lnTo>
                  <a:lnTo>
                    <a:pt x="967" y="739"/>
                  </a:lnTo>
                  <a:lnTo>
                    <a:pt x="190" y="89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43025" y="4556163"/>
              <a:ext cx="83875" cy="24675"/>
            </a:xfrm>
            <a:custGeom>
              <a:avLst/>
              <a:gdLst/>
              <a:ahLst/>
              <a:cxnLst/>
              <a:rect l="l" t="t" r="r" b="b"/>
              <a:pathLst>
                <a:path w="3355" h="987" fill="none" extrusionOk="0">
                  <a:moveTo>
                    <a:pt x="303" y="986"/>
                  </a:moveTo>
                  <a:lnTo>
                    <a:pt x="303" y="986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398" y="418"/>
                  </a:lnTo>
                  <a:lnTo>
                    <a:pt x="796" y="342"/>
                  </a:lnTo>
                  <a:lnTo>
                    <a:pt x="1592" y="190"/>
                  </a:lnTo>
                  <a:lnTo>
                    <a:pt x="1990" y="114"/>
                  </a:lnTo>
                  <a:lnTo>
                    <a:pt x="2407" y="57"/>
                  </a:lnTo>
                  <a:lnTo>
                    <a:pt x="2805" y="20"/>
                  </a:lnTo>
                  <a:lnTo>
                    <a:pt x="3203" y="1"/>
                  </a:lnTo>
                  <a:lnTo>
                    <a:pt x="3203" y="1"/>
                  </a:lnTo>
                  <a:lnTo>
                    <a:pt x="3355" y="1"/>
                  </a:lnTo>
                  <a:lnTo>
                    <a:pt x="3355" y="1"/>
                  </a:lnTo>
                  <a:lnTo>
                    <a:pt x="3317" y="190"/>
                  </a:lnTo>
                  <a:lnTo>
                    <a:pt x="3279" y="266"/>
                  </a:lnTo>
                  <a:lnTo>
                    <a:pt x="3241" y="342"/>
                  </a:lnTo>
                  <a:lnTo>
                    <a:pt x="3184" y="380"/>
                  </a:lnTo>
                  <a:lnTo>
                    <a:pt x="3109" y="418"/>
                  </a:lnTo>
                  <a:lnTo>
                    <a:pt x="3014" y="455"/>
                  </a:lnTo>
                  <a:lnTo>
                    <a:pt x="2881" y="474"/>
                  </a:lnTo>
                  <a:lnTo>
                    <a:pt x="2881" y="474"/>
                  </a:lnTo>
                  <a:lnTo>
                    <a:pt x="2521" y="531"/>
                  </a:lnTo>
                  <a:lnTo>
                    <a:pt x="2142" y="607"/>
                  </a:lnTo>
                  <a:lnTo>
                    <a:pt x="2142" y="607"/>
                  </a:lnTo>
                  <a:lnTo>
                    <a:pt x="303" y="986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308850" y="4550488"/>
              <a:ext cx="105200" cy="25125"/>
            </a:xfrm>
            <a:custGeom>
              <a:avLst/>
              <a:gdLst/>
              <a:ahLst/>
              <a:cxnLst/>
              <a:rect l="l" t="t" r="r" b="b"/>
              <a:pathLst>
                <a:path w="4208" h="1005" fill="none" extrusionOk="0">
                  <a:moveTo>
                    <a:pt x="0" y="948"/>
                  </a:moveTo>
                  <a:lnTo>
                    <a:pt x="0" y="948"/>
                  </a:lnTo>
                  <a:lnTo>
                    <a:pt x="1043" y="57"/>
                  </a:lnTo>
                  <a:lnTo>
                    <a:pt x="1043" y="57"/>
                  </a:lnTo>
                  <a:lnTo>
                    <a:pt x="1100" y="0"/>
                  </a:lnTo>
                  <a:lnTo>
                    <a:pt x="1100" y="0"/>
                  </a:lnTo>
                  <a:lnTo>
                    <a:pt x="1896" y="133"/>
                  </a:lnTo>
                  <a:lnTo>
                    <a:pt x="2673" y="303"/>
                  </a:lnTo>
                  <a:lnTo>
                    <a:pt x="3450" y="493"/>
                  </a:lnTo>
                  <a:lnTo>
                    <a:pt x="4208" y="720"/>
                  </a:lnTo>
                  <a:lnTo>
                    <a:pt x="4208" y="720"/>
                  </a:lnTo>
                  <a:lnTo>
                    <a:pt x="3999" y="796"/>
                  </a:lnTo>
                  <a:lnTo>
                    <a:pt x="3810" y="872"/>
                  </a:lnTo>
                  <a:lnTo>
                    <a:pt x="3810" y="872"/>
                  </a:lnTo>
                  <a:lnTo>
                    <a:pt x="3677" y="910"/>
                  </a:lnTo>
                  <a:lnTo>
                    <a:pt x="3677" y="910"/>
                  </a:lnTo>
                  <a:lnTo>
                    <a:pt x="3620" y="872"/>
                  </a:lnTo>
                  <a:lnTo>
                    <a:pt x="3620" y="872"/>
                  </a:lnTo>
                  <a:lnTo>
                    <a:pt x="3545" y="872"/>
                  </a:lnTo>
                  <a:lnTo>
                    <a:pt x="3545" y="872"/>
                  </a:lnTo>
                  <a:lnTo>
                    <a:pt x="3507" y="872"/>
                  </a:lnTo>
                  <a:lnTo>
                    <a:pt x="3469" y="891"/>
                  </a:lnTo>
                  <a:lnTo>
                    <a:pt x="3469" y="891"/>
                  </a:lnTo>
                  <a:lnTo>
                    <a:pt x="3412" y="834"/>
                  </a:lnTo>
                  <a:lnTo>
                    <a:pt x="3412" y="834"/>
                  </a:lnTo>
                  <a:lnTo>
                    <a:pt x="3374" y="796"/>
                  </a:lnTo>
                  <a:lnTo>
                    <a:pt x="3317" y="796"/>
                  </a:lnTo>
                  <a:lnTo>
                    <a:pt x="3317" y="796"/>
                  </a:lnTo>
                  <a:lnTo>
                    <a:pt x="3241" y="815"/>
                  </a:lnTo>
                  <a:lnTo>
                    <a:pt x="3241" y="815"/>
                  </a:lnTo>
                  <a:lnTo>
                    <a:pt x="3203" y="777"/>
                  </a:lnTo>
                  <a:lnTo>
                    <a:pt x="3147" y="777"/>
                  </a:lnTo>
                  <a:lnTo>
                    <a:pt x="3147" y="777"/>
                  </a:lnTo>
                  <a:lnTo>
                    <a:pt x="2862" y="739"/>
                  </a:lnTo>
                  <a:lnTo>
                    <a:pt x="2616" y="739"/>
                  </a:lnTo>
                  <a:lnTo>
                    <a:pt x="2616" y="739"/>
                  </a:lnTo>
                  <a:lnTo>
                    <a:pt x="2369" y="758"/>
                  </a:lnTo>
                  <a:lnTo>
                    <a:pt x="2369" y="758"/>
                  </a:lnTo>
                  <a:lnTo>
                    <a:pt x="2313" y="720"/>
                  </a:lnTo>
                  <a:lnTo>
                    <a:pt x="2256" y="720"/>
                  </a:lnTo>
                  <a:lnTo>
                    <a:pt x="2256" y="720"/>
                  </a:lnTo>
                  <a:lnTo>
                    <a:pt x="2237" y="720"/>
                  </a:lnTo>
                  <a:lnTo>
                    <a:pt x="2237" y="720"/>
                  </a:lnTo>
                  <a:lnTo>
                    <a:pt x="1460" y="853"/>
                  </a:lnTo>
                  <a:lnTo>
                    <a:pt x="702" y="1005"/>
                  </a:lnTo>
                  <a:lnTo>
                    <a:pt x="702" y="1005"/>
                  </a:lnTo>
                  <a:lnTo>
                    <a:pt x="683" y="986"/>
                  </a:lnTo>
                  <a:lnTo>
                    <a:pt x="683" y="986"/>
                  </a:lnTo>
                  <a:lnTo>
                    <a:pt x="588" y="948"/>
                  </a:lnTo>
                  <a:lnTo>
                    <a:pt x="493" y="948"/>
                  </a:lnTo>
                  <a:lnTo>
                    <a:pt x="493" y="948"/>
                  </a:lnTo>
                  <a:lnTo>
                    <a:pt x="341" y="948"/>
                  </a:lnTo>
                  <a:lnTo>
                    <a:pt x="341" y="948"/>
                  </a:lnTo>
                  <a:lnTo>
                    <a:pt x="0" y="948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347225" y="4550013"/>
              <a:ext cx="54500" cy="31300"/>
            </a:xfrm>
            <a:custGeom>
              <a:avLst/>
              <a:gdLst/>
              <a:ahLst/>
              <a:cxnLst/>
              <a:rect l="l" t="t" r="r" b="b"/>
              <a:pathLst>
                <a:path w="2180" h="1252" fill="none" extrusionOk="0">
                  <a:moveTo>
                    <a:pt x="0" y="1251"/>
                  </a:moveTo>
                  <a:lnTo>
                    <a:pt x="0" y="1251"/>
                  </a:lnTo>
                  <a:lnTo>
                    <a:pt x="95" y="1137"/>
                  </a:lnTo>
                  <a:lnTo>
                    <a:pt x="209" y="1024"/>
                  </a:lnTo>
                  <a:lnTo>
                    <a:pt x="436" y="815"/>
                  </a:lnTo>
                  <a:lnTo>
                    <a:pt x="701" y="645"/>
                  </a:lnTo>
                  <a:lnTo>
                    <a:pt x="986" y="474"/>
                  </a:lnTo>
                  <a:lnTo>
                    <a:pt x="1289" y="341"/>
                  </a:lnTo>
                  <a:lnTo>
                    <a:pt x="1592" y="209"/>
                  </a:lnTo>
                  <a:lnTo>
                    <a:pt x="2180" y="0"/>
                  </a:lnTo>
                  <a:lnTo>
                    <a:pt x="2180" y="0"/>
                  </a:lnTo>
                  <a:lnTo>
                    <a:pt x="1251" y="777"/>
                  </a:lnTo>
                  <a:lnTo>
                    <a:pt x="1251" y="777"/>
                  </a:lnTo>
                  <a:lnTo>
                    <a:pt x="1213" y="815"/>
                  </a:lnTo>
                  <a:lnTo>
                    <a:pt x="1194" y="853"/>
                  </a:lnTo>
                  <a:lnTo>
                    <a:pt x="1194" y="929"/>
                  </a:lnTo>
                  <a:lnTo>
                    <a:pt x="1194" y="929"/>
                  </a:lnTo>
                  <a:lnTo>
                    <a:pt x="0" y="125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406475" y="4542888"/>
              <a:ext cx="69700" cy="54050"/>
            </a:xfrm>
            <a:custGeom>
              <a:avLst/>
              <a:gdLst/>
              <a:ahLst/>
              <a:cxnLst/>
              <a:rect l="l" t="t" r="r" b="b"/>
              <a:pathLst>
                <a:path w="2788" h="2162" fill="none" extrusionOk="0">
                  <a:moveTo>
                    <a:pt x="1" y="2162"/>
                  </a:moveTo>
                  <a:lnTo>
                    <a:pt x="1" y="2162"/>
                  </a:lnTo>
                  <a:lnTo>
                    <a:pt x="456" y="1574"/>
                  </a:lnTo>
                  <a:lnTo>
                    <a:pt x="911" y="1005"/>
                  </a:lnTo>
                  <a:lnTo>
                    <a:pt x="911" y="1005"/>
                  </a:lnTo>
                  <a:lnTo>
                    <a:pt x="1157" y="721"/>
                  </a:lnTo>
                  <a:lnTo>
                    <a:pt x="1422" y="418"/>
                  </a:lnTo>
                  <a:lnTo>
                    <a:pt x="1574" y="285"/>
                  </a:lnTo>
                  <a:lnTo>
                    <a:pt x="1726" y="171"/>
                  </a:lnTo>
                  <a:lnTo>
                    <a:pt x="1877" y="58"/>
                  </a:lnTo>
                  <a:lnTo>
                    <a:pt x="2048" y="1"/>
                  </a:lnTo>
                  <a:lnTo>
                    <a:pt x="2048" y="1"/>
                  </a:lnTo>
                  <a:lnTo>
                    <a:pt x="2048" y="1"/>
                  </a:lnTo>
                  <a:lnTo>
                    <a:pt x="2105" y="39"/>
                  </a:lnTo>
                  <a:lnTo>
                    <a:pt x="2162" y="77"/>
                  </a:lnTo>
                  <a:lnTo>
                    <a:pt x="2237" y="96"/>
                  </a:lnTo>
                  <a:lnTo>
                    <a:pt x="2294" y="96"/>
                  </a:lnTo>
                  <a:lnTo>
                    <a:pt x="2294" y="96"/>
                  </a:lnTo>
                  <a:lnTo>
                    <a:pt x="2351" y="96"/>
                  </a:lnTo>
                  <a:lnTo>
                    <a:pt x="2351" y="96"/>
                  </a:lnTo>
                  <a:lnTo>
                    <a:pt x="2579" y="399"/>
                  </a:lnTo>
                  <a:lnTo>
                    <a:pt x="2787" y="702"/>
                  </a:lnTo>
                  <a:lnTo>
                    <a:pt x="2787" y="702"/>
                  </a:lnTo>
                  <a:lnTo>
                    <a:pt x="2541" y="892"/>
                  </a:lnTo>
                  <a:lnTo>
                    <a:pt x="2313" y="1100"/>
                  </a:lnTo>
                  <a:lnTo>
                    <a:pt x="2124" y="1309"/>
                  </a:lnTo>
                  <a:lnTo>
                    <a:pt x="2029" y="1441"/>
                  </a:lnTo>
                  <a:lnTo>
                    <a:pt x="1972" y="1574"/>
                  </a:lnTo>
                  <a:lnTo>
                    <a:pt x="1972" y="1574"/>
                  </a:lnTo>
                  <a:lnTo>
                    <a:pt x="1953" y="1612"/>
                  </a:lnTo>
                  <a:lnTo>
                    <a:pt x="1953" y="1650"/>
                  </a:lnTo>
                  <a:lnTo>
                    <a:pt x="892" y="1934"/>
                  </a:lnTo>
                  <a:lnTo>
                    <a:pt x="892" y="1934"/>
                  </a:lnTo>
                  <a:lnTo>
                    <a:pt x="1" y="2162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81375" y="4539588"/>
              <a:ext cx="167775" cy="53550"/>
            </a:xfrm>
            <a:custGeom>
              <a:avLst/>
              <a:gdLst/>
              <a:ahLst/>
              <a:cxnLst/>
              <a:rect l="l" t="t" r="r" b="b"/>
              <a:pathLst>
                <a:path w="6711" h="2142" fill="none" extrusionOk="0">
                  <a:moveTo>
                    <a:pt x="304" y="133"/>
                  </a:moveTo>
                  <a:lnTo>
                    <a:pt x="304" y="133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702" y="76"/>
                  </a:lnTo>
                  <a:lnTo>
                    <a:pt x="1081" y="38"/>
                  </a:lnTo>
                  <a:lnTo>
                    <a:pt x="1441" y="0"/>
                  </a:lnTo>
                  <a:lnTo>
                    <a:pt x="1801" y="0"/>
                  </a:lnTo>
                  <a:lnTo>
                    <a:pt x="1801" y="0"/>
                  </a:lnTo>
                  <a:lnTo>
                    <a:pt x="2370" y="19"/>
                  </a:lnTo>
                  <a:lnTo>
                    <a:pt x="2938" y="76"/>
                  </a:lnTo>
                  <a:lnTo>
                    <a:pt x="3488" y="171"/>
                  </a:lnTo>
                  <a:lnTo>
                    <a:pt x="4057" y="284"/>
                  </a:lnTo>
                  <a:lnTo>
                    <a:pt x="4057" y="284"/>
                  </a:lnTo>
                  <a:lnTo>
                    <a:pt x="4341" y="379"/>
                  </a:lnTo>
                  <a:lnTo>
                    <a:pt x="4758" y="531"/>
                  </a:lnTo>
                  <a:lnTo>
                    <a:pt x="5270" y="739"/>
                  </a:lnTo>
                  <a:lnTo>
                    <a:pt x="5781" y="986"/>
                  </a:lnTo>
                  <a:lnTo>
                    <a:pt x="6028" y="1118"/>
                  </a:lnTo>
                  <a:lnTo>
                    <a:pt x="6255" y="1251"/>
                  </a:lnTo>
                  <a:lnTo>
                    <a:pt x="6426" y="1403"/>
                  </a:lnTo>
                  <a:lnTo>
                    <a:pt x="6577" y="1535"/>
                  </a:lnTo>
                  <a:lnTo>
                    <a:pt x="6634" y="1611"/>
                  </a:lnTo>
                  <a:lnTo>
                    <a:pt x="6672" y="1687"/>
                  </a:lnTo>
                  <a:lnTo>
                    <a:pt x="6691" y="1763"/>
                  </a:lnTo>
                  <a:lnTo>
                    <a:pt x="6710" y="1839"/>
                  </a:lnTo>
                  <a:lnTo>
                    <a:pt x="6691" y="1896"/>
                  </a:lnTo>
                  <a:lnTo>
                    <a:pt x="6672" y="1971"/>
                  </a:lnTo>
                  <a:lnTo>
                    <a:pt x="6615" y="2047"/>
                  </a:lnTo>
                  <a:lnTo>
                    <a:pt x="6558" y="2104"/>
                  </a:lnTo>
                  <a:lnTo>
                    <a:pt x="6558" y="2104"/>
                  </a:lnTo>
                  <a:lnTo>
                    <a:pt x="6521" y="2123"/>
                  </a:lnTo>
                  <a:lnTo>
                    <a:pt x="6464" y="2142"/>
                  </a:lnTo>
                  <a:lnTo>
                    <a:pt x="6464" y="2142"/>
                  </a:lnTo>
                  <a:lnTo>
                    <a:pt x="6445" y="2142"/>
                  </a:lnTo>
                  <a:lnTo>
                    <a:pt x="6445" y="2142"/>
                  </a:lnTo>
                  <a:lnTo>
                    <a:pt x="6426" y="2085"/>
                  </a:lnTo>
                  <a:lnTo>
                    <a:pt x="6407" y="2028"/>
                  </a:lnTo>
                  <a:lnTo>
                    <a:pt x="6369" y="2009"/>
                  </a:lnTo>
                  <a:lnTo>
                    <a:pt x="6312" y="1990"/>
                  </a:lnTo>
                  <a:lnTo>
                    <a:pt x="6312" y="1990"/>
                  </a:lnTo>
                  <a:lnTo>
                    <a:pt x="6255" y="2009"/>
                  </a:lnTo>
                  <a:lnTo>
                    <a:pt x="6255" y="2009"/>
                  </a:lnTo>
                  <a:lnTo>
                    <a:pt x="6141" y="2047"/>
                  </a:lnTo>
                  <a:lnTo>
                    <a:pt x="6141" y="2047"/>
                  </a:lnTo>
                  <a:lnTo>
                    <a:pt x="5800" y="1914"/>
                  </a:lnTo>
                  <a:lnTo>
                    <a:pt x="5478" y="1744"/>
                  </a:lnTo>
                  <a:lnTo>
                    <a:pt x="5023" y="1498"/>
                  </a:lnTo>
                  <a:lnTo>
                    <a:pt x="5023" y="1498"/>
                  </a:lnTo>
                  <a:lnTo>
                    <a:pt x="4322" y="1213"/>
                  </a:lnTo>
                  <a:lnTo>
                    <a:pt x="3602" y="948"/>
                  </a:lnTo>
                  <a:lnTo>
                    <a:pt x="3602" y="948"/>
                  </a:lnTo>
                  <a:lnTo>
                    <a:pt x="3166" y="815"/>
                  </a:lnTo>
                  <a:lnTo>
                    <a:pt x="2711" y="683"/>
                  </a:lnTo>
                  <a:lnTo>
                    <a:pt x="2275" y="550"/>
                  </a:lnTo>
                  <a:lnTo>
                    <a:pt x="1820" y="436"/>
                  </a:lnTo>
                  <a:lnTo>
                    <a:pt x="910" y="247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228" y="114"/>
                  </a:lnTo>
                  <a:lnTo>
                    <a:pt x="304" y="133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61525" y="4530588"/>
              <a:ext cx="102375" cy="31275"/>
            </a:xfrm>
            <a:custGeom>
              <a:avLst/>
              <a:gdLst/>
              <a:ahLst/>
              <a:cxnLst/>
              <a:rect l="l" t="t" r="r" b="b"/>
              <a:pathLst>
                <a:path w="4095" h="1251" fill="none" extrusionOk="0">
                  <a:moveTo>
                    <a:pt x="247" y="265"/>
                  </a:moveTo>
                  <a:lnTo>
                    <a:pt x="247" y="265"/>
                  </a:lnTo>
                  <a:lnTo>
                    <a:pt x="285" y="265"/>
                  </a:lnTo>
                  <a:lnTo>
                    <a:pt x="285" y="265"/>
                  </a:lnTo>
                  <a:lnTo>
                    <a:pt x="626" y="190"/>
                  </a:lnTo>
                  <a:lnTo>
                    <a:pt x="987" y="133"/>
                  </a:lnTo>
                  <a:lnTo>
                    <a:pt x="1328" y="76"/>
                  </a:lnTo>
                  <a:lnTo>
                    <a:pt x="1688" y="57"/>
                  </a:lnTo>
                  <a:lnTo>
                    <a:pt x="2427" y="19"/>
                  </a:lnTo>
                  <a:lnTo>
                    <a:pt x="3147" y="0"/>
                  </a:lnTo>
                  <a:lnTo>
                    <a:pt x="3147" y="0"/>
                  </a:lnTo>
                  <a:lnTo>
                    <a:pt x="4095" y="0"/>
                  </a:lnTo>
                  <a:lnTo>
                    <a:pt x="4095" y="0"/>
                  </a:lnTo>
                  <a:lnTo>
                    <a:pt x="4095" y="701"/>
                  </a:lnTo>
                  <a:lnTo>
                    <a:pt x="4095" y="701"/>
                  </a:lnTo>
                  <a:lnTo>
                    <a:pt x="3924" y="701"/>
                  </a:lnTo>
                  <a:lnTo>
                    <a:pt x="3924" y="701"/>
                  </a:lnTo>
                  <a:lnTo>
                    <a:pt x="3526" y="701"/>
                  </a:lnTo>
                  <a:lnTo>
                    <a:pt x="3128" y="758"/>
                  </a:lnTo>
                  <a:lnTo>
                    <a:pt x="2730" y="815"/>
                  </a:lnTo>
                  <a:lnTo>
                    <a:pt x="2332" y="891"/>
                  </a:lnTo>
                  <a:lnTo>
                    <a:pt x="1536" y="1043"/>
                  </a:lnTo>
                  <a:lnTo>
                    <a:pt x="1138" y="1099"/>
                  </a:lnTo>
                  <a:lnTo>
                    <a:pt x="740" y="1156"/>
                  </a:lnTo>
                  <a:lnTo>
                    <a:pt x="740" y="1156"/>
                  </a:lnTo>
                  <a:lnTo>
                    <a:pt x="683" y="1156"/>
                  </a:lnTo>
                  <a:lnTo>
                    <a:pt x="645" y="1175"/>
                  </a:lnTo>
                  <a:lnTo>
                    <a:pt x="607" y="1251"/>
                  </a:lnTo>
                  <a:lnTo>
                    <a:pt x="607" y="1251"/>
                  </a:lnTo>
                  <a:lnTo>
                    <a:pt x="304" y="796"/>
                  </a:lnTo>
                  <a:lnTo>
                    <a:pt x="1" y="360"/>
                  </a:lnTo>
                  <a:lnTo>
                    <a:pt x="1" y="360"/>
                  </a:lnTo>
                  <a:lnTo>
                    <a:pt x="209" y="265"/>
                  </a:lnTo>
                  <a:lnTo>
                    <a:pt x="209" y="265"/>
                  </a:lnTo>
                  <a:lnTo>
                    <a:pt x="247" y="265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418775" y="4519688"/>
              <a:ext cx="59250" cy="69200"/>
            </a:xfrm>
            <a:custGeom>
              <a:avLst/>
              <a:gdLst/>
              <a:ahLst/>
              <a:cxnLst/>
              <a:rect l="l" t="t" r="r" b="b"/>
              <a:pathLst>
                <a:path w="2370" h="2768" fill="none" extrusionOk="0">
                  <a:moveTo>
                    <a:pt x="322" y="2767"/>
                  </a:moveTo>
                  <a:lnTo>
                    <a:pt x="322" y="2767"/>
                  </a:lnTo>
                  <a:lnTo>
                    <a:pt x="303" y="2616"/>
                  </a:lnTo>
                  <a:lnTo>
                    <a:pt x="246" y="2464"/>
                  </a:lnTo>
                  <a:lnTo>
                    <a:pt x="171" y="2294"/>
                  </a:lnTo>
                  <a:lnTo>
                    <a:pt x="95" y="2161"/>
                  </a:lnTo>
                  <a:lnTo>
                    <a:pt x="95" y="2161"/>
                  </a:lnTo>
                  <a:lnTo>
                    <a:pt x="57" y="2104"/>
                  </a:lnTo>
                  <a:lnTo>
                    <a:pt x="0" y="2085"/>
                  </a:lnTo>
                  <a:lnTo>
                    <a:pt x="0" y="2085"/>
                  </a:lnTo>
                  <a:lnTo>
                    <a:pt x="228" y="1782"/>
                  </a:lnTo>
                  <a:lnTo>
                    <a:pt x="474" y="1497"/>
                  </a:lnTo>
                  <a:lnTo>
                    <a:pt x="720" y="1213"/>
                  </a:lnTo>
                  <a:lnTo>
                    <a:pt x="986" y="948"/>
                  </a:lnTo>
                  <a:lnTo>
                    <a:pt x="1251" y="701"/>
                  </a:lnTo>
                  <a:lnTo>
                    <a:pt x="1535" y="455"/>
                  </a:lnTo>
                  <a:lnTo>
                    <a:pt x="1839" y="228"/>
                  </a:lnTo>
                  <a:lnTo>
                    <a:pt x="2142" y="0"/>
                  </a:lnTo>
                  <a:lnTo>
                    <a:pt x="2142" y="0"/>
                  </a:lnTo>
                  <a:lnTo>
                    <a:pt x="2123" y="76"/>
                  </a:lnTo>
                  <a:lnTo>
                    <a:pt x="2142" y="152"/>
                  </a:lnTo>
                  <a:lnTo>
                    <a:pt x="2142" y="152"/>
                  </a:lnTo>
                  <a:lnTo>
                    <a:pt x="2199" y="247"/>
                  </a:lnTo>
                  <a:lnTo>
                    <a:pt x="2256" y="379"/>
                  </a:lnTo>
                  <a:lnTo>
                    <a:pt x="2369" y="645"/>
                  </a:lnTo>
                  <a:lnTo>
                    <a:pt x="2369" y="645"/>
                  </a:lnTo>
                  <a:lnTo>
                    <a:pt x="2199" y="720"/>
                  </a:lnTo>
                  <a:lnTo>
                    <a:pt x="2047" y="815"/>
                  </a:lnTo>
                  <a:lnTo>
                    <a:pt x="1914" y="929"/>
                  </a:lnTo>
                  <a:lnTo>
                    <a:pt x="1782" y="1043"/>
                  </a:lnTo>
                  <a:lnTo>
                    <a:pt x="1516" y="1327"/>
                  </a:lnTo>
                  <a:lnTo>
                    <a:pt x="1289" y="1573"/>
                  </a:lnTo>
                  <a:lnTo>
                    <a:pt x="1289" y="1573"/>
                  </a:lnTo>
                  <a:lnTo>
                    <a:pt x="1024" y="1858"/>
                  </a:lnTo>
                  <a:lnTo>
                    <a:pt x="796" y="2161"/>
                  </a:lnTo>
                  <a:lnTo>
                    <a:pt x="322" y="2767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7400" y="4505463"/>
              <a:ext cx="53575" cy="18975"/>
            </a:xfrm>
            <a:custGeom>
              <a:avLst/>
              <a:gdLst/>
              <a:ahLst/>
              <a:cxnLst/>
              <a:rect l="l" t="t" r="r" b="b"/>
              <a:pathLst>
                <a:path w="2143" h="759" fill="none" extrusionOk="0">
                  <a:moveTo>
                    <a:pt x="1" y="759"/>
                  </a:moveTo>
                  <a:lnTo>
                    <a:pt x="1" y="759"/>
                  </a:lnTo>
                  <a:lnTo>
                    <a:pt x="531" y="550"/>
                  </a:lnTo>
                  <a:lnTo>
                    <a:pt x="1062" y="361"/>
                  </a:lnTo>
                  <a:lnTo>
                    <a:pt x="1593" y="171"/>
                  </a:lnTo>
                  <a:lnTo>
                    <a:pt x="2123" y="1"/>
                  </a:lnTo>
                  <a:lnTo>
                    <a:pt x="2123" y="1"/>
                  </a:lnTo>
                  <a:lnTo>
                    <a:pt x="2142" y="114"/>
                  </a:lnTo>
                  <a:lnTo>
                    <a:pt x="2142" y="247"/>
                  </a:lnTo>
                  <a:lnTo>
                    <a:pt x="2123" y="380"/>
                  </a:lnTo>
                  <a:lnTo>
                    <a:pt x="2085" y="512"/>
                  </a:lnTo>
                  <a:lnTo>
                    <a:pt x="2085" y="512"/>
                  </a:lnTo>
                  <a:lnTo>
                    <a:pt x="2067" y="569"/>
                  </a:lnTo>
                  <a:lnTo>
                    <a:pt x="2085" y="607"/>
                  </a:lnTo>
                  <a:lnTo>
                    <a:pt x="2104" y="645"/>
                  </a:lnTo>
                  <a:lnTo>
                    <a:pt x="2142" y="683"/>
                  </a:lnTo>
                  <a:lnTo>
                    <a:pt x="2142" y="683"/>
                  </a:lnTo>
                  <a:lnTo>
                    <a:pt x="1839" y="683"/>
                  </a:lnTo>
                  <a:lnTo>
                    <a:pt x="1839" y="683"/>
                  </a:lnTo>
                  <a:lnTo>
                    <a:pt x="929" y="702"/>
                  </a:lnTo>
                  <a:lnTo>
                    <a:pt x="474" y="721"/>
                  </a:lnTo>
                  <a:lnTo>
                    <a:pt x="1" y="759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6350" y="4504513"/>
              <a:ext cx="154475" cy="65425"/>
            </a:xfrm>
            <a:custGeom>
              <a:avLst/>
              <a:gdLst/>
              <a:ahLst/>
              <a:cxnLst/>
              <a:rect l="l" t="t" r="r" b="b"/>
              <a:pathLst>
                <a:path w="6179" h="2617" fill="none" extrusionOk="0">
                  <a:moveTo>
                    <a:pt x="0" y="1062"/>
                  </a:moveTo>
                  <a:lnTo>
                    <a:pt x="0" y="1062"/>
                  </a:lnTo>
                  <a:lnTo>
                    <a:pt x="190" y="1024"/>
                  </a:lnTo>
                  <a:lnTo>
                    <a:pt x="190" y="1024"/>
                  </a:lnTo>
                  <a:lnTo>
                    <a:pt x="853" y="929"/>
                  </a:lnTo>
                  <a:lnTo>
                    <a:pt x="1194" y="872"/>
                  </a:lnTo>
                  <a:lnTo>
                    <a:pt x="1497" y="797"/>
                  </a:lnTo>
                  <a:lnTo>
                    <a:pt x="1649" y="740"/>
                  </a:lnTo>
                  <a:lnTo>
                    <a:pt x="1801" y="683"/>
                  </a:lnTo>
                  <a:lnTo>
                    <a:pt x="1933" y="607"/>
                  </a:lnTo>
                  <a:lnTo>
                    <a:pt x="2047" y="512"/>
                  </a:lnTo>
                  <a:lnTo>
                    <a:pt x="2161" y="418"/>
                  </a:lnTo>
                  <a:lnTo>
                    <a:pt x="2275" y="304"/>
                  </a:lnTo>
                  <a:lnTo>
                    <a:pt x="2350" y="152"/>
                  </a:lnTo>
                  <a:lnTo>
                    <a:pt x="2426" y="1"/>
                  </a:lnTo>
                  <a:lnTo>
                    <a:pt x="2426" y="1"/>
                  </a:lnTo>
                  <a:lnTo>
                    <a:pt x="2597" y="133"/>
                  </a:lnTo>
                  <a:lnTo>
                    <a:pt x="2786" y="247"/>
                  </a:lnTo>
                  <a:lnTo>
                    <a:pt x="2995" y="342"/>
                  </a:lnTo>
                  <a:lnTo>
                    <a:pt x="3222" y="418"/>
                  </a:lnTo>
                  <a:lnTo>
                    <a:pt x="3677" y="550"/>
                  </a:lnTo>
                  <a:lnTo>
                    <a:pt x="3886" y="626"/>
                  </a:lnTo>
                  <a:lnTo>
                    <a:pt x="4075" y="702"/>
                  </a:lnTo>
                  <a:lnTo>
                    <a:pt x="4075" y="702"/>
                  </a:lnTo>
                  <a:lnTo>
                    <a:pt x="4378" y="854"/>
                  </a:lnTo>
                  <a:lnTo>
                    <a:pt x="4663" y="1005"/>
                  </a:lnTo>
                  <a:lnTo>
                    <a:pt x="4947" y="1176"/>
                  </a:lnTo>
                  <a:lnTo>
                    <a:pt x="5212" y="1365"/>
                  </a:lnTo>
                  <a:lnTo>
                    <a:pt x="5478" y="1574"/>
                  </a:lnTo>
                  <a:lnTo>
                    <a:pt x="5724" y="1782"/>
                  </a:lnTo>
                  <a:lnTo>
                    <a:pt x="5952" y="2029"/>
                  </a:lnTo>
                  <a:lnTo>
                    <a:pt x="6179" y="2256"/>
                  </a:lnTo>
                  <a:lnTo>
                    <a:pt x="6179" y="2256"/>
                  </a:lnTo>
                  <a:lnTo>
                    <a:pt x="5876" y="2313"/>
                  </a:lnTo>
                  <a:lnTo>
                    <a:pt x="5572" y="2370"/>
                  </a:lnTo>
                  <a:lnTo>
                    <a:pt x="5288" y="2465"/>
                  </a:lnTo>
                  <a:lnTo>
                    <a:pt x="5004" y="2559"/>
                  </a:lnTo>
                  <a:lnTo>
                    <a:pt x="5004" y="2559"/>
                  </a:lnTo>
                  <a:lnTo>
                    <a:pt x="4966" y="2597"/>
                  </a:lnTo>
                  <a:lnTo>
                    <a:pt x="4928" y="2616"/>
                  </a:lnTo>
                  <a:lnTo>
                    <a:pt x="4928" y="2616"/>
                  </a:lnTo>
                  <a:lnTo>
                    <a:pt x="4701" y="2408"/>
                  </a:lnTo>
                  <a:lnTo>
                    <a:pt x="4416" y="2218"/>
                  </a:lnTo>
                  <a:lnTo>
                    <a:pt x="4132" y="2048"/>
                  </a:lnTo>
                  <a:lnTo>
                    <a:pt x="3829" y="1896"/>
                  </a:lnTo>
                  <a:lnTo>
                    <a:pt x="3525" y="1763"/>
                  </a:lnTo>
                  <a:lnTo>
                    <a:pt x="3203" y="1650"/>
                  </a:lnTo>
                  <a:lnTo>
                    <a:pt x="2597" y="1441"/>
                  </a:lnTo>
                  <a:lnTo>
                    <a:pt x="2597" y="1441"/>
                  </a:lnTo>
                  <a:lnTo>
                    <a:pt x="2294" y="1365"/>
                  </a:lnTo>
                  <a:lnTo>
                    <a:pt x="1990" y="1270"/>
                  </a:lnTo>
                  <a:lnTo>
                    <a:pt x="1668" y="1214"/>
                  </a:lnTo>
                  <a:lnTo>
                    <a:pt x="1365" y="1157"/>
                  </a:lnTo>
                  <a:lnTo>
                    <a:pt x="1043" y="1119"/>
                  </a:lnTo>
                  <a:lnTo>
                    <a:pt x="720" y="1081"/>
                  </a:lnTo>
                  <a:lnTo>
                    <a:pt x="417" y="1081"/>
                  </a:lnTo>
                  <a:lnTo>
                    <a:pt x="95" y="1062"/>
                  </a:lnTo>
                  <a:lnTo>
                    <a:pt x="95" y="1062"/>
                  </a:lnTo>
                  <a:lnTo>
                    <a:pt x="0" y="1062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52500" y="4498363"/>
              <a:ext cx="114225" cy="94775"/>
            </a:xfrm>
            <a:custGeom>
              <a:avLst/>
              <a:gdLst/>
              <a:ahLst/>
              <a:cxnLst/>
              <a:rect l="l" t="t" r="r" b="b"/>
              <a:pathLst>
                <a:path w="4569" h="3791" fill="none" extrusionOk="0">
                  <a:moveTo>
                    <a:pt x="399" y="171"/>
                  </a:moveTo>
                  <a:lnTo>
                    <a:pt x="399" y="171"/>
                  </a:lnTo>
                  <a:lnTo>
                    <a:pt x="475" y="152"/>
                  </a:lnTo>
                  <a:lnTo>
                    <a:pt x="551" y="95"/>
                  </a:lnTo>
                  <a:lnTo>
                    <a:pt x="551" y="95"/>
                  </a:lnTo>
                  <a:lnTo>
                    <a:pt x="797" y="19"/>
                  </a:lnTo>
                  <a:lnTo>
                    <a:pt x="911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176" y="0"/>
                  </a:lnTo>
                  <a:lnTo>
                    <a:pt x="1328" y="57"/>
                  </a:lnTo>
                  <a:lnTo>
                    <a:pt x="1328" y="57"/>
                  </a:lnTo>
                  <a:lnTo>
                    <a:pt x="1650" y="266"/>
                  </a:lnTo>
                  <a:lnTo>
                    <a:pt x="1972" y="493"/>
                  </a:lnTo>
                  <a:lnTo>
                    <a:pt x="2294" y="739"/>
                  </a:lnTo>
                  <a:lnTo>
                    <a:pt x="2598" y="986"/>
                  </a:lnTo>
                  <a:lnTo>
                    <a:pt x="2598" y="986"/>
                  </a:lnTo>
                  <a:lnTo>
                    <a:pt x="2635" y="1024"/>
                  </a:lnTo>
                  <a:lnTo>
                    <a:pt x="2673" y="1043"/>
                  </a:lnTo>
                  <a:lnTo>
                    <a:pt x="2673" y="1043"/>
                  </a:lnTo>
                  <a:lnTo>
                    <a:pt x="2863" y="1213"/>
                  </a:lnTo>
                  <a:lnTo>
                    <a:pt x="2863" y="1213"/>
                  </a:lnTo>
                  <a:lnTo>
                    <a:pt x="3033" y="1365"/>
                  </a:lnTo>
                  <a:lnTo>
                    <a:pt x="3185" y="1535"/>
                  </a:lnTo>
                  <a:lnTo>
                    <a:pt x="3185" y="1535"/>
                  </a:lnTo>
                  <a:lnTo>
                    <a:pt x="3166" y="1611"/>
                  </a:lnTo>
                  <a:lnTo>
                    <a:pt x="3204" y="1687"/>
                  </a:lnTo>
                  <a:lnTo>
                    <a:pt x="3261" y="1744"/>
                  </a:lnTo>
                  <a:lnTo>
                    <a:pt x="3299" y="1763"/>
                  </a:lnTo>
                  <a:lnTo>
                    <a:pt x="3337" y="1763"/>
                  </a:lnTo>
                  <a:lnTo>
                    <a:pt x="3337" y="1763"/>
                  </a:lnTo>
                  <a:lnTo>
                    <a:pt x="3375" y="1763"/>
                  </a:lnTo>
                  <a:lnTo>
                    <a:pt x="3375" y="1763"/>
                  </a:lnTo>
                  <a:lnTo>
                    <a:pt x="3545" y="1990"/>
                  </a:lnTo>
                  <a:lnTo>
                    <a:pt x="3716" y="2237"/>
                  </a:lnTo>
                  <a:lnTo>
                    <a:pt x="4019" y="2730"/>
                  </a:lnTo>
                  <a:lnTo>
                    <a:pt x="4303" y="3260"/>
                  </a:lnTo>
                  <a:lnTo>
                    <a:pt x="4569" y="3772"/>
                  </a:lnTo>
                  <a:lnTo>
                    <a:pt x="4569" y="3772"/>
                  </a:lnTo>
                  <a:lnTo>
                    <a:pt x="4322" y="3791"/>
                  </a:lnTo>
                  <a:lnTo>
                    <a:pt x="4322" y="3791"/>
                  </a:lnTo>
                  <a:lnTo>
                    <a:pt x="4190" y="3772"/>
                  </a:lnTo>
                  <a:lnTo>
                    <a:pt x="4057" y="3734"/>
                  </a:lnTo>
                  <a:lnTo>
                    <a:pt x="3943" y="3639"/>
                  </a:lnTo>
                  <a:lnTo>
                    <a:pt x="3829" y="3507"/>
                  </a:lnTo>
                  <a:lnTo>
                    <a:pt x="3829" y="3507"/>
                  </a:lnTo>
                  <a:lnTo>
                    <a:pt x="3697" y="3355"/>
                  </a:lnTo>
                  <a:lnTo>
                    <a:pt x="3545" y="3203"/>
                  </a:lnTo>
                  <a:lnTo>
                    <a:pt x="3394" y="3071"/>
                  </a:lnTo>
                  <a:lnTo>
                    <a:pt x="3223" y="2957"/>
                  </a:lnTo>
                  <a:lnTo>
                    <a:pt x="3223" y="2957"/>
                  </a:lnTo>
                  <a:lnTo>
                    <a:pt x="3223" y="2805"/>
                  </a:lnTo>
                  <a:lnTo>
                    <a:pt x="3223" y="2805"/>
                  </a:lnTo>
                  <a:lnTo>
                    <a:pt x="3280" y="2767"/>
                  </a:lnTo>
                  <a:lnTo>
                    <a:pt x="3318" y="2711"/>
                  </a:lnTo>
                  <a:lnTo>
                    <a:pt x="3318" y="2635"/>
                  </a:lnTo>
                  <a:lnTo>
                    <a:pt x="3299" y="2578"/>
                  </a:lnTo>
                  <a:lnTo>
                    <a:pt x="3299" y="2578"/>
                  </a:lnTo>
                  <a:lnTo>
                    <a:pt x="3223" y="2483"/>
                  </a:lnTo>
                  <a:lnTo>
                    <a:pt x="3223" y="2483"/>
                  </a:lnTo>
                  <a:lnTo>
                    <a:pt x="3204" y="2426"/>
                  </a:lnTo>
                  <a:lnTo>
                    <a:pt x="3185" y="2388"/>
                  </a:lnTo>
                  <a:lnTo>
                    <a:pt x="3147" y="2350"/>
                  </a:lnTo>
                  <a:lnTo>
                    <a:pt x="3109" y="2332"/>
                  </a:lnTo>
                  <a:lnTo>
                    <a:pt x="3109" y="2332"/>
                  </a:lnTo>
                  <a:lnTo>
                    <a:pt x="2806" y="2009"/>
                  </a:lnTo>
                  <a:lnTo>
                    <a:pt x="2484" y="1706"/>
                  </a:lnTo>
                  <a:lnTo>
                    <a:pt x="2143" y="1422"/>
                  </a:lnTo>
                  <a:lnTo>
                    <a:pt x="1783" y="1156"/>
                  </a:lnTo>
                  <a:lnTo>
                    <a:pt x="1783" y="1156"/>
                  </a:lnTo>
                  <a:lnTo>
                    <a:pt x="1517" y="986"/>
                  </a:lnTo>
                  <a:lnTo>
                    <a:pt x="1233" y="834"/>
                  </a:lnTo>
                  <a:lnTo>
                    <a:pt x="664" y="550"/>
                  </a:lnTo>
                  <a:lnTo>
                    <a:pt x="664" y="550"/>
                  </a:lnTo>
                  <a:lnTo>
                    <a:pt x="532" y="512"/>
                  </a:lnTo>
                  <a:lnTo>
                    <a:pt x="361" y="455"/>
                  </a:lnTo>
                  <a:lnTo>
                    <a:pt x="1" y="341"/>
                  </a:lnTo>
                  <a:lnTo>
                    <a:pt x="1" y="341"/>
                  </a:lnTo>
                  <a:lnTo>
                    <a:pt x="399" y="171"/>
                  </a:lnTo>
                  <a:lnTo>
                    <a:pt x="399" y="171"/>
                  </a:lnTo>
                  <a:lnTo>
                    <a:pt x="399" y="17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76675" y="4492663"/>
              <a:ext cx="100475" cy="40300"/>
            </a:xfrm>
            <a:custGeom>
              <a:avLst/>
              <a:gdLst/>
              <a:ahLst/>
              <a:cxnLst/>
              <a:rect l="l" t="t" r="r" b="b"/>
              <a:pathLst>
                <a:path w="4019" h="1612" fill="none" extrusionOk="0">
                  <a:moveTo>
                    <a:pt x="2313" y="228"/>
                  </a:moveTo>
                  <a:lnTo>
                    <a:pt x="2313" y="228"/>
                  </a:lnTo>
                  <a:lnTo>
                    <a:pt x="2389" y="228"/>
                  </a:lnTo>
                  <a:lnTo>
                    <a:pt x="2426" y="190"/>
                  </a:lnTo>
                  <a:lnTo>
                    <a:pt x="2426" y="190"/>
                  </a:lnTo>
                  <a:lnTo>
                    <a:pt x="2730" y="114"/>
                  </a:lnTo>
                  <a:lnTo>
                    <a:pt x="2995" y="58"/>
                  </a:lnTo>
                  <a:lnTo>
                    <a:pt x="3260" y="1"/>
                  </a:lnTo>
                  <a:lnTo>
                    <a:pt x="3488" y="1"/>
                  </a:lnTo>
                  <a:lnTo>
                    <a:pt x="3488" y="1"/>
                  </a:lnTo>
                  <a:lnTo>
                    <a:pt x="3658" y="1"/>
                  </a:lnTo>
                  <a:lnTo>
                    <a:pt x="3810" y="39"/>
                  </a:lnTo>
                  <a:lnTo>
                    <a:pt x="3924" y="96"/>
                  </a:lnTo>
                  <a:lnTo>
                    <a:pt x="4019" y="171"/>
                  </a:lnTo>
                  <a:lnTo>
                    <a:pt x="4019" y="171"/>
                  </a:lnTo>
                  <a:lnTo>
                    <a:pt x="3090" y="494"/>
                  </a:lnTo>
                  <a:lnTo>
                    <a:pt x="2180" y="835"/>
                  </a:lnTo>
                  <a:lnTo>
                    <a:pt x="1270" y="1195"/>
                  </a:lnTo>
                  <a:lnTo>
                    <a:pt x="398" y="1612"/>
                  </a:lnTo>
                  <a:lnTo>
                    <a:pt x="398" y="1612"/>
                  </a:lnTo>
                  <a:lnTo>
                    <a:pt x="209" y="1403"/>
                  </a:lnTo>
                  <a:lnTo>
                    <a:pt x="0" y="1176"/>
                  </a:lnTo>
                  <a:lnTo>
                    <a:pt x="0" y="1176"/>
                  </a:lnTo>
                  <a:lnTo>
                    <a:pt x="417" y="986"/>
                  </a:lnTo>
                  <a:lnTo>
                    <a:pt x="986" y="740"/>
                  </a:lnTo>
                  <a:lnTo>
                    <a:pt x="1630" y="475"/>
                  </a:lnTo>
                  <a:lnTo>
                    <a:pt x="1972" y="342"/>
                  </a:lnTo>
                  <a:lnTo>
                    <a:pt x="2313" y="228"/>
                  </a:lnTo>
                  <a:lnTo>
                    <a:pt x="2313" y="228"/>
                  </a:lnTo>
                  <a:lnTo>
                    <a:pt x="2313" y="228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361925" y="4475138"/>
              <a:ext cx="177725" cy="60675"/>
            </a:xfrm>
            <a:custGeom>
              <a:avLst/>
              <a:gdLst/>
              <a:ahLst/>
              <a:cxnLst/>
              <a:rect l="l" t="t" r="r" b="b"/>
              <a:pathLst>
                <a:path w="7109" h="2427" fill="none" extrusionOk="0">
                  <a:moveTo>
                    <a:pt x="815" y="1517"/>
                  </a:moveTo>
                  <a:lnTo>
                    <a:pt x="815" y="1517"/>
                  </a:lnTo>
                  <a:lnTo>
                    <a:pt x="853" y="1498"/>
                  </a:lnTo>
                  <a:lnTo>
                    <a:pt x="853" y="1498"/>
                  </a:lnTo>
                  <a:lnTo>
                    <a:pt x="1782" y="1289"/>
                  </a:lnTo>
                  <a:lnTo>
                    <a:pt x="2692" y="1062"/>
                  </a:lnTo>
                  <a:lnTo>
                    <a:pt x="3602" y="815"/>
                  </a:lnTo>
                  <a:lnTo>
                    <a:pt x="4511" y="550"/>
                  </a:lnTo>
                  <a:lnTo>
                    <a:pt x="4511" y="550"/>
                  </a:lnTo>
                  <a:lnTo>
                    <a:pt x="4909" y="399"/>
                  </a:lnTo>
                  <a:lnTo>
                    <a:pt x="5402" y="209"/>
                  </a:lnTo>
                  <a:lnTo>
                    <a:pt x="5649" y="133"/>
                  </a:lnTo>
                  <a:lnTo>
                    <a:pt x="5895" y="57"/>
                  </a:lnTo>
                  <a:lnTo>
                    <a:pt x="6141" y="0"/>
                  </a:lnTo>
                  <a:lnTo>
                    <a:pt x="6388" y="0"/>
                  </a:lnTo>
                  <a:lnTo>
                    <a:pt x="6388" y="0"/>
                  </a:lnTo>
                  <a:lnTo>
                    <a:pt x="6558" y="0"/>
                  </a:lnTo>
                  <a:lnTo>
                    <a:pt x="6729" y="57"/>
                  </a:lnTo>
                  <a:lnTo>
                    <a:pt x="6729" y="57"/>
                  </a:lnTo>
                  <a:lnTo>
                    <a:pt x="6881" y="133"/>
                  </a:lnTo>
                  <a:lnTo>
                    <a:pt x="6994" y="209"/>
                  </a:lnTo>
                  <a:lnTo>
                    <a:pt x="7070" y="285"/>
                  </a:lnTo>
                  <a:lnTo>
                    <a:pt x="7108" y="361"/>
                  </a:lnTo>
                  <a:lnTo>
                    <a:pt x="7108" y="417"/>
                  </a:lnTo>
                  <a:lnTo>
                    <a:pt x="7089" y="474"/>
                  </a:lnTo>
                  <a:lnTo>
                    <a:pt x="7032" y="531"/>
                  </a:lnTo>
                  <a:lnTo>
                    <a:pt x="6956" y="588"/>
                  </a:lnTo>
                  <a:lnTo>
                    <a:pt x="6767" y="683"/>
                  </a:lnTo>
                  <a:lnTo>
                    <a:pt x="6539" y="759"/>
                  </a:lnTo>
                  <a:lnTo>
                    <a:pt x="6122" y="872"/>
                  </a:lnTo>
                  <a:lnTo>
                    <a:pt x="6122" y="872"/>
                  </a:lnTo>
                  <a:lnTo>
                    <a:pt x="5270" y="1081"/>
                  </a:lnTo>
                  <a:lnTo>
                    <a:pt x="4417" y="1251"/>
                  </a:lnTo>
                  <a:lnTo>
                    <a:pt x="2692" y="1574"/>
                  </a:lnTo>
                  <a:lnTo>
                    <a:pt x="2692" y="1574"/>
                  </a:lnTo>
                  <a:lnTo>
                    <a:pt x="2332" y="1668"/>
                  </a:lnTo>
                  <a:lnTo>
                    <a:pt x="2010" y="1763"/>
                  </a:lnTo>
                  <a:lnTo>
                    <a:pt x="1687" y="1896"/>
                  </a:lnTo>
                  <a:lnTo>
                    <a:pt x="1365" y="2047"/>
                  </a:lnTo>
                  <a:lnTo>
                    <a:pt x="1365" y="2047"/>
                  </a:lnTo>
                  <a:lnTo>
                    <a:pt x="1062" y="2237"/>
                  </a:lnTo>
                  <a:lnTo>
                    <a:pt x="834" y="2370"/>
                  </a:lnTo>
                  <a:lnTo>
                    <a:pt x="740" y="2408"/>
                  </a:lnTo>
                  <a:lnTo>
                    <a:pt x="626" y="2427"/>
                  </a:lnTo>
                  <a:lnTo>
                    <a:pt x="626" y="2427"/>
                  </a:lnTo>
                  <a:lnTo>
                    <a:pt x="607" y="2408"/>
                  </a:lnTo>
                  <a:lnTo>
                    <a:pt x="607" y="2408"/>
                  </a:lnTo>
                  <a:lnTo>
                    <a:pt x="588" y="2408"/>
                  </a:lnTo>
                  <a:lnTo>
                    <a:pt x="588" y="2408"/>
                  </a:lnTo>
                  <a:lnTo>
                    <a:pt x="550" y="2408"/>
                  </a:lnTo>
                  <a:lnTo>
                    <a:pt x="493" y="2370"/>
                  </a:lnTo>
                  <a:lnTo>
                    <a:pt x="474" y="2332"/>
                  </a:lnTo>
                  <a:lnTo>
                    <a:pt x="436" y="2275"/>
                  </a:lnTo>
                  <a:lnTo>
                    <a:pt x="436" y="2275"/>
                  </a:lnTo>
                  <a:lnTo>
                    <a:pt x="380" y="2142"/>
                  </a:lnTo>
                  <a:lnTo>
                    <a:pt x="323" y="2010"/>
                  </a:lnTo>
                  <a:lnTo>
                    <a:pt x="152" y="1763"/>
                  </a:lnTo>
                  <a:lnTo>
                    <a:pt x="152" y="1763"/>
                  </a:lnTo>
                  <a:lnTo>
                    <a:pt x="133" y="1725"/>
                  </a:lnTo>
                  <a:lnTo>
                    <a:pt x="95" y="1706"/>
                  </a:lnTo>
                  <a:lnTo>
                    <a:pt x="19" y="1687"/>
                  </a:lnTo>
                  <a:lnTo>
                    <a:pt x="19" y="1687"/>
                  </a:lnTo>
                  <a:lnTo>
                    <a:pt x="0" y="1687"/>
                  </a:lnTo>
                  <a:lnTo>
                    <a:pt x="0" y="1687"/>
                  </a:lnTo>
                  <a:lnTo>
                    <a:pt x="323" y="1498"/>
                  </a:lnTo>
                  <a:lnTo>
                    <a:pt x="664" y="1308"/>
                  </a:lnTo>
                  <a:lnTo>
                    <a:pt x="664" y="1308"/>
                  </a:lnTo>
                  <a:lnTo>
                    <a:pt x="664" y="1384"/>
                  </a:lnTo>
                  <a:lnTo>
                    <a:pt x="683" y="1441"/>
                  </a:lnTo>
                  <a:lnTo>
                    <a:pt x="740" y="1498"/>
                  </a:lnTo>
                  <a:lnTo>
                    <a:pt x="815" y="1517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448175" y="4474663"/>
              <a:ext cx="131775" cy="95750"/>
            </a:xfrm>
            <a:custGeom>
              <a:avLst/>
              <a:gdLst/>
              <a:ahLst/>
              <a:cxnLst/>
              <a:rect l="l" t="t" r="r" b="b"/>
              <a:pathLst>
                <a:path w="5271" h="3830" fill="none" extrusionOk="0">
                  <a:moveTo>
                    <a:pt x="702" y="3829"/>
                  </a:moveTo>
                  <a:lnTo>
                    <a:pt x="702" y="3829"/>
                  </a:lnTo>
                  <a:lnTo>
                    <a:pt x="645" y="3810"/>
                  </a:lnTo>
                  <a:lnTo>
                    <a:pt x="645" y="3810"/>
                  </a:lnTo>
                  <a:lnTo>
                    <a:pt x="1" y="3659"/>
                  </a:lnTo>
                  <a:lnTo>
                    <a:pt x="1" y="3659"/>
                  </a:lnTo>
                  <a:lnTo>
                    <a:pt x="77" y="3469"/>
                  </a:lnTo>
                  <a:lnTo>
                    <a:pt x="172" y="3280"/>
                  </a:lnTo>
                  <a:lnTo>
                    <a:pt x="266" y="3109"/>
                  </a:lnTo>
                  <a:lnTo>
                    <a:pt x="399" y="2938"/>
                  </a:lnTo>
                  <a:lnTo>
                    <a:pt x="551" y="2768"/>
                  </a:lnTo>
                  <a:lnTo>
                    <a:pt x="702" y="2616"/>
                  </a:lnTo>
                  <a:lnTo>
                    <a:pt x="1024" y="2332"/>
                  </a:lnTo>
                  <a:lnTo>
                    <a:pt x="1385" y="2066"/>
                  </a:lnTo>
                  <a:lnTo>
                    <a:pt x="1764" y="1801"/>
                  </a:lnTo>
                  <a:lnTo>
                    <a:pt x="2446" y="1346"/>
                  </a:lnTo>
                  <a:lnTo>
                    <a:pt x="2446" y="1346"/>
                  </a:lnTo>
                  <a:lnTo>
                    <a:pt x="3052" y="929"/>
                  </a:lnTo>
                  <a:lnTo>
                    <a:pt x="3697" y="531"/>
                  </a:lnTo>
                  <a:lnTo>
                    <a:pt x="3697" y="531"/>
                  </a:lnTo>
                  <a:lnTo>
                    <a:pt x="3924" y="380"/>
                  </a:lnTo>
                  <a:lnTo>
                    <a:pt x="4171" y="266"/>
                  </a:lnTo>
                  <a:lnTo>
                    <a:pt x="4417" y="152"/>
                  </a:lnTo>
                  <a:lnTo>
                    <a:pt x="4664" y="38"/>
                  </a:lnTo>
                  <a:lnTo>
                    <a:pt x="4664" y="38"/>
                  </a:lnTo>
                  <a:lnTo>
                    <a:pt x="4758" y="1"/>
                  </a:lnTo>
                  <a:lnTo>
                    <a:pt x="4853" y="1"/>
                  </a:lnTo>
                  <a:lnTo>
                    <a:pt x="4853" y="1"/>
                  </a:lnTo>
                  <a:lnTo>
                    <a:pt x="4929" y="1"/>
                  </a:lnTo>
                  <a:lnTo>
                    <a:pt x="4986" y="38"/>
                  </a:lnTo>
                  <a:lnTo>
                    <a:pt x="5043" y="57"/>
                  </a:lnTo>
                  <a:lnTo>
                    <a:pt x="5080" y="114"/>
                  </a:lnTo>
                  <a:lnTo>
                    <a:pt x="5156" y="228"/>
                  </a:lnTo>
                  <a:lnTo>
                    <a:pt x="5194" y="380"/>
                  </a:lnTo>
                  <a:lnTo>
                    <a:pt x="5232" y="550"/>
                  </a:lnTo>
                  <a:lnTo>
                    <a:pt x="5251" y="702"/>
                  </a:lnTo>
                  <a:lnTo>
                    <a:pt x="5270" y="967"/>
                  </a:lnTo>
                  <a:lnTo>
                    <a:pt x="5270" y="967"/>
                  </a:lnTo>
                  <a:lnTo>
                    <a:pt x="5270" y="967"/>
                  </a:lnTo>
                  <a:lnTo>
                    <a:pt x="4455" y="1157"/>
                  </a:lnTo>
                  <a:lnTo>
                    <a:pt x="4455" y="1157"/>
                  </a:lnTo>
                  <a:lnTo>
                    <a:pt x="4607" y="1081"/>
                  </a:lnTo>
                  <a:lnTo>
                    <a:pt x="4607" y="1081"/>
                  </a:lnTo>
                  <a:lnTo>
                    <a:pt x="4664" y="1043"/>
                  </a:lnTo>
                  <a:lnTo>
                    <a:pt x="4682" y="986"/>
                  </a:lnTo>
                  <a:lnTo>
                    <a:pt x="4701" y="948"/>
                  </a:lnTo>
                  <a:lnTo>
                    <a:pt x="4682" y="891"/>
                  </a:lnTo>
                  <a:lnTo>
                    <a:pt x="4664" y="853"/>
                  </a:lnTo>
                  <a:lnTo>
                    <a:pt x="4626" y="816"/>
                  </a:lnTo>
                  <a:lnTo>
                    <a:pt x="4569" y="778"/>
                  </a:lnTo>
                  <a:lnTo>
                    <a:pt x="4512" y="778"/>
                  </a:lnTo>
                  <a:lnTo>
                    <a:pt x="4512" y="778"/>
                  </a:lnTo>
                  <a:lnTo>
                    <a:pt x="4436" y="797"/>
                  </a:lnTo>
                  <a:lnTo>
                    <a:pt x="4436" y="797"/>
                  </a:lnTo>
                  <a:lnTo>
                    <a:pt x="4114" y="948"/>
                  </a:lnTo>
                  <a:lnTo>
                    <a:pt x="3811" y="1119"/>
                  </a:lnTo>
                  <a:lnTo>
                    <a:pt x="3488" y="1289"/>
                  </a:lnTo>
                  <a:lnTo>
                    <a:pt x="3185" y="1479"/>
                  </a:lnTo>
                  <a:lnTo>
                    <a:pt x="2901" y="1687"/>
                  </a:lnTo>
                  <a:lnTo>
                    <a:pt x="2617" y="1896"/>
                  </a:lnTo>
                  <a:lnTo>
                    <a:pt x="2332" y="2123"/>
                  </a:lnTo>
                  <a:lnTo>
                    <a:pt x="2067" y="2351"/>
                  </a:lnTo>
                  <a:lnTo>
                    <a:pt x="2067" y="2351"/>
                  </a:lnTo>
                  <a:lnTo>
                    <a:pt x="1820" y="2578"/>
                  </a:lnTo>
                  <a:lnTo>
                    <a:pt x="1593" y="2825"/>
                  </a:lnTo>
                  <a:lnTo>
                    <a:pt x="1385" y="3071"/>
                  </a:lnTo>
                  <a:lnTo>
                    <a:pt x="1176" y="3336"/>
                  </a:lnTo>
                  <a:lnTo>
                    <a:pt x="1176" y="3336"/>
                  </a:lnTo>
                  <a:lnTo>
                    <a:pt x="1081" y="3469"/>
                  </a:lnTo>
                  <a:lnTo>
                    <a:pt x="987" y="3621"/>
                  </a:lnTo>
                  <a:lnTo>
                    <a:pt x="911" y="3696"/>
                  </a:lnTo>
                  <a:lnTo>
                    <a:pt x="854" y="3753"/>
                  </a:lnTo>
                  <a:lnTo>
                    <a:pt x="778" y="3810"/>
                  </a:lnTo>
                  <a:lnTo>
                    <a:pt x="702" y="3829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155800" y="4435338"/>
              <a:ext cx="146425" cy="81050"/>
            </a:xfrm>
            <a:custGeom>
              <a:avLst/>
              <a:gdLst/>
              <a:ahLst/>
              <a:cxnLst/>
              <a:rect l="l" t="t" r="r" b="b"/>
              <a:pathLst>
                <a:path w="5857" h="3242" fill="none" extrusionOk="0">
                  <a:moveTo>
                    <a:pt x="2805" y="721"/>
                  </a:moveTo>
                  <a:lnTo>
                    <a:pt x="2805" y="721"/>
                  </a:lnTo>
                  <a:lnTo>
                    <a:pt x="3052" y="721"/>
                  </a:lnTo>
                  <a:lnTo>
                    <a:pt x="3052" y="721"/>
                  </a:lnTo>
                  <a:lnTo>
                    <a:pt x="3317" y="702"/>
                  </a:lnTo>
                  <a:lnTo>
                    <a:pt x="3639" y="683"/>
                  </a:lnTo>
                  <a:lnTo>
                    <a:pt x="4018" y="626"/>
                  </a:lnTo>
                  <a:lnTo>
                    <a:pt x="4416" y="550"/>
                  </a:lnTo>
                  <a:lnTo>
                    <a:pt x="4814" y="474"/>
                  </a:lnTo>
                  <a:lnTo>
                    <a:pt x="5193" y="342"/>
                  </a:lnTo>
                  <a:lnTo>
                    <a:pt x="5364" y="266"/>
                  </a:lnTo>
                  <a:lnTo>
                    <a:pt x="5554" y="190"/>
                  </a:lnTo>
                  <a:lnTo>
                    <a:pt x="5705" y="95"/>
                  </a:lnTo>
                  <a:lnTo>
                    <a:pt x="5857" y="0"/>
                  </a:lnTo>
                  <a:lnTo>
                    <a:pt x="5857" y="0"/>
                  </a:lnTo>
                  <a:lnTo>
                    <a:pt x="5724" y="550"/>
                  </a:lnTo>
                  <a:lnTo>
                    <a:pt x="5573" y="1081"/>
                  </a:lnTo>
                  <a:lnTo>
                    <a:pt x="5421" y="1611"/>
                  </a:lnTo>
                  <a:lnTo>
                    <a:pt x="5383" y="1896"/>
                  </a:lnTo>
                  <a:lnTo>
                    <a:pt x="5345" y="2180"/>
                  </a:lnTo>
                  <a:lnTo>
                    <a:pt x="5345" y="2180"/>
                  </a:lnTo>
                  <a:lnTo>
                    <a:pt x="4985" y="2294"/>
                  </a:lnTo>
                  <a:lnTo>
                    <a:pt x="4625" y="2445"/>
                  </a:lnTo>
                  <a:lnTo>
                    <a:pt x="3943" y="2749"/>
                  </a:lnTo>
                  <a:lnTo>
                    <a:pt x="2900" y="3241"/>
                  </a:lnTo>
                  <a:lnTo>
                    <a:pt x="2900" y="3241"/>
                  </a:lnTo>
                  <a:lnTo>
                    <a:pt x="2578" y="2957"/>
                  </a:lnTo>
                  <a:lnTo>
                    <a:pt x="2578" y="2957"/>
                  </a:lnTo>
                  <a:lnTo>
                    <a:pt x="2275" y="2730"/>
                  </a:lnTo>
                  <a:lnTo>
                    <a:pt x="1952" y="2483"/>
                  </a:lnTo>
                  <a:lnTo>
                    <a:pt x="1782" y="2389"/>
                  </a:lnTo>
                  <a:lnTo>
                    <a:pt x="1611" y="2294"/>
                  </a:lnTo>
                  <a:lnTo>
                    <a:pt x="1441" y="2218"/>
                  </a:lnTo>
                  <a:lnTo>
                    <a:pt x="1270" y="2142"/>
                  </a:lnTo>
                  <a:lnTo>
                    <a:pt x="1270" y="2142"/>
                  </a:lnTo>
                  <a:lnTo>
                    <a:pt x="1137" y="2123"/>
                  </a:lnTo>
                  <a:lnTo>
                    <a:pt x="1137" y="2123"/>
                  </a:lnTo>
                  <a:lnTo>
                    <a:pt x="1024" y="2142"/>
                  </a:lnTo>
                  <a:lnTo>
                    <a:pt x="891" y="2161"/>
                  </a:lnTo>
                  <a:lnTo>
                    <a:pt x="626" y="2256"/>
                  </a:lnTo>
                  <a:lnTo>
                    <a:pt x="626" y="2256"/>
                  </a:lnTo>
                  <a:lnTo>
                    <a:pt x="76" y="607"/>
                  </a:lnTo>
                  <a:lnTo>
                    <a:pt x="76" y="607"/>
                  </a:lnTo>
                  <a:lnTo>
                    <a:pt x="38" y="417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341" y="304"/>
                  </a:lnTo>
                  <a:lnTo>
                    <a:pt x="588" y="379"/>
                  </a:lnTo>
                  <a:lnTo>
                    <a:pt x="588" y="379"/>
                  </a:lnTo>
                  <a:lnTo>
                    <a:pt x="872" y="474"/>
                  </a:lnTo>
                  <a:lnTo>
                    <a:pt x="1137" y="531"/>
                  </a:lnTo>
                  <a:lnTo>
                    <a:pt x="1403" y="588"/>
                  </a:lnTo>
                  <a:lnTo>
                    <a:pt x="1687" y="645"/>
                  </a:lnTo>
                  <a:lnTo>
                    <a:pt x="2256" y="702"/>
                  </a:lnTo>
                  <a:lnTo>
                    <a:pt x="2805" y="721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144425" y="4409738"/>
              <a:ext cx="129375" cy="35575"/>
            </a:xfrm>
            <a:custGeom>
              <a:avLst/>
              <a:gdLst/>
              <a:ahLst/>
              <a:cxnLst/>
              <a:rect l="l" t="t" r="r" b="b"/>
              <a:pathLst>
                <a:path w="5175" h="1423" fill="none" extrusionOk="0">
                  <a:moveTo>
                    <a:pt x="2199" y="1422"/>
                  </a:moveTo>
                  <a:lnTo>
                    <a:pt x="2199" y="1422"/>
                  </a:lnTo>
                  <a:lnTo>
                    <a:pt x="1914" y="1403"/>
                  </a:lnTo>
                  <a:lnTo>
                    <a:pt x="1630" y="1385"/>
                  </a:lnTo>
                  <a:lnTo>
                    <a:pt x="1346" y="1347"/>
                  </a:lnTo>
                  <a:lnTo>
                    <a:pt x="1080" y="1309"/>
                  </a:lnTo>
                  <a:lnTo>
                    <a:pt x="796" y="1252"/>
                  </a:lnTo>
                  <a:lnTo>
                    <a:pt x="531" y="1176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57" y="892"/>
                  </a:lnTo>
                  <a:lnTo>
                    <a:pt x="114" y="797"/>
                  </a:lnTo>
                  <a:lnTo>
                    <a:pt x="190" y="740"/>
                  </a:lnTo>
                  <a:lnTo>
                    <a:pt x="265" y="664"/>
                  </a:lnTo>
                  <a:lnTo>
                    <a:pt x="360" y="626"/>
                  </a:lnTo>
                  <a:lnTo>
                    <a:pt x="455" y="588"/>
                  </a:lnTo>
                  <a:lnTo>
                    <a:pt x="645" y="532"/>
                  </a:lnTo>
                  <a:lnTo>
                    <a:pt x="853" y="494"/>
                  </a:lnTo>
                  <a:lnTo>
                    <a:pt x="1080" y="475"/>
                  </a:lnTo>
                  <a:lnTo>
                    <a:pt x="1289" y="456"/>
                  </a:lnTo>
                  <a:lnTo>
                    <a:pt x="1497" y="418"/>
                  </a:lnTo>
                  <a:lnTo>
                    <a:pt x="1497" y="418"/>
                  </a:lnTo>
                  <a:lnTo>
                    <a:pt x="1668" y="361"/>
                  </a:lnTo>
                  <a:lnTo>
                    <a:pt x="1839" y="304"/>
                  </a:lnTo>
                  <a:lnTo>
                    <a:pt x="2180" y="190"/>
                  </a:lnTo>
                  <a:lnTo>
                    <a:pt x="2540" y="77"/>
                  </a:lnTo>
                  <a:lnTo>
                    <a:pt x="2710" y="20"/>
                  </a:lnTo>
                  <a:lnTo>
                    <a:pt x="2881" y="1"/>
                  </a:lnTo>
                  <a:lnTo>
                    <a:pt x="2881" y="1"/>
                  </a:lnTo>
                  <a:lnTo>
                    <a:pt x="2919" y="1"/>
                  </a:lnTo>
                  <a:lnTo>
                    <a:pt x="2919" y="1"/>
                  </a:lnTo>
                  <a:lnTo>
                    <a:pt x="3014" y="1"/>
                  </a:lnTo>
                  <a:lnTo>
                    <a:pt x="3108" y="39"/>
                  </a:lnTo>
                  <a:lnTo>
                    <a:pt x="3298" y="115"/>
                  </a:lnTo>
                  <a:lnTo>
                    <a:pt x="3298" y="115"/>
                  </a:lnTo>
                  <a:lnTo>
                    <a:pt x="3469" y="190"/>
                  </a:lnTo>
                  <a:lnTo>
                    <a:pt x="3563" y="228"/>
                  </a:lnTo>
                  <a:lnTo>
                    <a:pt x="3658" y="228"/>
                  </a:lnTo>
                  <a:lnTo>
                    <a:pt x="3658" y="228"/>
                  </a:lnTo>
                  <a:lnTo>
                    <a:pt x="3677" y="228"/>
                  </a:lnTo>
                  <a:lnTo>
                    <a:pt x="3677" y="228"/>
                  </a:lnTo>
                  <a:lnTo>
                    <a:pt x="3696" y="228"/>
                  </a:lnTo>
                  <a:lnTo>
                    <a:pt x="3696" y="228"/>
                  </a:lnTo>
                  <a:lnTo>
                    <a:pt x="3886" y="247"/>
                  </a:lnTo>
                  <a:lnTo>
                    <a:pt x="4094" y="266"/>
                  </a:lnTo>
                  <a:lnTo>
                    <a:pt x="4284" y="285"/>
                  </a:lnTo>
                  <a:lnTo>
                    <a:pt x="4454" y="342"/>
                  </a:lnTo>
                  <a:lnTo>
                    <a:pt x="4644" y="399"/>
                  </a:lnTo>
                  <a:lnTo>
                    <a:pt x="4833" y="475"/>
                  </a:lnTo>
                  <a:lnTo>
                    <a:pt x="5004" y="570"/>
                  </a:lnTo>
                  <a:lnTo>
                    <a:pt x="5174" y="664"/>
                  </a:lnTo>
                  <a:lnTo>
                    <a:pt x="5174" y="664"/>
                  </a:lnTo>
                  <a:lnTo>
                    <a:pt x="5099" y="778"/>
                  </a:lnTo>
                  <a:lnTo>
                    <a:pt x="5099" y="778"/>
                  </a:lnTo>
                  <a:lnTo>
                    <a:pt x="4795" y="949"/>
                  </a:lnTo>
                  <a:lnTo>
                    <a:pt x="4454" y="1081"/>
                  </a:lnTo>
                  <a:lnTo>
                    <a:pt x="4113" y="1195"/>
                  </a:lnTo>
                  <a:lnTo>
                    <a:pt x="3753" y="1271"/>
                  </a:lnTo>
                  <a:lnTo>
                    <a:pt x="3374" y="1328"/>
                  </a:lnTo>
                  <a:lnTo>
                    <a:pt x="3014" y="1366"/>
                  </a:lnTo>
                  <a:lnTo>
                    <a:pt x="2654" y="1403"/>
                  </a:lnTo>
                  <a:lnTo>
                    <a:pt x="2312" y="1403"/>
                  </a:lnTo>
                  <a:lnTo>
                    <a:pt x="2312" y="1403"/>
                  </a:lnTo>
                  <a:lnTo>
                    <a:pt x="2199" y="1422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457175" y="4377063"/>
              <a:ext cx="507050" cy="285750"/>
            </a:xfrm>
            <a:custGeom>
              <a:avLst/>
              <a:gdLst/>
              <a:ahLst/>
              <a:cxnLst/>
              <a:rect l="l" t="t" r="r" b="b"/>
              <a:pathLst>
                <a:path w="20282" h="11430" fill="none" extrusionOk="0">
                  <a:moveTo>
                    <a:pt x="15183" y="0"/>
                  </a:moveTo>
                  <a:lnTo>
                    <a:pt x="15183" y="0"/>
                  </a:lnTo>
                  <a:lnTo>
                    <a:pt x="15107" y="19"/>
                  </a:lnTo>
                  <a:lnTo>
                    <a:pt x="15069" y="57"/>
                  </a:lnTo>
                  <a:lnTo>
                    <a:pt x="15031" y="114"/>
                  </a:lnTo>
                  <a:lnTo>
                    <a:pt x="15031" y="171"/>
                  </a:lnTo>
                  <a:lnTo>
                    <a:pt x="15050" y="228"/>
                  </a:lnTo>
                  <a:lnTo>
                    <a:pt x="15069" y="284"/>
                  </a:lnTo>
                  <a:lnTo>
                    <a:pt x="15126" y="322"/>
                  </a:lnTo>
                  <a:lnTo>
                    <a:pt x="15183" y="341"/>
                  </a:lnTo>
                  <a:lnTo>
                    <a:pt x="15183" y="341"/>
                  </a:lnTo>
                  <a:lnTo>
                    <a:pt x="15524" y="360"/>
                  </a:lnTo>
                  <a:lnTo>
                    <a:pt x="15865" y="417"/>
                  </a:lnTo>
                  <a:lnTo>
                    <a:pt x="16509" y="531"/>
                  </a:lnTo>
                  <a:lnTo>
                    <a:pt x="16509" y="531"/>
                  </a:lnTo>
                  <a:lnTo>
                    <a:pt x="17059" y="682"/>
                  </a:lnTo>
                  <a:lnTo>
                    <a:pt x="17267" y="758"/>
                  </a:lnTo>
                  <a:lnTo>
                    <a:pt x="17267" y="758"/>
                  </a:lnTo>
                  <a:lnTo>
                    <a:pt x="17457" y="815"/>
                  </a:lnTo>
                  <a:lnTo>
                    <a:pt x="17609" y="891"/>
                  </a:lnTo>
                  <a:lnTo>
                    <a:pt x="17722" y="986"/>
                  </a:lnTo>
                  <a:lnTo>
                    <a:pt x="17817" y="1080"/>
                  </a:lnTo>
                  <a:lnTo>
                    <a:pt x="17855" y="1213"/>
                  </a:lnTo>
                  <a:lnTo>
                    <a:pt x="17874" y="1346"/>
                  </a:lnTo>
                  <a:lnTo>
                    <a:pt x="17874" y="1497"/>
                  </a:lnTo>
                  <a:lnTo>
                    <a:pt x="17817" y="1668"/>
                  </a:lnTo>
                  <a:lnTo>
                    <a:pt x="17817" y="1668"/>
                  </a:lnTo>
                  <a:lnTo>
                    <a:pt x="17533" y="1516"/>
                  </a:lnTo>
                  <a:lnTo>
                    <a:pt x="17248" y="1384"/>
                  </a:lnTo>
                  <a:lnTo>
                    <a:pt x="16945" y="1270"/>
                  </a:lnTo>
                  <a:lnTo>
                    <a:pt x="16642" y="1175"/>
                  </a:lnTo>
                  <a:lnTo>
                    <a:pt x="16642" y="1175"/>
                  </a:lnTo>
                  <a:lnTo>
                    <a:pt x="16566" y="1156"/>
                  </a:lnTo>
                  <a:lnTo>
                    <a:pt x="16490" y="1156"/>
                  </a:lnTo>
                  <a:lnTo>
                    <a:pt x="16490" y="1156"/>
                  </a:lnTo>
                  <a:lnTo>
                    <a:pt x="16320" y="1175"/>
                  </a:lnTo>
                  <a:lnTo>
                    <a:pt x="16320" y="1175"/>
                  </a:lnTo>
                  <a:lnTo>
                    <a:pt x="16149" y="1194"/>
                  </a:lnTo>
                  <a:lnTo>
                    <a:pt x="16149" y="1194"/>
                  </a:lnTo>
                  <a:lnTo>
                    <a:pt x="16016" y="1175"/>
                  </a:lnTo>
                  <a:lnTo>
                    <a:pt x="15941" y="1137"/>
                  </a:lnTo>
                  <a:lnTo>
                    <a:pt x="15865" y="1099"/>
                  </a:lnTo>
                  <a:lnTo>
                    <a:pt x="15865" y="1099"/>
                  </a:lnTo>
                  <a:lnTo>
                    <a:pt x="15751" y="1043"/>
                  </a:lnTo>
                  <a:lnTo>
                    <a:pt x="15637" y="1005"/>
                  </a:lnTo>
                  <a:lnTo>
                    <a:pt x="15505" y="986"/>
                  </a:lnTo>
                  <a:lnTo>
                    <a:pt x="15391" y="986"/>
                  </a:lnTo>
                  <a:lnTo>
                    <a:pt x="15391" y="986"/>
                  </a:lnTo>
                  <a:lnTo>
                    <a:pt x="15201" y="986"/>
                  </a:lnTo>
                  <a:lnTo>
                    <a:pt x="15201" y="986"/>
                  </a:lnTo>
                  <a:lnTo>
                    <a:pt x="15050" y="1024"/>
                  </a:lnTo>
                  <a:lnTo>
                    <a:pt x="14917" y="1062"/>
                  </a:lnTo>
                  <a:lnTo>
                    <a:pt x="14652" y="1156"/>
                  </a:lnTo>
                  <a:lnTo>
                    <a:pt x="14652" y="1156"/>
                  </a:lnTo>
                  <a:lnTo>
                    <a:pt x="14462" y="1232"/>
                  </a:lnTo>
                  <a:lnTo>
                    <a:pt x="14273" y="1289"/>
                  </a:lnTo>
                  <a:lnTo>
                    <a:pt x="13875" y="1384"/>
                  </a:lnTo>
                  <a:lnTo>
                    <a:pt x="13496" y="1441"/>
                  </a:lnTo>
                  <a:lnTo>
                    <a:pt x="13079" y="1497"/>
                  </a:lnTo>
                  <a:lnTo>
                    <a:pt x="13079" y="1497"/>
                  </a:lnTo>
                  <a:lnTo>
                    <a:pt x="12927" y="1535"/>
                  </a:lnTo>
                  <a:lnTo>
                    <a:pt x="12794" y="1592"/>
                  </a:lnTo>
                  <a:lnTo>
                    <a:pt x="12662" y="1649"/>
                  </a:lnTo>
                  <a:lnTo>
                    <a:pt x="12548" y="1725"/>
                  </a:lnTo>
                  <a:lnTo>
                    <a:pt x="12453" y="1820"/>
                  </a:lnTo>
                  <a:lnTo>
                    <a:pt x="12358" y="1933"/>
                  </a:lnTo>
                  <a:lnTo>
                    <a:pt x="12264" y="2047"/>
                  </a:lnTo>
                  <a:lnTo>
                    <a:pt x="12207" y="2180"/>
                  </a:lnTo>
                  <a:lnTo>
                    <a:pt x="12207" y="2180"/>
                  </a:lnTo>
                  <a:lnTo>
                    <a:pt x="12017" y="2104"/>
                  </a:lnTo>
                  <a:lnTo>
                    <a:pt x="12017" y="2104"/>
                  </a:lnTo>
                  <a:lnTo>
                    <a:pt x="11960" y="2066"/>
                  </a:lnTo>
                  <a:lnTo>
                    <a:pt x="11960" y="2066"/>
                  </a:lnTo>
                  <a:lnTo>
                    <a:pt x="11904" y="1971"/>
                  </a:lnTo>
                  <a:lnTo>
                    <a:pt x="11847" y="1895"/>
                  </a:lnTo>
                  <a:lnTo>
                    <a:pt x="11847" y="1895"/>
                  </a:lnTo>
                  <a:lnTo>
                    <a:pt x="11847" y="1820"/>
                  </a:lnTo>
                  <a:lnTo>
                    <a:pt x="11866" y="1744"/>
                  </a:lnTo>
                  <a:lnTo>
                    <a:pt x="11885" y="1668"/>
                  </a:lnTo>
                  <a:lnTo>
                    <a:pt x="11942" y="1573"/>
                  </a:lnTo>
                  <a:lnTo>
                    <a:pt x="12074" y="1403"/>
                  </a:lnTo>
                  <a:lnTo>
                    <a:pt x="12226" y="1213"/>
                  </a:lnTo>
                  <a:lnTo>
                    <a:pt x="12396" y="1062"/>
                  </a:lnTo>
                  <a:lnTo>
                    <a:pt x="12567" y="929"/>
                  </a:lnTo>
                  <a:lnTo>
                    <a:pt x="12794" y="758"/>
                  </a:lnTo>
                  <a:lnTo>
                    <a:pt x="12794" y="758"/>
                  </a:lnTo>
                  <a:lnTo>
                    <a:pt x="12984" y="663"/>
                  </a:lnTo>
                  <a:lnTo>
                    <a:pt x="13173" y="588"/>
                  </a:lnTo>
                  <a:lnTo>
                    <a:pt x="13363" y="531"/>
                  </a:lnTo>
                  <a:lnTo>
                    <a:pt x="13571" y="474"/>
                  </a:lnTo>
                  <a:lnTo>
                    <a:pt x="13988" y="398"/>
                  </a:lnTo>
                  <a:lnTo>
                    <a:pt x="14386" y="341"/>
                  </a:lnTo>
                  <a:lnTo>
                    <a:pt x="14386" y="341"/>
                  </a:lnTo>
                  <a:lnTo>
                    <a:pt x="14462" y="322"/>
                  </a:lnTo>
                  <a:lnTo>
                    <a:pt x="14500" y="284"/>
                  </a:lnTo>
                  <a:lnTo>
                    <a:pt x="14519" y="228"/>
                  </a:lnTo>
                  <a:lnTo>
                    <a:pt x="14519" y="171"/>
                  </a:lnTo>
                  <a:lnTo>
                    <a:pt x="14481" y="114"/>
                  </a:lnTo>
                  <a:lnTo>
                    <a:pt x="14443" y="76"/>
                  </a:lnTo>
                  <a:lnTo>
                    <a:pt x="14405" y="38"/>
                  </a:lnTo>
                  <a:lnTo>
                    <a:pt x="14330" y="19"/>
                  </a:lnTo>
                  <a:lnTo>
                    <a:pt x="14330" y="19"/>
                  </a:lnTo>
                  <a:lnTo>
                    <a:pt x="14311" y="38"/>
                  </a:lnTo>
                  <a:lnTo>
                    <a:pt x="14311" y="38"/>
                  </a:lnTo>
                  <a:lnTo>
                    <a:pt x="13894" y="95"/>
                  </a:lnTo>
                  <a:lnTo>
                    <a:pt x="13458" y="190"/>
                  </a:lnTo>
                  <a:lnTo>
                    <a:pt x="13003" y="341"/>
                  </a:lnTo>
                  <a:lnTo>
                    <a:pt x="12794" y="417"/>
                  </a:lnTo>
                  <a:lnTo>
                    <a:pt x="12586" y="512"/>
                  </a:lnTo>
                  <a:lnTo>
                    <a:pt x="12377" y="626"/>
                  </a:lnTo>
                  <a:lnTo>
                    <a:pt x="12188" y="758"/>
                  </a:lnTo>
                  <a:lnTo>
                    <a:pt x="12036" y="891"/>
                  </a:lnTo>
                  <a:lnTo>
                    <a:pt x="11885" y="1043"/>
                  </a:lnTo>
                  <a:lnTo>
                    <a:pt x="11752" y="1213"/>
                  </a:lnTo>
                  <a:lnTo>
                    <a:pt x="11657" y="1403"/>
                  </a:lnTo>
                  <a:lnTo>
                    <a:pt x="11581" y="1611"/>
                  </a:lnTo>
                  <a:lnTo>
                    <a:pt x="11562" y="1839"/>
                  </a:lnTo>
                  <a:lnTo>
                    <a:pt x="11562" y="1839"/>
                  </a:lnTo>
                  <a:lnTo>
                    <a:pt x="11506" y="1895"/>
                  </a:lnTo>
                  <a:lnTo>
                    <a:pt x="11487" y="1971"/>
                  </a:lnTo>
                  <a:lnTo>
                    <a:pt x="11506" y="2047"/>
                  </a:lnTo>
                  <a:lnTo>
                    <a:pt x="11525" y="2085"/>
                  </a:lnTo>
                  <a:lnTo>
                    <a:pt x="11562" y="2104"/>
                  </a:lnTo>
                  <a:lnTo>
                    <a:pt x="11562" y="2104"/>
                  </a:lnTo>
                  <a:lnTo>
                    <a:pt x="11600" y="2199"/>
                  </a:lnTo>
                  <a:lnTo>
                    <a:pt x="11657" y="2275"/>
                  </a:lnTo>
                  <a:lnTo>
                    <a:pt x="11657" y="2275"/>
                  </a:lnTo>
                  <a:lnTo>
                    <a:pt x="11828" y="2919"/>
                  </a:lnTo>
                  <a:lnTo>
                    <a:pt x="11942" y="3412"/>
                  </a:lnTo>
                  <a:lnTo>
                    <a:pt x="11942" y="3412"/>
                  </a:lnTo>
                  <a:lnTo>
                    <a:pt x="12377" y="4738"/>
                  </a:lnTo>
                  <a:lnTo>
                    <a:pt x="12377" y="4738"/>
                  </a:lnTo>
                  <a:lnTo>
                    <a:pt x="12150" y="4852"/>
                  </a:lnTo>
                  <a:lnTo>
                    <a:pt x="11942" y="4947"/>
                  </a:lnTo>
                  <a:lnTo>
                    <a:pt x="11942" y="4947"/>
                  </a:lnTo>
                  <a:lnTo>
                    <a:pt x="11904" y="4966"/>
                  </a:lnTo>
                  <a:lnTo>
                    <a:pt x="11885" y="5004"/>
                  </a:lnTo>
                  <a:lnTo>
                    <a:pt x="11847" y="5080"/>
                  </a:lnTo>
                  <a:lnTo>
                    <a:pt x="11847" y="5080"/>
                  </a:lnTo>
                  <a:lnTo>
                    <a:pt x="11714" y="5023"/>
                  </a:lnTo>
                  <a:lnTo>
                    <a:pt x="11619" y="4966"/>
                  </a:lnTo>
                  <a:lnTo>
                    <a:pt x="11525" y="4890"/>
                  </a:lnTo>
                  <a:lnTo>
                    <a:pt x="11468" y="4833"/>
                  </a:lnTo>
                  <a:lnTo>
                    <a:pt x="11468" y="4833"/>
                  </a:lnTo>
                  <a:lnTo>
                    <a:pt x="11392" y="4776"/>
                  </a:lnTo>
                  <a:lnTo>
                    <a:pt x="11316" y="4757"/>
                  </a:lnTo>
                  <a:lnTo>
                    <a:pt x="11316" y="4757"/>
                  </a:lnTo>
                  <a:lnTo>
                    <a:pt x="11240" y="4776"/>
                  </a:lnTo>
                  <a:lnTo>
                    <a:pt x="11183" y="4814"/>
                  </a:lnTo>
                  <a:lnTo>
                    <a:pt x="11183" y="4814"/>
                  </a:lnTo>
                  <a:lnTo>
                    <a:pt x="11145" y="4814"/>
                  </a:lnTo>
                  <a:lnTo>
                    <a:pt x="11145" y="4814"/>
                  </a:lnTo>
                  <a:lnTo>
                    <a:pt x="11089" y="4814"/>
                  </a:lnTo>
                  <a:lnTo>
                    <a:pt x="11051" y="4833"/>
                  </a:lnTo>
                  <a:lnTo>
                    <a:pt x="11013" y="4871"/>
                  </a:lnTo>
                  <a:lnTo>
                    <a:pt x="10975" y="4928"/>
                  </a:lnTo>
                  <a:lnTo>
                    <a:pt x="10975" y="4928"/>
                  </a:lnTo>
                  <a:lnTo>
                    <a:pt x="10918" y="5061"/>
                  </a:lnTo>
                  <a:lnTo>
                    <a:pt x="10861" y="5174"/>
                  </a:lnTo>
                  <a:lnTo>
                    <a:pt x="10766" y="5269"/>
                  </a:lnTo>
                  <a:lnTo>
                    <a:pt x="10691" y="5345"/>
                  </a:lnTo>
                  <a:lnTo>
                    <a:pt x="10577" y="5421"/>
                  </a:lnTo>
                  <a:lnTo>
                    <a:pt x="10463" y="5478"/>
                  </a:lnTo>
                  <a:lnTo>
                    <a:pt x="10236" y="5572"/>
                  </a:lnTo>
                  <a:lnTo>
                    <a:pt x="9970" y="5648"/>
                  </a:lnTo>
                  <a:lnTo>
                    <a:pt x="9705" y="5686"/>
                  </a:lnTo>
                  <a:lnTo>
                    <a:pt x="9212" y="5762"/>
                  </a:lnTo>
                  <a:lnTo>
                    <a:pt x="9212" y="5762"/>
                  </a:lnTo>
                  <a:lnTo>
                    <a:pt x="8378" y="5914"/>
                  </a:lnTo>
                  <a:lnTo>
                    <a:pt x="7563" y="6103"/>
                  </a:lnTo>
                  <a:lnTo>
                    <a:pt x="7563" y="6103"/>
                  </a:lnTo>
                  <a:lnTo>
                    <a:pt x="6900" y="6293"/>
                  </a:lnTo>
                  <a:lnTo>
                    <a:pt x="6274" y="6501"/>
                  </a:lnTo>
                  <a:lnTo>
                    <a:pt x="5649" y="6767"/>
                  </a:lnTo>
                  <a:lnTo>
                    <a:pt x="5346" y="6918"/>
                  </a:lnTo>
                  <a:lnTo>
                    <a:pt x="5042" y="7070"/>
                  </a:lnTo>
                  <a:lnTo>
                    <a:pt x="5042" y="7070"/>
                  </a:lnTo>
                  <a:lnTo>
                    <a:pt x="4891" y="6842"/>
                  </a:lnTo>
                  <a:lnTo>
                    <a:pt x="4720" y="6615"/>
                  </a:lnTo>
                  <a:lnTo>
                    <a:pt x="4720" y="6615"/>
                  </a:lnTo>
                  <a:lnTo>
                    <a:pt x="4872" y="6539"/>
                  </a:lnTo>
                  <a:lnTo>
                    <a:pt x="5024" y="6444"/>
                  </a:lnTo>
                  <a:lnTo>
                    <a:pt x="5327" y="6255"/>
                  </a:lnTo>
                  <a:lnTo>
                    <a:pt x="5327" y="6255"/>
                  </a:lnTo>
                  <a:lnTo>
                    <a:pt x="5516" y="6160"/>
                  </a:lnTo>
                  <a:lnTo>
                    <a:pt x="5687" y="6065"/>
                  </a:lnTo>
                  <a:lnTo>
                    <a:pt x="5876" y="6008"/>
                  </a:lnTo>
                  <a:lnTo>
                    <a:pt x="6066" y="5933"/>
                  </a:lnTo>
                  <a:lnTo>
                    <a:pt x="6464" y="5838"/>
                  </a:lnTo>
                  <a:lnTo>
                    <a:pt x="6862" y="5762"/>
                  </a:lnTo>
                  <a:lnTo>
                    <a:pt x="6862" y="5762"/>
                  </a:lnTo>
                  <a:lnTo>
                    <a:pt x="8151" y="5516"/>
                  </a:lnTo>
                  <a:lnTo>
                    <a:pt x="8795" y="5402"/>
                  </a:lnTo>
                  <a:lnTo>
                    <a:pt x="9440" y="5269"/>
                  </a:lnTo>
                  <a:lnTo>
                    <a:pt x="9440" y="5269"/>
                  </a:lnTo>
                  <a:lnTo>
                    <a:pt x="9932" y="5155"/>
                  </a:lnTo>
                  <a:lnTo>
                    <a:pt x="10198" y="5118"/>
                  </a:lnTo>
                  <a:lnTo>
                    <a:pt x="10463" y="5042"/>
                  </a:lnTo>
                  <a:lnTo>
                    <a:pt x="10710" y="4966"/>
                  </a:lnTo>
                  <a:lnTo>
                    <a:pt x="10937" y="4852"/>
                  </a:lnTo>
                  <a:lnTo>
                    <a:pt x="11145" y="4720"/>
                  </a:lnTo>
                  <a:lnTo>
                    <a:pt x="11240" y="4644"/>
                  </a:lnTo>
                  <a:lnTo>
                    <a:pt x="11335" y="4549"/>
                  </a:lnTo>
                  <a:lnTo>
                    <a:pt x="11335" y="4549"/>
                  </a:lnTo>
                  <a:lnTo>
                    <a:pt x="11373" y="4492"/>
                  </a:lnTo>
                  <a:lnTo>
                    <a:pt x="11373" y="4435"/>
                  </a:lnTo>
                  <a:lnTo>
                    <a:pt x="11373" y="4378"/>
                  </a:lnTo>
                  <a:lnTo>
                    <a:pt x="11335" y="4322"/>
                  </a:lnTo>
                  <a:lnTo>
                    <a:pt x="11335" y="4322"/>
                  </a:lnTo>
                  <a:lnTo>
                    <a:pt x="11183" y="4132"/>
                  </a:lnTo>
                  <a:lnTo>
                    <a:pt x="11051" y="3999"/>
                  </a:lnTo>
                  <a:lnTo>
                    <a:pt x="10899" y="3867"/>
                  </a:lnTo>
                  <a:lnTo>
                    <a:pt x="10766" y="3772"/>
                  </a:lnTo>
                  <a:lnTo>
                    <a:pt x="10634" y="3715"/>
                  </a:lnTo>
                  <a:lnTo>
                    <a:pt x="10482" y="3658"/>
                  </a:lnTo>
                  <a:lnTo>
                    <a:pt x="10349" y="3639"/>
                  </a:lnTo>
                  <a:lnTo>
                    <a:pt x="10198" y="3620"/>
                  </a:lnTo>
                  <a:lnTo>
                    <a:pt x="10198" y="3620"/>
                  </a:lnTo>
                  <a:lnTo>
                    <a:pt x="9970" y="3639"/>
                  </a:lnTo>
                  <a:lnTo>
                    <a:pt x="9705" y="3696"/>
                  </a:lnTo>
                  <a:lnTo>
                    <a:pt x="9440" y="3772"/>
                  </a:lnTo>
                  <a:lnTo>
                    <a:pt x="9136" y="3867"/>
                  </a:lnTo>
                  <a:lnTo>
                    <a:pt x="9136" y="3867"/>
                  </a:lnTo>
                  <a:lnTo>
                    <a:pt x="8340" y="4113"/>
                  </a:lnTo>
                  <a:lnTo>
                    <a:pt x="7544" y="4359"/>
                  </a:lnTo>
                  <a:lnTo>
                    <a:pt x="6748" y="4568"/>
                  </a:lnTo>
                  <a:lnTo>
                    <a:pt x="5952" y="4776"/>
                  </a:lnTo>
                  <a:lnTo>
                    <a:pt x="5952" y="4776"/>
                  </a:lnTo>
                  <a:lnTo>
                    <a:pt x="5895" y="4492"/>
                  </a:lnTo>
                  <a:lnTo>
                    <a:pt x="5839" y="4208"/>
                  </a:lnTo>
                  <a:lnTo>
                    <a:pt x="5763" y="3923"/>
                  </a:lnTo>
                  <a:lnTo>
                    <a:pt x="5687" y="3639"/>
                  </a:lnTo>
                  <a:lnTo>
                    <a:pt x="5687" y="3639"/>
                  </a:lnTo>
                  <a:lnTo>
                    <a:pt x="5649" y="3582"/>
                  </a:lnTo>
                  <a:lnTo>
                    <a:pt x="5630" y="3544"/>
                  </a:lnTo>
                  <a:lnTo>
                    <a:pt x="5573" y="3525"/>
                  </a:lnTo>
                  <a:lnTo>
                    <a:pt x="5535" y="3507"/>
                  </a:lnTo>
                  <a:lnTo>
                    <a:pt x="5535" y="3507"/>
                  </a:lnTo>
                  <a:lnTo>
                    <a:pt x="5516" y="3507"/>
                  </a:lnTo>
                  <a:lnTo>
                    <a:pt x="5516" y="3507"/>
                  </a:lnTo>
                  <a:lnTo>
                    <a:pt x="5289" y="3544"/>
                  </a:lnTo>
                  <a:lnTo>
                    <a:pt x="5061" y="3601"/>
                  </a:lnTo>
                  <a:lnTo>
                    <a:pt x="4815" y="3677"/>
                  </a:lnTo>
                  <a:lnTo>
                    <a:pt x="4607" y="3753"/>
                  </a:lnTo>
                  <a:lnTo>
                    <a:pt x="4379" y="3848"/>
                  </a:lnTo>
                  <a:lnTo>
                    <a:pt x="4152" y="3961"/>
                  </a:lnTo>
                  <a:lnTo>
                    <a:pt x="3735" y="4208"/>
                  </a:lnTo>
                  <a:lnTo>
                    <a:pt x="3318" y="4473"/>
                  </a:lnTo>
                  <a:lnTo>
                    <a:pt x="2920" y="4738"/>
                  </a:lnTo>
                  <a:lnTo>
                    <a:pt x="2143" y="5307"/>
                  </a:lnTo>
                  <a:lnTo>
                    <a:pt x="2143" y="5307"/>
                  </a:lnTo>
                  <a:lnTo>
                    <a:pt x="1498" y="5781"/>
                  </a:lnTo>
                  <a:lnTo>
                    <a:pt x="1157" y="6027"/>
                  </a:lnTo>
                  <a:lnTo>
                    <a:pt x="854" y="6293"/>
                  </a:lnTo>
                  <a:lnTo>
                    <a:pt x="702" y="6425"/>
                  </a:lnTo>
                  <a:lnTo>
                    <a:pt x="550" y="6577"/>
                  </a:lnTo>
                  <a:lnTo>
                    <a:pt x="418" y="6729"/>
                  </a:lnTo>
                  <a:lnTo>
                    <a:pt x="304" y="6899"/>
                  </a:lnTo>
                  <a:lnTo>
                    <a:pt x="209" y="7070"/>
                  </a:lnTo>
                  <a:lnTo>
                    <a:pt x="115" y="7240"/>
                  </a:lnTo>
                  <a:lnTo>
                    <a:pt x="58" y="7430"/>
                  </a:lnTo>
                  <a:lnTo>
                    <a:pt x="20" y="7638"/>
                  </a:lnTo>
                  <a:lnTo>
                    <a:pt x="20" y="7638"/>
                  </a:lnTo>
                  <a:lnTo>
                    <a:pt x="1" y="7695"/>
                  </a:lnTo>
                  <a:lnTo>
                    <a:pt x="20" y="7752"/>
                  </a:lnTo>
                  <a:lnTo>
                    <a:pt x="58" y="7809"/>
                  </a:lnTo>
                  <a:lnTo>
                    <a:pt x="134" y="7828"/>
                  </a:lnTo>
                  <a:lnTo>
                    <a:pt x="134" y="7828"/>
                  </a:lnTo>
                  <a:lnTo>
                    <a:pt x="209" y="7847"/>
                  </a:lnTo>
                  <a:lnTo>
                    <a:pt x="209" y="7847"/>
                  </a:lnTo>
                  <a:lnTo>
                    <a:pt x="361" y="8510"/>
                  </a:lnTo>
                  <a:lnTo>
                    <a:pt x="475" y="9174"/>
                  </a:lnTo>
                  <a:lnTo>
                    <a:pt x="475" y="9174"/>
                  </a:lnTo>
                  <a:lnTo>
                    <a:pt x="494" y="9230"/>
                  </a:lnTo>
                  <a:lnTo>
                    <a:pt x="532" y="9268"/>
                  </a:lnTo>
                  <a:lnTo>
                    <a:pt x="588" y="9287"/>
                  </a:lnTo>
                  <a:lnTo>
                    <a:pt x="626" y="9287"/>
                  </a:lnTo>
                  <a:lnTo>
                    <a:pt x="626" y="9287"/>
                  </a:lnTo>
                  <a:lnTo>
                    <a:pt x="721" y="9268"/>
                  </a:lnTo>
                  <a:lnTo>
                    <a:pt x="721" y="9268"/>
                  </a:lnTo>
                  <a:lnTo>
                    <a:pt x="873" y="9193"/>
                  </a:lnTo>
                  <a:lnTo>
                    <a:pt x="1024" y="9136"/>
                  </a:lnTo>
                  <a:lnTo>
                    <a:pt x="1024" y="9136"/>
                  </a:lnTo>
                  <a:lnTo>
                    <a:pt x="835" y="9249"/>
                  </a:lnTo>
                  <a:lnTo>
                    <a:pt x="626" y="9363"/>
                  </a:lnTo>
                  <a:lnTo>
                    <a:pt x="626" y="9363"/>
                  </a:lnTo>
                  <a:lnTo>
                    <a:pt x="588" y="9401"/>
                  </a:lnTo>
                  <a:lnTo>
                    <a:pt x="569" y="9439"/>
                  </a:lnTo>
                  <a:lnTo>
                    <a:pt x="550" y="9477"/>
                  </a:lnTo>
                  <a:lnTo>
                    <a:pt x="569" y="9534"/>
                  </a:lnTo>
                  <a:lnTo>
                    <a:pt x="588" y="9572"/>
                  </a:lnTo>
                  <a:lnTo>
                    <a:pt x="607" y="9610"/>
                  </a:lnTo>
                  <a:lnTo>
                    <a:pt x="645" y="9647"/>
                  </a:lnTo>
                  <a:lnTo>
                    <a:pt x="683" y="9666"/>
                  </a:lnTo>
                  <a:lnTo>
                    <a:pt x="683" y="9666"/>
                  </a:lnTo>
                  <a:lnTo>
                    <a:pt x="930" y="10538"/>
                  </a:lnTo>
                  <a:lnTo>
                    <a:pt x="930" y="10538"/>
                  </a:lnTo>
                  <a:lnTo>
                    <a:pt x="949" y="10576"/>
                  </a:lnTo>
                  <a:lnTo>
                    <a:pt x="986" y="10614"/>
                  </a:lnTo>
                  <a:lnTo>
                    <a:pt x="1024" y="10652"/>
                  </a:lnTo>
                  <a:lnTo>
                    <a:pt x="1081" y="10652"/>
                  </a:lnTo>
                  <a:lnTo>
                    <a:pt x="1081" y="10652"/>
                  </a:lnTo>
                  <a:lnTo>
                    <a:pt x="1081" y="10652"/>
                  </a:lnTo>
                  <a:lnTo>
                    <a:pt x="1081" y="10652"/>
                  </a:lnTo>
                  <a:lnTo>
                    <a:pt x="1081" y="10652"/>
                  </a:lnTo>
                  <a:lnTo>
                    <a:pt x="1081" y="10652"/>
                  </a:lnTo>
                  <a:lnTo>
                    <a:pt x="1157" y="10652"/>
                  </a:lnTo>
                  <a:lnTo>
                    <a:pt x="1233" y="10690"/>
                  </a:lnTo>
                  <a:lnTo>
                    <a:pt x="1384" y="10747"/>
                  </a:lnTo>
                  <a:lnTo>
                    <a:pt x="1517" y="10823"/>
                  </a:lnTo>
                  <a:lnTo>
                    <a:pt x="1669" y="10898"/>
                  </a:lnTo>
                  <a:lnTo>
                    <a:pt x="1669" y="10898"/>
                  </a:lnTo>
                  <a:lnTo>
                    <a:pt x="1745" y="10917"/>
                  </a:lnTo>
                  <a:lnTo>
                    <a:pt x="1745" y="10917"/>
                  </a:lnTo>
                  <a:lnTo>
                    <a:pt x="1877" y="10898"/>
                  </a:lnTo>
                  <a:lnTo>
                    <a:pt x="2010" y="10860"/>
                  </a:lnTo>
                  <a:lnTo>
                    <a:pt x="2218" y="10785"/>
                  </a:lnTo>
                  <a:lnTo>
                    <a:pt x="2218" y="10785"/>
                  </a:lnTo>
                  <a:lnTo>
                    <a:pt x="2730" y="10633"/>
                  </a:lnTo>
                  <a:lnTo>
                    <a:pt x="3261" y="10462"/>
                  </a:lnTo>
                  <a:lnTo>
                    <a:pt x="3773" y="10292"/>
                  </a:lnTo>
                  <a:lnTo>
                    <a:pt x="4265" y="10083"/>
                  </a:lnTo>
                  <a:lnTo>
                    <a:pt x="4265" y="10083"/>
                  </a:lnTo>
                  <a:lnTo>
                    <a:pt x="4284" y="10538"/>
                  </a:lnTo>
                  <a:lnTo>
                    <a:pt x="4284" y="10993"/>
                  </a:lnTo>
                  <a:lnTo>
                    <a:pt x="4284" y="10993"/>
                  </a:lnTo>
                  <a:lnTo>
                    <a:pt x="4303" y="11050"/>
                  </a:lnTo>
                  <a:lnTo>
                    <a:pt x="4341" y="11107"/>
                  </a:lnTo>
                  <a:lnTo>
                    <a:pt x="4398" y="11145"/>
                  </a:lnTo>
                  <a:lnTo>
                    <a:pt x="4474" y="11145"/>
                  </a:lnTo>
                  <a:lnTo>
                    <a:pt x="4474" y="11145"/>
                  </a:lnTo>
                  <a:lnTo>
                    <a:pt x="4493" y="11145"/>
                  </a:lnTo>
                  <a:lnTo>
                    <a:pt x="4493" y="11145"/>
                  </a:lnTo>
                  <a:lnTo>
                    <a:pt x="4853" y="11107"/>
                  </a:lnTo>
                  <a:lnTo>
                    <a:pt x="5194" y="11088"/>
                  </a:lnTo>
                  <a:lnTo>
                    <a:pt x="5194" y="11088"/>
                  </a:lnTo>
                  <a:lnTo>
                    <a:pt x="5459" y="11107"/>
                  </a:lnTo>
                  <a:lnTo>
                    <a:pt x="5725" y="11126"/>
                  </a:lnTo>
                  <a:lnTo>
                    <a:pt x="5725" y="11126"/>
                  </a:lnTo>
                  <a:lnTo>
                    <a:pt x="5744" y="11164"/>
                  </a:lnTo>
                  <a:lnTo>
                    <a:pt x="5782" y="11202"/>
                  </a:lnTo>
                  <a:lnTo>
                    <a:pt x="5839" y="11221"/>
                  </a:lnTo>
                  <a:lnTo>
                    <a:pt x="5876" y="11240"/>
                  </a:lnTo>
                  <a:lnTo>
                    <a:pt x="5876" y="11240"/>
                  </a:lnTo>
                  <a:lnTo>
                    <a:pt x="5971" y="11221"/>
                  </a:lnTo>
                  <a:lnTo>
                    <a:pt x="5971" y="11221"/>
                  </a:lnTo>
                  <a:lnTo>
                    <a:pt x="6710" y="10842"/>
                  </a:lnTo>
                  <a:lnTo>
                    <a:pt x="7450" y="10444"/>
                  </a:lnTo>
                  <a:lnTo>
                    <a:pt x="7450" y="10444"/>
                  </a:lnTo>
                  <a:lnTo>
                    <a:pt x="7487" y="10462"/>
                  </a:lnTo>
                  <a:lnTo>
                    <a:pt x="7487" y="10462"/>
                  </a:lnTo>
                  <a:lnTo>
                    <a:pt x="8075" y="10519"/>
                  </a:lnTo>
                  <a:lnTo>
                    <a:pt x="8663" y="10595"/>
                  </a:lnTo>
                  <a:lnTo>
                    <a:pt x="9231" y="10728"/>
                  </a:lnTo>
                  <a:lnTo>
                    <a:pt x="9781" y="10917"/>
                  </a:lnTo>
                  <a:lnTo>
                    <a:pt x="9781" y="10917"/>
                  </a:lnTo>
                  <a:lnTo>
                    <a:pt x="10198" y="11069"/>
                  </a:lnTo>
                  <a:lnTo>
                    <a:pt x="10596" y="11221"/>
                  </a:lnTo>
                  <a:lnTo>
                    <a:pt x="10804" y="11296"/>
                  </a:lnTo>
                  <a:lnTo>
                    <a:pt x="11013" y="11353"/>
                  </a:lnTo>
                  <a:lnTo>
                    <a:pt x="11221" y="11391"/>
                  </a:lnTo>
                  <a:lnTo>
                    <a:pt x="11449" y="11429"/>
                  </a:lnTo>
                  <a:lnTo>
                    <a:pt x="11449" y="11429"/>
                  </a:lnTo>
                  <a:lnTo>
                    <a:pt x="11468" y="11429"/>
                  </a:lnTo>
                  <a:lnTo>
                    <a:pt x="11468" y="11429"/>
                  </a:lnTo>
                  <a:lnTo>
                    <a:pt x="11506" y="11410"/>
                  </a:lnTo>
                  <a:lnTo>
                    <a:pt x="11543" y="11391"/>
                  </a:lnTo>
                  <a:lnTo>
                    <a:pt x="11600" y="11334"/>
                  </a:lnTo>
                  <a:lnTo>
                    <a:pt x="11600" y="11334"/>
                  </a:lnTo>
                  <a:lnTo>
                    <a:pt x="11695" y="11164"/>
                  </a:lnTo>
                  <a:lnTo>
                    <a:pt x="11809" y="10993"/>
                  </a:lnTo>
                  <a:lnTo>
                    <a:pt x="11942" y="10860"/>
                  </a:lnTo>
                  <a:lnTo>
                    <a:pt x="12093" y="10728"/>
                  </a:lnTo>
                  <a:lnTo>
                    <a:pt x="12093" y="10728"/>
                  </a:lnTo>
                  <a:lnTo>
                    <a:pt x="12131" y="10690"/>
                  </a:lnTo>
                  <a:lnTo>
                    <a:pt x="12131" y="10652"/>
                  </a:lnTo>
                  <a:lnTo>
                    <a:pt x="12150" y="10614"/>
                  </a:lnTo>
                  <a:lnTo>
                    <a:pt x="12131" y="10576"/>
                  </a:lnTo>
                  <a:lnTo>
                    <a:pt x="12131" y="10576"/>
                  </a:lnTo>
                  <a:lnTo>
                    <a:pt x="12226" y="10462"/>
                  </a:lnTo>
                  <a:lnTo>
                    <a:pt x="12321" y="10368"/>
                  </a:lnTo>
                  <a:lnTo>
                    <a:pt x="12377" y="10235"/>
                  </a:lnTo>
                  <a:lnTo>
                    <a:pt x="12453" y="10102"/>
                  </a:lnTo>
                  <a:lnTo>
                    <a:pt x="12453" y="10102"/>
                  </a:lnTo>
                  <a:lnTo>
                    <a:pt x="12453" y="10045"/>
                  </a:lnTo>
                  <a:lnTo>
                    <a:pt x="12434" y="9989"/>
                  </a:lnTo>
                  <a:lnTo>
                    <a:pt x="12415" y="9951"/>
                  </a:lnTo>
                  <a:lnTo>
                    <a:pt x="12377" y="9913"/>
                  </a:lnTo>
                  <a:lnTo>
                    <a:pt x="12377" y="9913"/>
                  </a:lnTo>
                  <a:lnTo>
                    <a:pt x="11904" y="9666"/>
                  </a:lnTo>
                  <a:lnTo>
                    <a:pt x="11904" y="9666"/>
                  </a:lnTo>
                  <a:lnTo>
                    <a:pt x="11979" y="9610"/>
                  </a:lnTo>
                  <a:lnTo>
                    <a:pt x="11979" y="9610"/>
                  </a:lnTo>
                  <a:lnTo>
                    <a:pt x="12036" y="9647"/>
                  </a:lnTo>
                  <a:lnTo>
                    <a:pt x="12112" y="9685"/>
                  </a:lnTo>
                  <a:lnTo>
                    <a:pt x="12112" y="9685"/>
                  </a:lnTo>
                  <a:lnTo>
                    <a:pt x="12567" y="9723"/>
                  </a:lnTo>
                  <a:lnTo>
                    <a:pt x="13022" y="9780"/>
                  </a:lnTo>
                  <a:lnTo>
                    <a:pt x="13477" y="9856"/>
                  </a:lnTo>
                  <a:lnTo>
                    <a:pt x="13913" y="9970"/>
                  </a:lnTo>
                  <a:lnTo>
                    <a:pt x="14803" y="10197"/>
                  </a:lnTo>
                  <a:lnTo>
                    <a:pt x="15694" y="10444"/>
                  </a:lnTo>
                  <a:lnTo>
                    <a:pt x="15694" y="10444"/>
                  </a:lnTo>
                  <a:lnTo>
                    <a:pt x="15732" y="10444"/>
                  </a:lnTo>
                  <a:lnTo>
                    <a:pt x="15732" y="10444"/>
                  </a:lnTo>
                  <a:lnTo>
                    <a:pt x="15789" y="10444"/>
                  </a:lnTo>
                  <a:lnTo>
                    <a:pt x="15846" y="10425"/>
                  </a:lnTo>
                  <a:lnTo>
                    <a:pt x="15884" y="10387"/>
                  </a:lnTo>
                  <a:lnTo>
                    <a:pt x="15903" y="10330"/>
                  </a:lnTo>
                  <a:lnTo>
                    <a:pt x="16187" y="9761"/>
                  </a:lnTo>
                  <a:lnTo>
                    <a:pt x="16187" y="9761"/>
                  </a:lnTo>
                  <a:lnTo>
                    <a:pt x="16206" y="9742"/>
                  </a:lnTo>
                  <a:lnTo>
                    <a:pt x="16206" y="9742"/>
                  </a:lnTo>
                  <a:lnTo>
                    <a:pt x="16642" y="9799"/>
                  </a:lnTo>
                  <a:lnTo>
                    <a:pt x="17097" y="9875"/>
                  </a:lnTo>
                  <a:lnTo>
                    <a:pt x="17097" y="9875"/>
                  </a:lnTo>
                  <a:lnTo>
                    <a:pt x="17116" y="9894"/>
                  </a:lnTo>
                  <a:lnTo>
                    <a:pt x="17116" y="9894"/>
                  </a:lnTo>
                  <a:lnTo>
                    <a:pt x="17192" y="9875"/>
                  </a:lnTo>
                  <a:lnTo>
                    <a:pt x="17267" y="9818"/>
                  </a:lnTo>
                  <a:lnTo>
                    <a:pt x="17305" y="9761"/>
                  </a:lnTo>
                  <a:lnTo>
                    <a:pt x="17305" y="9723"/>
                  </a:lnTo>
                  <a:lnTo>
                    <a:pt x="17286" y="9685"/>
                  </a:lnTo>
                  <a:lnTo>
                    <a:pt x="17286" y="9685"/>
                  </a:lnTo>
                  <a:lnTo>
                    <a:pt x="17248" y="9496"/>
                  </a:lnTo>
                  <a:lnTo>
                    <a:pt x="17230" y="9325"/>
                  </a:lnTo>
                  <a:lnTo>
                    <a:pt x="17248" y="9155"/>
                  </a:lnTo>
                  <a:lnTo>
                    <a:pt x="17286" y="8984"/>
                  </a:lnTo>
                  <a:lnTo>
                    <a:pt x="17286" y="8984"/>
                  </a:lnTo>
                  <a:lnTo>
                    <a:pt x="17286" y="8908"/>
                  </a:lnTo>
                  <a:lnTo>
                    <a:pt x="17267" y="8851"/>
                  </a:lnTo>
                  <a:lnTo>
                    <a:pt x="17230" y="8814"/>
                  </a:lnTo>
                  <a:lnTo>
                    <a:pt x="17173" y="8795"/>
                  </a:lnTo>
                  <a:lnTo>
                    <a:pt x="17173" y="8795"/>
                  </a:lnTo>
                  <a:lnTo>
                    <a:pt x="17173" y="8738"/>
                  </a:lnTo>
                  <a:lnTo>
                    <a:pt x="17154" y="8681"/>
                  </a:lnTo>
                  <a:lnTo>
                    <a:pt x="17154" y="8681"/>
                  </a:lnTo>
                  <a:lnTo>
                    <a:pt x="17040" y="8453"/>
                  </a:lnTo>
                  <a:lnTo>
                    <a:pt x="17040" y="8453"/>
                  </a:lnTo>
                  <a:lnTo>
                    <a:pt x="18480" y="8131"/>
                  </a:lnTo>
                  <a:lnTo>
                    <a:pt x="18841" y="8055"/>
                  </a:lnTo>
                  <a:lnTo>
                    <a:pt x="19201" y="7999"/>
                  </a:lnTo>
                  <a:lnTo>
                    <a:pt x="19561" y="7961"/>
                  </a:lnTo>
                  <a:lnTo>
                    <a:pt x="19921" y="7942"/>
                  </a:lnTo>
                  <a:lnTo>
                    <a:pt x="19921" y="7942"/>
                  </a:lnTo>
                  <a:lnTo>
                    <a:pt x="19978" y="7923"/>
                  </a:lnTo>
                  <a:lnTo>
                    <a:pt x="20035" y="7904"/>
                  </a:lnTo>
                  <a:lnTo>
                    <a:pt x="20073" y="7866"/>
                  </a:lnTo>
                  <a:lnTo>
                    <a:pt x="20091" y="7809"/>
                  </a:lnTo>
                  <a:lnTo>
                    <a:pt x="20281" y="7146"/>
                  </a:lnTo>
                  <a:lnTo>
                    <a:pt x="20281" y="7146"/>
                  </a:lnTo>
                  <a:lnTo>
                    <a:pt x="20281" y="7070"/>
                  </a:lnTo>
                  <a:lnTo>
                    <a:pt x="20262" y="7013"/>
                  </a:lnTo>
                  <a:lnTo>
                    <a:pt x="20262" y="7013"/>
                  </a:lnTo>
                  <a:lnTo>
                    <a:pt x="20262" y="7013"/>
                  </a:lnTo>
                  <a:lnTo>
                    <a:pt x="20262" y="5989"/>
                  </a:lnTo>
                  <a:lnTo>
                    <a:pt x="20262" y="5989"/>
                  </a:lnTo>
                  <a:lnTo>
                    <a:pt x="20243" y="5914"/>
                  </a:lnTo>
                  <a:lnTo>
                    <a:pt x="20205" y="5876"/>
                  </a:lnTo>
                  <a:lnTo>
                    <a:pt x="20148" y="5838"/>
                  </a:lnTo>
                  <a:lnTo>
                    <a:pt x="20091" y="5819"/>
                  </a:lnTo>
                  <a:lnTo>
                    <a:pt x="20091" y="5819"/>
                  </a:lnTo>
                  <a:lnTo>
                    <a:pt x="19523" y="5819"/>
                  </a:lnTo>
                  <a:lnTo>
                    <a:pt x="19523" y="5819"/>
                  </a:lnTo>
                  <a:lnTo>
                    <a:pt x="19561" y="5781"/>
                  </a:lnTo>
                  <a:lnTo>
                    <a:pt x="19599" y="5724"/>
                  </a:lnTo>
                  <a:lnTo>
                    <a:pt x="19599" y="5724"/>
                  </a:lnTo>
                  <a:lnTo>
                    <a:pt x="19637" y="5535"/>
                  </a:lnTo>
                  <a:lnTo>
                    <a:pt x="19656" y="5345"/>
                  </a:lnTo>
                  <a:lnTo>
                    <a:pt x="19656" y="5155"/>
                  </a:lnTo>
                  <a:lnTo>
                    <a:pt x="19618" y="4966"/>
                  </a:lnTo>
                  <a:lnTo>
                    <a:pt x="19618" y="4966"/>
                  </a:lnTo>
                  <a:lnTo>
                    <a:pt x="19618" y="4966"/>
                  </a:lnTo>
                  <a:lnTo>
                    <a:pt x="19618" y="4909"/>
                  </a:lnTo>
                  <a:lnTo>
                    <a:pt x="19618" y="4852"/>
                  </a:lnTo>
                  <a:lnTo>
                    <a:pt x="19618" y="4852"/>
                  </a:lnTo>
                  <a:lnTo>
                    <a:pt x="19580" y="4701"/>
                  </a:lnTo>
                  <a:lnTo>
                    <a:pt x="19504" y="4568"/>
                  </a:lnTo>
                  <a:lnTo>
                    <a:pt x="19409" y="4473"/>
                  </a:lnTo>
                  <a:lnTo>
                    <a:pt x="19295" y="4378"/>
                  </a:lnTo>
                  <a:lnTo>
                    <a:pt x="19182" y="4322"/>
                  </a:lnTo>
                  <a:lnTo>
                    <a:pt x="19030" y="4265"/>
                  </a:lnTo>
                  <a:lnTo>
                    <a:pt x="18878" y="4246"/>
                  </a:lnTo>
                  <a:lnTo>
                    <a:pt x="18708" y="4246"/>
                  </a:lnTo>
                  <a:lnTo>
                    <a:pt x="18708" y="4246"/>
                  </a:lnTo>
                  <a:lnTo>
                    <a:pt x="18480" y="4246"/>
                  </a:lnTo>
                  <a:lnTo>
                    <a:pt x="18234" y="4284"/>
                  </a:lnTo>
                  <a:lnTo>
                    <a:pt x="17988" y="4322"/>
                  </a:lnTo>
                  <a:lnTo>
                    <a:pt x="17741" y="4397"/>
                  </a:lnTo>
                  <a:lnTo>
                    <a:pt x="17741" y="4397"/>
                  </a:lnTo>
                  <a:lnTo>
                    <a:pt x="17798" y="4075"/>
                  </a:lnTo>
                  <a:lnTo>
                    <a:pt x="17874" y="3753"/>
                  </a:lnTo>
                  <a:lnTo>
                    <a:pt x="18045" y="3108"/>
                  </a:lnTo>
                  <a:lnTo>
                    <a:pt x="18215" y="2445"/>
                  </a:lnTo>
                  <a:lnTo>
                    <a:pt x="18272" y="2123"/>
                  </a:lnTo>
                  <a:lnTo>
                    <a:pt x="18310" y="1782"/>
                  </a:lnTo>
                  <a:lnTo>
                    <a:pt x="18310" y="1782"/>
                  </a:lnTo>
                  <a:lnTo>
                    <a:pt x="18348" y="1668"/>
                  </a:lnTo>
                  <a:lnTo>
                    <a:pt x="18348" y="1516"/>
                  </a:lnTo>
                  <a:lnTo>
                    <a:pt x="18348" y="1516"/>
                  </a:lnTo>
                  <a:lnTo>
                    <a:pt x="18348" y="1403"/>
                  </a:lnTo>
                  <a:lnTo>
                    <a:pt x="18329" y="1289"/>
                  </a:lnTo>
                  <a:lnTo>
                    <a:pt x="18291" y="1194"/>
                  </a:lnTo>
                  <a:lnTo>
                    <a:pt x="18253" y="1080"/>
                  </a:lnTo>
                  <a:lnTo>
                    <a:pt x="18196" y="986"/>
                  </a:lnTo>
                  <a:lnTo>
                    <a:pt x="18139" y="910"/>
                  </a:lnTo>
                  <a:lnTo>
                    <a:pt x="17988" y="739"/>
                  </a:lnTo>
                  <a:lnTo>
                    <a:pt x="17798" y="607"/>
                  </a:lnTo>
                  <a:lnTo>
                    <a:pt x="17590" y="493"/>
                  </a:lnTo>
                  <a:lnTo>
                    <a:pt x="17362" y="379"/>
                  </a:lnTo>
                  <a:lnTo>
                    <a:pt x="17097" y="303"/>
                  </a:lnTo>
                  <a:lnTo>
                    <a:pt x="16850" y="228"/>
                  </a:lnTo>
                  <a:lnTo>
                    <a:pt x="16585" y="171"/>
                  </a:lnTo>
                  <a:lnTo>
                    <a:pt x="16054" y="95"/>
                  </a:lnTo>
                  <a:lnTo>
                    <a:pt x="15581" y="38"/>
                  </a:lnTo>
                  <a:lnTo>
                    <a:pt x="15183" y="0"/>
                  </a:lnTo>
                  <a:lnTo>
                    <a:pt x="15183" y="0"/>
                  </a:lnTo>
                  <a:lnTo>
                    <a:pt x="15183" y="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2"/>
          <p:cNvGrpSpPr/>
          <p:nvPr/>
        </p:nvGrpSpPr>
        <p:grpSpPr>
          <a:xfrm>
            <a:off x="7811054" y="1118401"/>
            <a:ext cx="474981" cy="650298"/>
            <a:chOff x="1060100" y="3348113"/>
            <a:chExt cx="349225" cy="478125"/>
          </a:xfrm>
        </p:grpSpPr>
        <p:sp>
          <p:nvSpPr>
            <p:cNvPr id="105" name="Google Shape;105;p2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D2B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5142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4156650" y="2239345"/>
            <a:ext cx="3383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4156650" y="2849724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2913525" y="2499675"/>
            <a:ext cx="10881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965775" y="2796984"/>
            <a:ext cx="3383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279575" y="3416907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3256425" y="1665348"/>
            <a:ext cx="10881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0_1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4314375" y="2796923"/>
            <a:ext cx="41148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4314375" y="3413362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4319025" y="1662165"/>
            <a:ext cx="10881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713225" y="530350"/>
            <a:ext cx="77178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2286000" y="1428750"/>
            <a:ext cx="4572000" cy="22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100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_1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4798000" y="1077000"/>
            <a:ext cx="3632700" cy="20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5230300" y="3152100"/>
            <a:ext cx="3200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5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713225" y="530352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1740600" y="1447275"/>
            <a:ext cx="5662800" cy="22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6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837050" y="2607156"/>
            <a:ext cx="36576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025650" y="1509998"/>
            <a:ext cx="24690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7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4527400" y="2606040"/>
            <a:ext cx="36576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4527398" y="1508750"/>
            <a:ext cx="24690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8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713225" y="530352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713225" y="1274675"/>
            <a:ext cx="7717500" cy="3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2_1_1_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713225" y="530352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878975" y="338836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713225" y="3740202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2945900" y="338836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2780150" y="3740202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719250" y="1729450"/>
            <a:ext cx="3858900" cy="6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020350" y="530350"/>
            <a:ext cx="5103300" cy="294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713225" y="1122250"/>
            <a:ext cx="7717500" cy="3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993575" y="2834640"/>
            <a:ext cx="20118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993575" y="327546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3566100" y="2834640"/>
            <a:ext cx="20118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3566100" y="3275457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6138607" y="2834640"/>
            <a:ext cx="20118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6138607" y="3275457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713225" y="530352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1597279" y="149450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341079" y="1835600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713225" y="530352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1597279" y="3247088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341079" y="3588200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6113104" y="1494488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6113104" y="1835600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6113104" y="3247088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6113104" y="3588200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CUSTOM_14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751638" y="270158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751638" y="3098659"/>
            <a:ext cx="1463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2296060" y="270158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2296060" y="3098659"/>
            <a:ext cx="1463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3840482" y="270158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3840482" y="3098659"/>
            <a:ext cx="1463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5384905" y="270158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5384905" y="3098659"/>
            <a:ext cx="1463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713225" y="530352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6929327" y="270158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6929327" y="3098659"/>
            <a:ext cx="1463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3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268225" y="1878656"/>
            <a:ext cx="14631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104125" y="2278115"/>
            <a:ext cx="1791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3840450" y="1878656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3674700" y="2278115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6412481" y="1878656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6246731" y="2278115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268225" y="3721743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102475" y="41236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3840353" y="3721743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3674700" y="41236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6412481" y="3721743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6246731" y="41236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713225" y="530352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_1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499700" y="1695806"/>
            <a:ext cx="22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499700" y="1060388"/>
            <a:ext cx="228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3429000" y="3708350"/>
            <a:ext cx="22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3429000" y="3078719"/>
            <a:ext cx="228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5358300" y="1695806"/>
            <a:ext cx="22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5358300" y="1060388"/>
            <a:ext cx="228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CUSTOM_9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804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185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676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80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020350" y="530350"/>
            <a:ext cx="5103300" cy="294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713225" y="1122250"/>
            <a:ext cx="7717500" cy="3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238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131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639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713225" y="530352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353275" y="2834834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5213525" y="2834834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354775" y="3226684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5212025" y="3229059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2686650" y="530350"/>
            <a:ext cx="3770700" cy="2925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9107926" y="3922635"/>
            <a:ext cx="35743" cy="28285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2686650" y="530350"/>
            <a:ext cx="3770700" cy="2925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9107926" y="3922635"/>
            <a:ext cx="35743" cy="28285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4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2686650" y="530350"/>
            <a:ext cx="3770700" cy="2925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9107926" y="3922635"/>
            <a:ext cx="35743" cy="28285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88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172609" y="529178"/>
            <a:ext cx="8798782" cy="4393073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2686650" y="530350"/>
            <a:ext cx="3770700" cy="2925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9107926" y="3922635"/>
            <a:ext cx="35743" cy="28285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3551713" y="968050"/>
            <a:ext cx="2040575" cy="67046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14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128200" y="582175"/>
            <a:ext cx="4887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216195" y="5278965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2648065" y="6586133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035077" y="695007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C34897F-C859-E550-BDAC-BF3237D1032D}"/>
              </a:ext>
            </a:extLst>
          </p:cNvPr>
          <p:cNvSpPr txBox="1">
            <a:spLocks/>
          </p:cNvSpPr>
          <p:nvPr userDrawn="1"/>
        </p:nvSpPr>
        <p:spPr>
          <a:xfrm>
            <a:off x="7195394" y="-85739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DIỆU HIỀN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508419" y="429047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7015800" y="282963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3" r:id="rId2"/>
    <p:sldLayoutId id="2147483650" r:id="rId3"/>
    <p:sldLayoutId id="2147483698" r:id="rId4"/>
    <p:sldLayoutId id="2147483651" r:id="rId5"/>
    <p:sldLayoutId id="2147483652" r:id="rId6"/>
    <p:sldLayoutId id="2147483702" r:id="rId7"/>
    <p:sldLayoutId id="2147483697" r:id="rId8"/>
    <p:sldLayoutId id="2147483696" r:id="rId9"/>
    <p:sldLayoutId id="2147483694" r:id="rId10"/>
    <p:sldLayoutId id="214748369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61" r:id="rId20"/>
    <p:sldLayoutId id="2147483662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1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701" r:id="rId36"/>
    <p:sldLayoutId id="2147483700" r:id="rId37"/>
    <p:sldLayoutId id="2147483699" r:id="rId38"/>
    <p:sldLayoutId id="2147483691" r:id="rId39"/>
    <p:sldLayoutId id="2147483690" r:id="rId40"/>
    <p:sldLayoutId id="2147483689" r:id="rId41"/>
    <p:sldLayoutId id="2147483681" r:id="rId42"/>
    <p:sldLayoutId id="2147483682" r:id="rId4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9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2D3525-1B6F-DDE3-1FDD-ED8C9C057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67078"/>
            <a:ext cx="5982446" cy="4970704"/>
          </a:xfrm>
          <a:prstGeom prst="rect">
            <a:avLst/>
          </a:prstGeom>
        </p:spPr>
      </p:pic>
      <p:sp>
        <p:nvSpPr>
          <p:cNvPr id="182" name="Google Shape;895;p40">
            <a:extLst>
              <a:ext uri="{FF2B5EF4-FFF2-40B4-BE49-F238E27FC236}">
                <a16:creationId xmlns:a16="http://schemas.microsoft.com/office/drawing/2014/main" id="{9F22D9E3-B58D-BD89-7A43-E7466F2CCEC5}"/>
              </a:ext>
            </a:extLst>
          </p:cNvPr>
          <p:cNvSpPr txBox="1">
            <a:spLocks/>
          </p:cNvSpPr>
          <p:nvPr/>
        </p:nvSpPr>
        <p:spPr>
          <a:xfrm>
            <a:off x="-616132" y="623099"/>
            <a:ext cx="8373660" cy="106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300" dirty="0" err="1">
                <a:solidFill>
                  <a:srgbClr val="CA365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Aphrodite Pro" panose="02000000000000000000" pitchFamily="2" charset="0"/>
              </a:rPr>
              <a:t>Ôn</a:t>
            </a:r>
            <a:r>
              <a:rPr lang="en-US" sz="4300" dirty="0">
                <a:solidFill>
                  <a:srgbClr val="CA365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Aphrodite Pro" panose="02000000000000000000" pitchFamily="2" charset="0"/>
              </a:rPr>
              <a:t> </a:t>
            </a:r>
            <a:r>
              <a:rPr lang="en-US" sz="4300" dirty="0" err="1">
                <a:solidFill>
                  <a:srgbClr val="CA365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Aphrodite Pro" panose="02000000000000000000" pitchFamily="2" charset="0"/>
              </a:rPr>
              <a:t>tập</a:t>
            </a:r>
            <a:r>
              <a:rPr lang="en-US" sz="4300" dirty="0">
                <a:solidFill>
                  <a:srgbClr val="CA365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Aphrodite Pro" panose="02000000000000000000" pitchFamily="2" charset="0"/>
              </a:rPr>
              <a:t> </a:t>
            </a:r>
            <a:r>
              <a:rPr lang="en-US" sz="4300" dirty="0" err="1">
                <a:solidFill>
                  <a:srgbClr val="CA365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Aphrodite Pro" panose="02000000000000000000" pitchFamily="2" charset="0"/>
              </a:rPr>
              <a:t>bảng</a:t>
            </a:r>
            <a:r>
              <a:rPr lang="en-US" sz="4300" dirty="0">
                <a:solidFill>
                  <a:srgbClr val="CA365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Aphrodite Pro" panose="02000000000000000000" pitchFamily="2" charset="0"/>
              </a:rPr>
              <a:t> </a:t>
            </a:r>
            <a:r>
              <a:rPr lang="en-US" sz="4300" dirty="0" err="1">
                <a:solidFill>
                  <a:srgbClr val="CA365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Aphrodite Pro" panose="02000000000000000000" pitchFamily="2" charset="0"/>
              </a:rPr>
              <a:t>nhân</a:t>
            </a:r>
            <a:r>
              <a:rPr lang="en-US" sz="4300" dirty="0">
                <a:solidFill>
                  <a:srgbClr val="CA365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Aphrodite Pro" panose="02000000000000000000" pitchFamily="2" charset="0"/>
              </a:rPr>
              <a:t> 2, </a:t>
            </a:r>
          </a:p>
          <a:p>
            <a:r>
              <a:rPr lang="en-US" sz="4300" dirty="0">
                <a:solidFill>
                  <a:srgbClr val="CA365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Aphrodite Pro" panose="02000000000000000000" pitchFamily="2" charset="0"/>
              </a:rPr>
              <a:t>                               </a:t>
            </a:r>
            <a:r>
              <a:rPr lang="en-US" sz="4300" dirty="0" err="1"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Aphrodite Pro" panose="02000000000000000000" pitchFamily="2" charset="0"/>
              </a:rPr>
              <a:t>bảng</a:t>
            </a:r>
            <a:r>
              <a:rPr lang="en-US" sz="4300" dirty="0"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Aphrodite Pro" panose="02000000000000000000" pitchFamily="2" charset="0"/>
              </a:rPr>
              <a:t> chia 2</a:t>
            </a:r>
          </a:p>
        </p:txBody>
      </p:sp>
      <p:pic>
        <p:nvPicPr>
          <p:cNvPr id="318" name="Picture 317">
            <a:extLst>
              <a:ext uri="{FF2B5EF4-FFF2-40B4-BE49-F238E27FC236}">
                <a16:creationId xmlns:a16="http://schemas.microsoft.com/office/drawing/2014/main" id="{108E8FBF-6127-9494-C881-7EF4915B0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50" y="1343067"/>
            <a:ext cx="5170912" cy="3888296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6019D1D-A634-7FF5-F4A3-734AA8D638B0}"/>
              </a:ext>
            </a:extLst>
          </p:cNvPr>
          <p:cNvSpPr/>
          <p:nvPr/>
        </p:nvSpPr>
        <p:spPr>
          <a:xfrm flipH="1">
            <a:off x="4995787" y="1865789"/>
            <a:ext cx="1293320" cy="822484"/>
          </a:xfrm>
          <a:custGeom>
            <a:avLst/>
            <a:gdLst>
              <a:gd name="connsiteX0" fmla="*/ 11394 w 1293320"/>
              <a:gd name="connsiteY0" fmla="*/ 844296 h 822484"/>
              <a:gd name="connsiteX1" fmla="*/ 123423 w 1293320"/>
              <a:gd name="connsiteY1" fmla="*/ 652896 h 822484"/>
              <a:gd name="connsiteX2" fmla="*/ 424057 w 1293320"/>
              <a:gd name="connsiteY2" fmla="*/ 25134 h 822484"/>
              <a:gd name="connsiteX3" fmla="*/ 1080186 w 1293320"/>
              <a:gd name="connsiteY3" fmla="*/ 106104 h 822484"/>
              <a:gd name="connsiteX4" fmla="*/ 953749 w 1293320"/>
              <a:gd name="connsiteY4" fmla="*/ 773155 h 822484"/>
              <a:gd name="connsiteX5" fmla="*/ 303870 w 1293320"/>
              <a:gd name="connsiteY5" fmla="*/ 759950 h 822484"/>
              <a:gd name="connsiteX6" fmla="*/ 11394 w 1293320"/>
              <a:gd name="connsiteY6" fmla="*/ 844296 h 8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3320" h="822484" fill="none" extrusionOk="0">
                <a:moveTo>
                  <a:pt x="11394" y="844296"/>
                </a:moveTo>
                <a:cubicBezTo>
                  <a:pt x="45956" y="773391"/>
                  <a:pt x="95515" y="688784"/>
                  <a:pt x="123423" y="652896"/>
                </a:cubicBezTo>
                <a:cubicBezTo>
                  <a:pt x="-106782" y="419847"/>
                  <a:pt x="14671" y="41946"/>
                  <a:pt x="424057" y="25134"/>
                </a:cubicBezTo>
                <a:cubicBezTo>
                  <a:pt x="649447" y="-54188"/>
                  <a:pt x="855829" y="7785"/>
                  <a:pt x="1080186" y="106104"/>
                </a:cubicBezTo>
                <a:cubicBezTo>
                  <a:pt x="1429008" y="381410"/>
                  <a:pt x="1358836" y="652343"/>
                  <a:pt x="953749" y="773155"/>
                </a:cubicBezTo>
                <a:cubicBezTo>
                  <a:pt x="759819" y="813042"/>
                  <a:pt x="505394" y="844623"/>
                  <a:pt x="303870" y="759950"/>
                </a:cubicBezTo>
                <a:cubicBezTo>
                  <a:pt x="175579" y="807617"/>
                  <a:pt x="105598" y="815623"/>
                  <a:pt x="11394" y="844296"/>
                </a:cubicBezTo>
                <a:close/>
              </a:path>
              <a:path w="1293320" h="822484" stroke="0" extrusionOk="0">
                <a:moveTo>
                  <a:pt x="11394" y="844296"/>
                </a:moveTo>
                <a:cubicBezTo>
                  <a:pt x="39880" y="801844"/>
                  <a:pt x="82829" y="715438"/>
                  <a:pt x="123423" y="652896"/>
                </a:cubicBezTo>
                <a:cubicBezTo>
                  <a:pt x="-115068" y="421058"/>
                  <a:pt x="-49100" y="84389"/>
                  <a:pt x="424057" y="25134"/>
                </a:cubicBezTo>
                <a:cubicBezTo>
                  <a:pt x="691850" y="-35103"/>
                  <a:pt x="929561" y="-9934"/>
                  <a:pt x="1080186" y="106104"/>
                </a:cubicBezTo>
                <a:cubicBezTo>
                  <a:pt x="1473699" y="302734"/>
                  <a:pt x="1368213" y="703226"/>
                  <a:pt x="953749" y="773155"/>
                </a:cubicBezTo>
                <a:cubicBezTo>
                  <a:pt x="749607" y="857160"/>
                  <a:pt x="509877" y="873049"/>
                  <a:pt x="303870" y="759950"/>
                </a:cubicBezTo>
                <a:cubicBezTo>
                  <a:pt x="248144" y="791725"/>
                  <a:pt x="94092" y="812647"/>
                  <a:pt x="11394" y="844296"/>
                </a:cubicBezTo>
                <a:close/>
              </a:path>
            </a:pathLst>
          </a:custGeom>
          <a:solidFill>
            <a:schemeClr val="lt1">
              <a:alpha val="64000"/>
            </a:schemeClr>
          </a:solidFill>
          <a:ln w="28575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-49119"/>
                      <a:gd name="adj2" fmla="val 5265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ysClr val="windowText" lastClr="000000"/>
                </a:solidFill>
                <a:latin typeface="#9Slide04 SFU Belle" panose="00000400000000000000" pitchFamily="2" charset="0"/>
                <a:ea typeface="Cambria" panose="02040503050406030204" pitchFamily="18" charset="0"/>
              </a:rPr>
              <a:t>Trang 14</a:t>
            </a:r>
          </a:p>
        </p:txBody>
      </p:sp>
    </p:spTree>
    <p:extLst>
      <p:ext uri="{BB962C8B-B14F-4D97-AF65-F5344CB8AC3E}">
        <p14:creationId xmlns:p14="http://schemas.microsoft.com/office/powerpoint/2010/main" val="109840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108;p61">
            <a:extLst>
              <a:ext uri="{FF2B5EF4-FFF2-40B4-BE49-F238E27FC236}">
                <a16:creationId xmlns:a16="http://schemas.microsoft.com/office/drawing/2014/main" id="{DF13AD3E-07BC-627A-B396-8610407FDFE4}"/>
              </a:ext>
            </a:extLst>
          </p:cNvPr>
          <p:cNvSpPr txBox="1">
            <a:spLocks/>
          </p:cNvSpPr>
          <p:nvPr/>
        </p:nvSpPr>
        <p:spPr>
          <a:xfrm>
            <a:off x="1690822" y="409320"/>
            <a:ext cx="6084278" cy="85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Patrick Hand"/>
              <a:buNone/>
              <a:defRPr sz="45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>
                <a:ln w="168275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Guanine" panose="02040603050506020204" pitchFamily="18" charset="0"/>
              </a:rPr>
              <a:t>KHỞI ĐỘNG</a:t>
            </a:r>
          </a:p>
        </p:txBody>
      </p:sp>
      <p:sp>
        <p:nvSpPr>
          <p:cNvPr id="4" name="Google Shape;6108;p61">
            <a:extLst>
              <a:ext uri="{FF2B5EF4-FFF2-40B4-BE49-F238E27FC236}">
                <a16:creationId xmlns:a16="http://schemas.microsoft.com/office/drawing/2014/main" id="{7D76938D-7E3C-304D-1113-AF2C0EA4DAC9}"/>
              </a:ext>
            </a:extLst>
          </p:cNvPr>
          <p:cNvSpPr txBox="1">
            <a:spLocks/>
          </p:cNvSpPr>
          <p:nvPr/>
        </p:nvSpPr>
        <p:spPr>
          <a:xfrm>
            <a:off x="1690822" y="409320"/>
            <a:ext cx="6084278" cy="85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acifico"/>
              <a:buNone/>
              <a:defRPr sz="80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b="1">
                <a:solidFill>
                  <a:srgbClr val="CA36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</a:rPr>
              <a:t>KHỞI ĐỘ</a:t>
            </a:r>
            <a:r>
              <a:rPr lang="en-US" sz="7200" b="1">
                <a:solidFill>
                  <a:srgbClr val="CA3659"/>
                </a:solidFill>
                <a:latin typeface="UTM Guanine" panose="02040603050506020204" pitchFamily="18" charset="0"/>
              </a:rPr>
              <a:t>NG</a:t>
            </a:r>
          </a:p>
        </p:txBody>
      </p:sp>
      <p:sp>
        <p:nvSpPr>
          <p:cNvPr id="5" name="矩形 28">
            <a:extLst>
              <a:ext uri="{FF2B5EF4-FFF2-40B4-BE49-F238E27FC236}">
                <a16:creationId xmlns:a16="http://schemas.microsoft.com/office/drawing/2014/main" id="{C0C52AFC-E34D-E8E1-8860-F69D1281B492}"/>
              </a:ext>
            </a:extLst>
          </p:cNvPr>
          <p:cNvSpPr/>
          <p:nvPr/>
        </p:nvSpPr>
        <p:spPr>
          <a:xfrm rot="5400000">
            <a:off x="-90164" y="3073535"/>
            <a:ext cx="827471" cy="2616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altLang="zh-CN" sz="11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#9Slide05 SVNSnell Roundhand Sc" panose="020B0500000000000000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Diệu Hiền</a:t>
            </a:r>
            <a:endParaRPr lang="zh-CN" altLang="en-US" sz="11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#9Slide05 SVNSnell Roundhand Sc" panose="020B0500000000000000" pitchFamily="34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CE697-835F-4C54-703B-503AAD126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07" y="689632"/>
            <a:ext cx="3233950" cy="502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F67B9F27-AE69-2943-1808-8DC43B4B7985}"/>
              </a:ext>
            </a:extLst>
          </p:cNvPr>
          <p:cNvGrpSpPr/>
          <p:nvPr/>
        </p:nvGrpSpPr>
        <p:grpSpPr>
          <a:xfrm>
            <a:off x="706284" y="3116578"/>
            <a:ext cx="5357206" cy="1256290"/>
            <a:chOff x="311419" y="3386316"/>
            <a:chExt cx="4009979" cy="1139599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E82623B-980D-44D7-8079-745CD1C8FDC2}"/>
                </a:ext>
              </a:extLst>
            </p:cNvPr>
            <p:cNvGrpSpPr/>
            <p:nvPr/>
          </p:nvGrpSpPr>
          <p:grpSpPr>
            <a:xfrm>
              <a:off x="405311" y="3551949"/>
              <a:ext cx="3916087" cy="973966"/>
              <a:chOff x="-524047" y="190884"/>
              <a:chExt cx="11932920" cy="1724546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5F2A5C6-6526-B5CA-3A5E-5AD72168BA13}"/>
                  </a:ext>
                </a:extLst>
              </p:cNvPr>
              <p:cNvSpPr/>
              <p:nvPr/>
            </p:nvSpPr>
            <p:spPr>
              <a:xfrm>
                <a:off x="-524047" y="204649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srgbClr val="4367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3FD5AD0-5DEC-6904-9CDB-1495D18252DA}"/>
                  </a:ext>
                </a:extLst>
              </p:cNvPr>
              <p:cNvSpPr txBox="1"/>
              <p:nvPr/>
            </p:nvSpPr>
            <p:spPr>
              <a:xfrm>
                <a:off x="3169265" y="190884"/>
                <a:ext cx="5722031" cy="1507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500" i="0" u="none" strike="noStrike" kern="1200" normalizeH="0" baseline="0" noProof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28</a:t>
                </a:r>
                <a:endParaRPr kumimoji="0" lang="en-US" altLang="en-US" sz="5500" i="0" u="none" strike="noStrike" kern="120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4" name="Google Shape;3606;p43">
              <a:extLst>
                <a:ext uri="{FF2B5EF4-FFF2-40B4-BE49-F238E27FC236}">
                  <a16:creationId xmlns:a16="http://schemas.microsoft.com/office/drawing/2014/main" id="{462BA694-E96C-2B58-F6D3-FB079ABE47B9}"/>
                </a:ext>
              </a:extLst>
            </p:cNvPr>
            <p:cNvSpPr/>
            <p:nvPr/>
          </p:nvSpPr>
          <p:spPr>
            <a:xfrm>
              <a:off x="311419" y="3386316"/>
              <a:ext cx="918025" cy="1042459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 w="762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500">
                  <a:solidFill>
                    <a:srgbClr val="CA3659"/>
                  </a:solidFill>
                  <a:latin typeface="#9Slide07 Cadena" panose="02000503000000020004" pitchFamily="2" charset="0"/>
                </a:rPr>
                <a:t>B</a:t>
              </a:r>
              <a:endParaRPr sz="5500">
                <a:solidFill>
                  <a:srgbClr val="CA3659"/>
                </a:solidFill>
                <a:latin typeface="#9Slide07 Cadena" panose="02000503000000020004" pitchFamily="2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33282F6-BF63-6CE7-FE73-6AD2776DF110}"/>
              </a:ext>
            </a:extLst>
          </p:cNvPr>
          <p:cNvGrpSpPr/>
          <p:nvPr/>
        </p:nvGrpSpPr>
        <p:grpSpPr>
          <a:xfrm>
            <a:off x="2115255" y="1781602"/>
            <a:ext cx="5374605" cy="1197950"/>
            <a:chOff x="264580" y="1643820"/>
            <a:chExt cx="4235200" cy="1087605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CBDC4F6-6A28-38E2-0C66-F486D1C0B922}"/>
                </a:ext>
              </a:extLst>
            </p:cNvPr>
            <p:cNvGrpSpPr/>
            <p:nvPr/>
          </p:nvGrpSpPr>
          <p:grpSpPr>
            <a:xfrm>
              <a:off x="655913" y="1706624"/>
              <a:ext cx="3843867" cy="1024801"/>
              <a:chOff x="129540" y="24240"/>
              <a:chExt cx="11932920" cy="181455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DA1369E-B0A5-0C8E-E532-4E6B5106CE0D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i="0" u="none" strike="noStrike" kern="1200" cap="none" spc="0" normalizeH="0" baseline="0" noProof="0">
                  <a:ln>
                    <a:noFill/>
                  </a:ln>
                  <a:solidFill>
                    <a:srgbClr val="4367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D3BDB24-8F07-BAD7-7E80-C5E2DC22367B}"/>
                  </a:ext>
                </a:extLst>
              </p:cNvPr>
              <p:cNvSpPr txBox="1"/>
              <p:nvPr/>
            </p:nvSpPr>
            <p:spPr>
              <a:xfrm>
                <a:off x="183113" y="24240"/>
                <a:ext cx="11221897" cy="1509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5500" kern="120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Avo" panose="02040603050506020204" pitchFamily="18" charset="0"/>
                    <a:ea typeface="+mn-ea"/>
                    <a:cs typeface="+mn-cs"/>
                  </a:rPr>
                  <a:t>64</a:t>
                </a:r>
                <a:endParaRPr kumimoji="0" lang="en-US" altLang="en-US" sz="5500" i="0" u="none" strike="noStrike" kern="120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3" name="Google Shape;3606;p43">
              <a:extLst>
                <a:ext uri="{FF2B5EF4-FFF2-40B4-BE49-F238E27FC236}">
                  <a16:creationId xmlns:a16="http://schemas.microsoft.com/office/drawing/2014/main" id="{55981B3C-454A-3A06-AF1C-359D47B04A65}"/>
                </a:ext>
              </a:extLst>
            </p:cNvPr>
            <p:cNvSpPr/>
            <p:nvPr/>
          </p:nvSpPr>
          <p:spPr>
            <a:xfrm>
              <a:off x="264580" y="1643820"/>
              <a:ext cx="918025" cy="1051871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 w="762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500">
                  <a:solidFill>
                    <a:srgbClr val="CA3659"/>
                  </a:solidFill>
                  <a:latin typeface="#9Slide07 Cadena" panose="02000503000000020004" pitchFamily="2" charset="0"/>
                </a:rPr>
                <a:t>A</a:t>
              </a:r>
              <a:endParaRPr sz="5500">
                <a:solidFill>
                  <a:srgbClr val="CA3659"/>
                </a:solidFill>
                <a:latin typeface="#9Slide07 Cadena" panose="02000503000000020004" pitchFamily="2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5937716-3B24-422C-0D61-5E04F1E8409A}"/>
              </a:ext>
            </a:extLst>
          </p:cNvPr>
          <p:cNvGrpSpPr/>
          <p:nvPr/>
        </p:nvGrpSpPr>
        <p:grpSpPr>
          <a:xfrm>
            <a:off x="0" y="291662"/>
            <a:ext cx="8701459" cy="1426924"/>
            <a:chOff x="218518" y="169383"/>
            <a:chExt cx="8701459" cy="1561093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3D812FB5-AAAD-659A-E8C6-FCEA72470C70}"/>
                </a:ext>
              </a:extLst>
            </p:cNvPr>
            <p:cNvSpPr/>
            <p:nvPr/>
          </p:nvSpPr>
          <p:spPr>
            <a:xfrm>
              <a:off x="1233633" y="169383"/>
              <a:ext cx="7686344" cy="1561093"/>
            </a:xfrm>
            <a:prstGeom prst="round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3EE056F-79BC-6CB5-B10E-DC5C9691C24B}"/>
                </a:ext>
              </a:extLst>
            </p:cNvPr>
            <p:cNvSpPr txBox="1"/>
            <p:nvPr/>
          </p:nvSpPr>
          <p:spPr>
            <a:xfrm>
              <a:off x="1654216" y="332025"/>
              <a:ext cx="7059698" cy="128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nl-NL" sz="3200" b="1">
                  <a:solidFill>
                    <a:schemeClr val="accent5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</a:rPr>
                <a:t>Biết số trừ là 46, hiệu là 18. Vậy số bị trừ là: ......</a:t>
              </a:r>
              <a:endParaRPr lang="en-US" sz="3200" b="1">
                <a:solidFill>
                  <a:schemeClr val="accent5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8342E6C-24E9-D896-E1D3-E75171844659}"/>
                </a:ext>
              </a:extLst>
            </p:cNvPr>
            <p:cNvGrpSpPr/>
            <p:nvPr/>
          </p:nvGrpSpPr>
          <p:grpSpPr>
            <a:xfrm>
              <a:off x="218518" y="204741"/>
              <a:ext cx="1374069" cy="1170903"/>
              <a:chOff x="311152" y="743043"/>
              <a:chExt cx="767840" cy="751670"/>
            </a:xfrm>
          </p:grpSpPr>
          <p:sp>
            <p:nvSpPr>
              <p:cNvPr id="8" name="Google Shape;4265;p49">
                <a:extLst>
                  <a:ext uri="{FF2B5EF4-FFF2-40B4-BE49-F238E27FC236}">
                    <a16:creationId xmlns:a16="http://schemas.microsoft.com/office/drawing/2014/main" id="{E53135A9-5460-EB66-52BB-3CE1C14EAF26}"/>
                  </a:ext>
                </a:extLst>
              </p:cNvPr>
              <p:cNvSpPr/>
              <p:nvPr/>
            </p:nvSpPr>
            <p:spPr>
              <a:xfrm>
                <a:off x="311152" y="743043"/>
                <a:ext cx="767840" cy="751670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4266;p49">
                <a:extLst>
                  <a:ext uri="{FF2B5EF4-FFF2-40B4-BE49-F238E27FC236}">
                    <a16:creationId xmlns:a16="http://schemas.microsoft.com/office/drawing/2014/main" id="{20AAE6A9-2371-60F1-4368-7E9FB90E13B7}"/>
                  </a:ext>
                </a:extLst>
              </p:cNvPr>
              <p:cNvSpPr/>
              <p:nvPr/>
            </p:nvSpPr>
            <p:spPr>
              <a:xfrm>
                <a:off x="359044" y="792027"/>
                <a:ext cx="672057" cy="653702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267;p49">
                <a:extLst>
                  <a:ext uri="{FF2B5EF4-FFF2-40B4-BE49-F238E27FC236}">
                    <a16:creationId xmlns:a16="http://schemas.microsoft.com/office/drawing/2014/main" id="{78334FE6-84D8-642D-0E5D-FB2C8F910B0C}"/>
                  </a:ext>
                </a:extLst>
              </p:cNvPr>
              <p:cNvSpPr/>
              <p:nvPr/>
            </p:nvSpPr>
            <p:spPr>
              <a:xfrm>
                <a:off x="311152" y="743043"/>
                <a:ext cx="767840" cy="751670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268;p49">
                <a:extLst>
                  <a:ext uri="{FF2B5EF4-FFF2-40B4-BE49-F238E27FC236}">
                    <a16:creationId xmlns:a16="http://schemas.microsoft.com/office/drawing/2014/main" id="{5B1BB1C7-7151-E435-79E6-5C416DE2CA0B}"/>
                  </a:ext>
                </a:extLst>
              </p:cNvPr>
              <p:cNvSpPr/>
              <p:nvPr/>
            </p:nvSpPr>
            <p:spPr>
              <a:xfrm>
                <a:off x="342584" y="789948"/>
                <a:ext cx="672057" cy="653702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latin typeface="UTM Guanine" panose="02040603050506020204" pitchFamily="18" charset="0"/>
                  </a:rPr>
                  <a:t>1</a:t>
                </a:r>
                <a:endParaRPr sz="2800" b="1">
                  <a:latin typeface="UTM Guanine" panose="02040603050506020204" pitchFamily="18" charset="0"/>
                </a:endParaRPr>
              </a:p>
            </p:txBody>
          </p:sp>
          <p:sp>
            <p:nvSpPr>
              <p:cNvPr id="12" name="Google Shape;4269;p49">
                <a:extLst>
                  <a:ext uri="{FF2B5EF4-FFF2-40B4-BE49-F238E27FC236}">
                    <a16:creationId xmlns:a16="http://schemas.microsoft.com/office/drawing/2014/main" id="{641FEE79-D3CF-BAF4-640A-5894FB455CE4}"/>
                  </a:ext>
                </a:extLst>
              </p:cNvPr>
              <p:cNvSpPr/>
              <p:nvPr/>
            </p:nvSpPr>
            <p:spPr>
              <a:xfrm>
                <a:off x="359044" y="792027"/>
                <a:ext cx="672057" cy="653702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270;p49">
                <a:extLst>
                  <a:ext uri="{FF2B5EF4-FFF2-40B4-BE49-F238E27FC236}">
                    <a16:creationId xmlns:a16="http://schemas.microsoft.com/office/drawing/2014/main" id="{C0325F97-7E78-B3BA-08D2-3C1C8B05F20B}"/>
                  </a:ext>
                </a:extLst>
              </p:cNvPr>
              <p:cNvSpPr/>
              <p:nvPr/>
            </p:nvSpPr>
            <p:spPr>
              <a:xfrm>
                <a:off x="716763" y="792027"/>
                <a:ext cx="3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271;p49">
                <a:extLst>
                  <a:ext uri="{FF2B5EF4-FFF2-40B4-BE49-F238E27FC236}">
                    <a16:creationId xmlns:a16="http://schemas.microsoft.com/office/drawing/2014/main" id="{9BD7C7D0-7884-FF7B-B40D-3549BBE2D266}"/>
                  </a:ext>
                </a:extLst>
              </p:cNvPr>
              <p:cNvSpPr/>
              <p:nvPr/>
            </p:nvSpPr>
            <p:spPr>
              <a:xfrm>
                <a:off x="716763" y="792027"/>
                <a:ext cx="3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272;p49">
                <a:extLst>
                  <a:ext uri="{FF2B5EF4-FFF2-40B4-BE49-F238E27FC236}">
                    <a16:creationId xmlns:a16="http://schemas.microsoft.com/office/drawing/2014/main" id="{6B3EBEA2-522D-D90D-A7FC-39A912E3CDF3}"/>
                  </a:ext>
                </a:extLst>
              </p:cNvPr>
              <p:cNvSpPr/>
              <p:nvPr/>
            </p:nvSpPr>
            <p:spPr>
              <a:xfrm>
                <a:off x="715260" y="792027"/>
                <a:ext cx="1538" cy="36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273;p49">
                <a:extLst>
                  <a:ext uri="{FF2B5EF4-FFF2-40B4-BE49-F238E27FC236}">
                    <a16:creationId xmlns:a16="http://schemas.microsoft.com/office/drawing/2014/main" id="{FEE4D712-3FA0-DB1E-4628-107A5F239916}"/>
                  </a:ext>
                </a:extLst>
              </p:cNvPr>
              <p:cNvSpPr/>
              <p:nvPr/>
            </p:nvSpPr>
            <p:spPr>
              <a:xfrm>
                <a:off x="715260" y="792027"/>
                <a:ext cx="3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274;p49">
                <a:extLst>
                  <a:ext uri="{FF2B5EF4-FFF2-40B4-BE49-F238E27FC236}">
                    <a16:creationId xmlns:a16="http://schemas.microsoft.com/office/drawing/2014/main" id="{CF54EBA2-9BF6-3362-2F0B-4F428FB46CD2}"/>
                  </a:ext>
                </a:extLst>
              </p:cNvPr>
              <p:cNvSpPr/>
              <p:nvPr/>
            </p:nvSpPr>
            <p:spPr>
              <a:xfrm>
                <a:off x="716763" y="792027"/>
                <a:ext cx="3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275;p49">
                <a:extLst>
                  <a:ext uri="{FF2B5EF4-FFF2-40B4-BE49-F238E27FC236}">
                    <a16:creationId xmlns:a16="http://schemas.microsoft.com/office/drawing/2014/main" id="{1DCDD929-1140-3E2C-C47D-8D6EC7EEEFB9}"/>
                  </a:ext>
                </a:extLst>
              </p:cNvPr>
              <p:cNvSpPr/>
              <p:nvPr/>
            </p:nvSpPr>
            <p:spPr>
              <a:xfrm>
                <a:off x="722741" y="792027"/>
                <a:ext cx="3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276;p49">
                <a:extLst>
                  <a:ext uri="{FF2B5EF4-FFF2-40B4-BE49-F238E27FC236}">
                    <a16:creationId xmlns:a16="http://schemas.microsoft.com/office/drawing/2014/main" id="{E6F75683-0FA4-97E2-3248-3AF9012C083D}"/>
                  </a:ext>
                </a:extLst>
              </p:cNvPr>
              <p:cNvSpPr/>
              <p:nvPr/>
            </p:nvSpPr>
            <p:spPr>
              <a:xfrm>
                <a:off x="722741" y="792027"/>
                <a:ext cx="3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277;p49">
                <a:extLst>
                  <a:ext uri="{FF2B5EF4-FFF2-40B4-BE49-F238E27FC236}">
                    <a16:creationId xmlns:a16="http://schemas.microsoft.com/office/drawing/2014/main" id="{07974D97-06F6-4B03-7D79-84099B85572F}"/>
                  </a:ext>
                </a:extLst>
              </p:cNvPr>
              <p:cNvSpPr/>
              <p:nvPr/>
            </p:nvSpPr>
            <p:spPr>
              <a:xfrm>
                <a:off x="799088" y="882343"/>
                <a:ext cx="20974" cy="10261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278;p49">
                <a:extLst>
                  <a:ext uri="{FF2B5EF4-FFF2-40B4-BE49-F238E27FC236}">
                    <a16:creationId xmlns:a16="http://schemas.microsoft.com/office/drawing/2014/main" id="{D17B6793-984E-BC2A-C829-424DE445A2E4}"/>
                  </a:ext>
                </a:extLst>
              </p:cNvPr>
              <p:cNvSpPr/>
              <p:nvPr/>
            </p:nvSpPr>
            <p:spPr>
              <a:xfrm>
                <a:off x="799088" y="882343"/>
                <a:ext cx="20974" cy="10261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279;p49">
                <a:extLst>
                  <a:ext uri="{FF2B5EF4-FFF2-40B4-BE49-F238E27FC236}">
                    <a16:creationId xmlns:a16="http://schemas.microsoft.com/office/drawing/2014/main" id="{B5A43FFB-4F16-8D51-7873-9C996C47C3DE}"/>
                  </a:ext>
                </a:extLst>
              </p:cNvPr>
              <p:cNvSpPr/>
              <p:nvPr/>
            </p:nvSpPr>
            <p:spPr>
              <a:xfrm>
                <a:off x="799088" y="879268"/>
                <a:ext cx="20974" cy="10569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280;p49">
                <a:extLst>
                  <a:ext uri="{FF2B5EF4-FFF2-40B4-BE49-F238E27FC236}">
                    <a16:creationId xmlns:a16="http://schemas.microsoft.com/office/drawing/2014/main" id="{EFFA3C16-8505-C550-3B6D-B944F65278B9}"/>
                  </a:ext>
                </a:extLst>
              </p:cNvPr>
              <p:cNvSpPr/>
              <p:nvPr/>
            </p:nvSpPr>
            <p:spPr>
              <a:xfrm>
                <a:off x="794578" y="867040"/>
                <a:ext cx="25484" cy="12249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281;p49">
                <a:extLst>
                  <a:ext uri="{FF2B5EF4-FFF2-40B4-BE49-F238E27FC236}">
                    <a16:creationId xmlns:a16="http://schemas.microsoft.com/office/drawing/2014/main" id="{92193774-0B50-0EBA-06F4-78E441F1BB28}"/>
                  </a:ext>
                </a:extLst>
              </p:cNvPr>
              <p:cNvSpPr/>
              <p:nvPr/>
            </p:nvSpPr>
            <p:spPr>
              <a:xfrm>
                <a:off x="989151" y="1030832"/>
                <a:ext cx="14997" cy="768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282;p49">
                <a:extLst>
                  <a:ext uri="{FF2B5EF4-FFF2-40B4-BE49-F238E27FC236}">
                    <a16:creationId xmlns:a16="http://schemas.microsoft.com/office/drawing/2014/main" id="{0069496D-3AF7-F086-3930-3D991BFD31D0}"/>
                  </a:ext>
                </a:extLst>
              </p:cNvPr>
              <p:cNvSpPr/>
              <p:nvPr/>
            </p:nvSpPr>
            <p:spPr>
              <a:xfrm>
                <a:off x="989151" y="1030832"/>
                <a:ext cx="14997" cy="768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283;p49">
                <a:extLst>
                  <a:ext uri="{FF2B5EF4-FFF2-40B4-BE49-F238E27FC236}">
                    <a16:creationId xmlns:a16="http://schemas.microsoft.com/office/drawing/2014/main" id="{2B03165B-1D64-6499-136D-FF93A660670F}"/>
                  </a:ext>
                </a:extLst>
              </p:cNvPr>
              <p:cNvSpPr/>
              <p:nvPr/>
            </p:nvSpPr>
            <p:spPr>
              <a:xfrm>
                <a:off x="917314" y="1006340"/>
                <a:ext cx="113786" cy="75049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284;p49">
                <a:extLst>
                  <a:ext uri="{FF2B5EF4-FFF2-40B4-BE49-F238E27FC236}">
                    <a16:creationId xmlns:a16="http://schemas.microsoft.com/office/drawing/2014/main" id="{36A6CAED-79C2-640B-4984-985E70E759FA}"/>
                  </a:ext>
                </a:extLst>
              </p:cNvPr>
              <p:cNvSpPr/>
              <p:nvPr/>
            </p:nvSpPr>
            <p:spPr>
              <a:xfrm>
                <a:off x="1010126" y="1043096"/>
                <a:ext cx="20974" cy="38293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285;p49">
                <a:extLst>
                  <a:ext uri="{FF2B5EF4-FFF2-40B4-BE49-F238E27FC236}">
                    <a16:creationId xmlns:a16="http://schemas.microsoft.com/office/drawing/2014/main" id="{1656CF2C-708F-15EC-63B9-FEF5A3AE991A}"/>
                  </a:ext>
                </a:extLst>
              </p:cNvPr>
              <p:cNvSpPr/>
              <p:nvPr/>
            </p:nvSpPr>
            <p:spPr>
              <a:xfrm>
                <a:off x="941260" y="1012454"/>
                <a:ext cx="62888" cy="2606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286;p49">
                <a:extLst>
                  <a:ext uri="{FF2B5EF4-FFF2-40B4-BE49-F238E27FC236}">
                    <a16:creationId xmlns:a16="http://schemas.microsoft.com/office/drawing/2014/main" id="{DDFDB4F2-BAF8-43D9-8735-DC0AEE891BB7}"/>
                  </a:ext>
                </a:extLst>
              </p:cNvPr>
              <p:cNvSpPr/>
              <p:nvPr/>
            </p:nvSpPr>
            <p:spPr>
              <a:xfrm>
                <a:off x="917314" y="1006340"/>
                <a:ext cx="22478" cy="461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287;p49">
                <a:extLst>
                  <a:ext uri="{FF2B5EF4-FFF2-40B4-BE49-F238E27FC236}">
                    <a16:creationId xmlns:a16="http://schemas.microsoft.com/office/drawing/2014/main" id="{6C97CE6C-95CE-1BB6-F811-44013EB10A1E}"/>
                  </a:ext>
                </a:extLst>
              </p:cNvPr>
              <p:cNvSpPr/>
              <p:nvPr/>
            </p:nvSpPr>
            <p:spPr>
              <a:xfrm>
                <a:off x="655378" y="1330885"/>
                <a:ext cx="3041" cy="1573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288;p49">
                <a:extLst>
                  <a:ext uri="{FF2B5EF4-FFF2-40B4-BE49-F238E27FC236}">
                    <a16:creationId xmlns:a16="http://schemas.microsoft.com/office/drawing/2014/main" id="{3738B093-9DE8-ECB4-7535-7EB350B2BBAA}"/>
                  </a:ext>
                </a:extLst>
              </p:cNvPr>
              <p:cNvSpPr/>
              <p:nvPr/>
            </p:nvSpPr>
            <p:spPr>
              <a:xfrm>
                <a:off x="655378" y="1330885"/>
                <a:ext cx="3041" cy="1573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289;p49">
                <a:extLst>
                  <a:ext uri="{FF2B5EF4-FFF2-40B4-BE49-F238E27FC236}">
                    <a16:creationId xmlns:a16="http://schemas.microsoft.com/office/drawing/2014/main" id="{9D7546AA-E6E0-AB36-80FF-9070BED7A32B}"/>
                  </a:ext>
                </a:extLst>
              </p:cNvPr>
              <p:cNvSpPr/>
              <p:nvPr/>
            </p:nvSpPr>
            <p:spPr>
              <a:xfrm>
                <a:off x="854460" y="1438042"/>
                <a:ext cx="35" cy="1573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290;p49">
                <a:extLst>
                  <a:ext uri="{FF2B5EF4-FFF2-40B4-BE49-F238E27FC236}">
                    <a16:creationId xmlns:a16="http://schemas.microsoft.com/office/drawing/2014/main" id="{D0FA70BC-239B-2CFD-2EC6-E3C91D2BBBFB}"/>
                  </a:ext>
                </a:extLst>
              </p:cNvPr>
              <p:cNvSpPr/>
              <p:nvPr/>
            </p:nvSpPr>
            <p:spPr>
              <a:xfrm>
                <a:off x="854460" y="1439579"/>
                <a:ext cx="3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291;p49">
                <a:extLst>
                  <a:ext uri="{FF2B5EF4-FFF2-40B4-BE49-F238E27FC236}">
                    <a16:creationId xmlns:a16="http://schemas.microsoft.com/office/drawing/2014/main" id="{6C0CEACE-77E6-C3E0-977B-3DC7CEBACDB9}"/>
                  </a:ext>
                </a:extLst>
              </p:cNvPr>
              <p:cNvSpPr/>
              <p:nvPr/>
            </p:nvSpPr>
            <p:spPr>
              <a:xfrm>
                <a:off x="854460" y="1438042"/>
                <a:ext cx="35" cy="1573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292;p49">
                <a:extLst>
                  <a:ext uri="{FF2B5EF4-FFF2-40B4-BE49-F238E27FC236}">
                    <a16:creationId xmlns:a16="http://schemas.microsoft.com/office/drawing/2014/main" id="{BB3B9794-91C5-5608-4643-BC505FEE28BA}"/>
                  </a:ext>
                </a:extLst>
              </p:cNvPr>
              <p:cNvSpPr/>
              <p:nvPr/>
            </p:nvSpPr>
            <p:spPr>
              <a:xfrm>
                <a:off x="808072" y="1439579"/>
                <a:ext cx="46423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293;p49">
                <a:extLst>
                  <a:ext uri="{FF2B5EF4-FFF2-40B4-BE49-F238E27FC236}">
                    <a16:creationId xmlns:a16="http://schemas.microsoft.com/office/drawing/2014/main" id="{2DB4681C-796E-7008-5AF3-09BB53838274}"/>
                  </a:ext>
                </a:extLst>
              </p:cNvPr>
              <p:cNvSpPr/>
              <p:nvPr/>
            </p:nvSpPr>
            <p:spPr>
              <a:xfrm>
                <a:off x="829011" y="1445693"/>
                <a:ext cx="1538" cy="36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294;p49">
                <a:extLst>
                  <a:ext uri="{FF2B5EF4-FFF2-40B4-BE49-F238E27FC236}">
                    <a16:creationId xmlns:a16="http://schemas.microsoft.com/office/drawing/2014/main" id="{C41B4C40-8F55-3FDA-E334-DAF9735FE2CC}"/>
                  </a:ext>
                </a:extLst>
              </p:cNvPr>
              <p:cNvSpPr/>
              <p:nvPr/>
            </p:nvSpPr>
            <p:spPr>
              <a:xfrm>
                <a:off x="808072" y="1442618"/>
                <a:ext cx="3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295;p49">
                <a:extLst>
                  <a:ext uri="{FF2B5EF4-FFF2-40B4-BE49-F238E27FC236}">
                    <a16:creationId xmlns:a16="http://schemas.microsoft.com/office/drawing/2014/main" id="{DD8D1BF7-34DB-EB13-F209-BA48BE73356C}"/>
                  </a:ext>
                </a:extLst>
              </p:cNvPr>
              <p:cNvSpPr/>
              <p:nvPr/>
            </p:nvSpPr>
            <p:spPr>
              <a:xfrm>
                <a:off x="830515" y="1439579"/>
                <a:ext cx="23981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296;p49">
                <a:extLst>
                  <a:ext uri="{FF2B5EF4-FFF2-40B4-BE49-F238E27FC236}">
                    <a16:creationId xmlns:a16="http://schemas.microsoft.com/office/drawing/2014/main" id="{F5A11EE1-9B5A-C6F0-A0D4-2AA2D6D12E9C}"/>
                  </a:ext>
                </a:extLst>
              </p:cNvPr>
              <p:cNvSpPr/>
              <p:nvPr/>
            </p:nvSpPr>
            <p:spPr>
              <a:xfrm>
                <a:off x="359044" y="792027"/>
                <a:ext cx="672057" cy="653702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98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297;p49">
                <a:extLst>
                  <a:ext uri="{FF2B5EF4-FFF2-40B4-BE49-F238E27FC236}">
                    <a16:creationId xmlns:a16="http://schemas.microsoft.com/office/drawing/2014/main" id="{EC14AFF3-1BFF-93B6-7F69-60E0EBED26CA}"/>
                  </a:ext>
                </a:extLst>
              </p:cNvPr>
              <p:cNvSpPr/>
              <p:nvPr/>
            </p:nvSpPr>
            <p:spPr>
              <a:xfrm>
                <a:off x="429378" y="1315582"/>
                <a:ext cx="229041" cy="79626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298;p49">
                <a:extLst>
                  <a:ext uri="{FF2B5EF4-FFF2-40B4-BE49-F238E27FC236}">
                    <a16:creationId xmlns:a16="http://schemas.microsoft.com/office/drawing/2014/main" id="{B79C3404-E2B2-9C38-4268-EE3A7BDCCE05}"/>
                  </a:ext>
                </a:extLst>
              </p:cNvPr>
              <p:cNvSpPr/>
              <p:nvPr/>
            </p:nvSpPr>
            <p:spPr>
              <a:xfrm>
                <a:off x="716763" y="1006340"/>
                <a:ext cx="314337" cy="43938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99;p49">
                <a:extLst>
                  <a:ext uri="{FF2B5EF4-FFF2-40B4-BE49-F238E27FC236}">
                    <a16:creationId xmlns:a16="http://schemas.microsoft.com/office/drawing/2014/main" id="{C8DD74BC-D9B1-907E-8BDB-CC6E18C92DED}"/>
                  </a:ext>
                </a:extLst>
              </p:cNvPr>
              <p:cNvSpPr/>
              <p:nvPr/>
            </p:nvSpPr>
            <p:spPr>
              <a:xfrm>
                <a:off x="359044" y="983386"/>
                <a:ext cx="131755" cy="188320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00;p49">
                <a:extLst>
                  <a:ext uri="{FF2B5EF4-FFF2-40B4-BE49-F238E27FC236}">
                    <a16:creationId xmlns:a16="http://schemas.microsoft.com/office/drawing/2014/main" id="{B9A8B374-98B0-03B2-B7E3-F6F0E9080141}"/>
                  </a:ext>
                </a:extLst>
              </p:cNvPr>
              <p:cNvSpPr/>
              <p:nvPr/>
            </p:nvSpPr>
            <p:spPr>
              <a:xfrm>
                <a:off x="692817" y="792027"/>
                <a:ext cx="127245" cy="199046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301;p49">
                <a:extLst>
                  <a:ext uri="{FF2B5EF4-FFF2-40B4-BE49-F238E27FC236}">
                    <a16:creationId xmlns:a16="http://schemas.microsoft.com/office/drawing/2014/main" id="{2E871FFC-6652-CDAC-B4F5-2B6535EDE6C4}"/>
                  </a:ext>
                </a:extLst>
              </p:cNvPr>
              <p:cNvSpPr/>
              <p:nvPr/>
            </p:nvSpPr>
            <p:spPr>
              <a:xfrm>
                <a:off x="387464" y="819594"/>
                <a:ext cx="312869" cy="454692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302;p49">
                <a:extLst>
                  <a:ext uri="{FF2B5EF4-FFF2-40B4-BE49-F238E27FC236}">
                    <a16:creationId xmlns:a16="http://schemas.microsoft.com/office/drawing/2014/main" id="{1AEB57AA-A06D-A687-FDED-EC3AD55F828B}"/>
                  </a:ext>
                </a:extLst>
              </p:cNvPr>
              <p:cNvSpPr/>
              <p:nvPr/>
            </p:nvSpPr>
            <p:spPr>
              <a:xfrm>
                <a:off x="460805" y="1194624"/>
                <a:ext cx="49430" cy="79661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303;p49">
                <a:extLst>
                  <a:ext uri="{FF2B5EF4-FFF2-40B4-BE49-F238E27FC236}">
                    <a16:creationId xmlns:a16="http://schemas.microsoft.com/office/drawing/2014/main" id="{2DBACBC9-4EE3-637D-E377-18B53E8FF137}"/>
                  </a:ext>
                </a:extLst>
              </p:cNvPr>
              <p:cNvSpPr/>
              <p:nvPr/>
            </p:nvSpPr>
            <p:spPr>
              <a:xfrm>
                <a:off x="387464" y="957356"/>
                <a:ext cx="172165" cy="53596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304;p49">
                <a:extLst>
                  <a:ext uri="{FF2B5EF4-FFF2-40B4-BE49-F238E27FC236}">
                    <a16:creationId xmlns:a16="http://schemas.microsoft.com/office/drawing/2014/main" id="{2312A32C-04A9-62FF-F904-A5E4E263A4A5}"/>
                  </a:ext>
                </a:extLst>
              </p:cNvPr>
              <p:cNvSpPr/>
              <p:nvPr/>
            </p:nvSpPr>
            <p:spPr>
              <a:xfrm>
                <a:off x="620980" y="819594"/>
                <a:ext cx="79353" cy="131684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0F348334-CCB8-6284-BD9E-4321682A6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319" y="2546105"/>
            <a:ext cx="3464109" cy="27739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3E9189F-8878-A94A-47F8-87988ED0CE90}"/>
              </a:ext>
            </a:extLst>
          </p:cNvPr>
          <p:cNvGrpSpPr/>
          <p:nvPr/>
        </p:nvGrpSpPr>
        <p:grpSpPr>
          <a:xfrm>
            <a:off x="4851586" y="2084700"/>
            <a:ext cx="1955302" cy="2385107"/>
            <a:chOff x="5275796" y="2507399"/>
            <a:chExt cx="3122303" cy="2544058"/>
          </a:xfrm>
        </p:grpSpPr>
        <p:pic>
          <p:nvPicPr>
            <p:cNvPr id="4" name="Google Shape;272;p32">
              <a:extLst>
                <a:ext uri="{FF2B5EF4-FFF2-40B4-BE49-F238E27FC236}">
                  <a16:creationId xmlns:a16="http://schemas.microsoft.com/office/drawing/2014/main" id="{B6D5E3B3-CDD7-2617-76D4-4EF9592DD74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1386350">
              <a:off x="5275796" y="3390421"/>
              <a:ext cx="1607948" cy="1661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272;p32">
              <a:hlinkClick r:id="" action="ppaction://noaction"/>
              <a:extLst>
                <a:ext uri="{FF2B5EF4-FFF2-40B4-BE49-F238E27FC236}">
                  <a16:creationId xmlns:a16="http://schemas.microsoft.com/office/drawing/2014/main" id="{8F23DE4B-59FB-D829-91D0-3CB24B53427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90940">
              <a:off x="6707792" y="2507399"/>
              <a:ext cx="1690307" cy="137914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969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9956F9-EEF1-B759-EDF1-F4F67CDC0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3" y="1966217"/>
            <a:ext cx="2755311" cy="2090443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D06FFDE-8606-91B9-891B-6B2CC9C066F5}"/>
              </a:ext>
            </a:extLst>
          </p:cNvPr>
          <p:cNvGrpSpPr/>
          <p:nvPr/>
        </p:nvGrpSpPr>
        <p:grpSpPr>
          <a:xfrm>
            <a:off x="156430" y="124114"/>
            <a:ext cx="8508270" cy="1656242"/>
            <a:chOff x="156430" y="124114"/>
            <a:chExt cx="8508270" cy="1656242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8E66668B-07DC-D334-FE08-3AE63FAE86D9}"/>
                </a:ext>
              </a:extLst>
            </p:cNvPr>
            <p:cNvSpPr/>
            <p:nvPr/>
          </p:nvSpPr>
          <p:spPr>
            <a:xfrm>
              <a:off x="850740" y="353432"/>
              <a:ext cx="7686344" cy="14269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820EC57-FF3D-0B15-7DD6-E33A92E20AA7}"/>
                </a:ext>
              </a:extLst>
            </p:cNvPr>
            <p:cNvSpPr txBox="1"/>
            <p:nvPr/>
          </p:nvSpPr>
          <p:spPr>
            <a:xfrm>
              <a:off x="1851778" y="441954"/>
              <a:ext cx="6812922" cy="1172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nl-NL" sz="3200" b="1">
                  <a:solidFill>
                    <a:srgbClr val="00206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</a:rPr>
                <a:t>Biết số bị trừ là 150, hiệu là 28. Vậy số trừ là: ......</a:t>
              </a:r>
              <a:endParaRPr lang="en-US" sz="3200" b="1">
                <a:solidFill>
                  <a:srgbClr val="00206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8" name="Google Shape;4264;p49">
              <a:extLst>
                <a:ext uri="{FF2B5EF4-FFF2-40B4-BE49-F238E27FC236}">
                  <a16:creationId xmlns:a16="http://schemas.microsoft.com/office/drawing/2014/main" id="{18A62E3A-84BD-EC55-DED6-1733FBFE8FA0}"/>
                </a:ext>
              </a:extLst>
            </p:cNvPr>
            <p:cNvGrpSpPr/>
            <p:nvPr/>
          </p:nvGrpSpPr>
          <p:grpSpPr>
            <a:xfrm>
              <a:off x="156430" y="124114"/>
              <a:ext cx="1656583" cy="1440889"/>
              <a:chOff x="4359100" y="1077450"/>
              <a:chExt cx="549125" cy="525575"/>
            </a:xfrm>
          </p:grpSpPr>
          <p:sp>
            <p:nvSpPr>
              <p:cNvPr id="49" name="Google Shape;4265;p49">
                <a:extLst>
                  <a:ext uri="{FF2B5EF4-FFF2-40B4-BE49-F238E27FC236}">
                    <a16:creationId xmlns:a16="http://schemas.microsoft.com/office/drawing/2014/main" id="{D5A258C8-C1BC-C81D-E565-C38F3EF16CCC}"/>
                  </a:ext>
                </a:extLst>
              </p:cNvPr>
              <p:cNvSpPr/>
              <p:nvPr/>
            </p:nvSpPr>
            <p:spPr>
              <a:xfrm>
                <a:off x="4359100" y="10774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266;p49">
                <a:extLst>
                  <a:ext uri="{FF2B5EF4-FFF2-40B4-BE49-F238E27FC236}">
                    <a16:creationId xmlns:a16="http://schemas.microsoft.com/office/drawing/2014/main" id="{B713AAF7-8B8F-424D-F98C-05F6AAD45328}"/>
                  </a:ext>
                </a:extLst>
              </p:cNvPr>
              <p:cNvSpPr/>
              <p:nvPr/>
            </p:nvSpPr>
            <p:spPr>
              <a:xfrm>
                <a:off x="4393350" y="11117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267;p49">
                <a:extLst>
                  <a:ext uri="{FF2B5EF4-FFF2-40B4-BE49-F238E27FC236}">
                    <a16:creationId xmlns:a16="http://schemas.microsoft.com/office/drawing/2014/main" id="{E730592C-ADA5-75D7-2080-0840CA42B547}"/>
                  </a:ext>
                </a:extLst>
              </p:cNvPr>
              <p:cNvSpPr/>
              <p:nvPr/>
            </p:nvSpPr>
            <p:spPr>
              <a:xfrm>
                <a:off x="4359100" y="10774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268;p49">
                <a:extLst>
                  <a:ext uri="{FF2B5EF4-FFF2-40B4-BE49-F238E27FC236}">
                    <a16:creationId xmlns:a16="http://schemas.microsoft.com/office/drawing/2014/main" id="{1E372627-9928-4208-0227-07E6F36B715A}"/>
                  </a:ext>
                </a:extLst>
              </p:cNvPr>
              <p:cNvSpPr/>
              <p:nvPr/>
            </p:nvSpPr>
            <p:spPr>
              <a:xfrm>
                <a:off x="4393352" y="11117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latin typeface="UTM Guanine" panose="02040603050506020204" pitchFamily="18" charset="0"/>
                  </a:rPr>
                  <a:t>2</a:t>
                </a:r>
                <a:endParaRPr sz="2800" b="1">
                  <a:latin typeface="UTM Guanine" panose="02040603050506020204" pitchFamily="18" charset="0"/>
                </a:endParaRPr>
              </a:p>
            </p:txBody>
          </p:sp>
          <p:sp>
            <p:nvSpPr>
              <p:cNvPr id="53" name="Google Shape;4269;p49">
                <a:extLst>
                  <a:ext uri="{FF2B5EF4-FFF2-40B4-BE49-F238E27FC236}">
                    <a16:creationId xmlns:a16="http://schemas.microsoft.com/office/drawing/2014/main" id="{26BF4569-2151-EF1F-4439-2D5DDDAD32F1}"/>
                  </a:ext>
                </a:extLst>
              </p:cNvPr>
              <p:cNvSpPr/>
              <p:nvPr/>
            </p:nvSpPr>
            <p:spPr>
              <a:xfrm>
                <a:off x="4393350" y="11117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270;p49">
                <a:extLst>
                  <a:ext uri="{FF2B5EF4-FFF2-40B4-BE49-F238E27FC236}">
                    <a16:creationId xmlns:a16="http://schemas.microsoft.com/office/drawing/2014/main" id="{C4157CBC-D541-BAEF-C1C2-85F2A7A2EEF0}"/>
                  </a:ext>
                </a:extLst>
              </p:cNvPr>
              <p:cNvSpPr/>
              <p:nvPr/>
            </p:nvSpPr>
            <p:spPr>
              <a:xfrm>
                <a:off x="4649175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271;p49">
                <a:extLst>
                  <a:ext uri="{FF2B5EF4-FFF2-40B4-BE49-F238E27FC236}">
                    <a16:creationId xmlns:a16="http://schemas.microsoft.com/office/drawing/2014/main" id="{BBC77B9B-DA48-8217-C76D-E642BEB3064F}"/>
                  </a:ext>
                </a:extLst>
              </p:cNvPr>
              <p:cNvSpPr/>
              <p:nvPr/>
            </p:nvSpPr>
            <p:spPr>
              <a:xfrm>
                <a:off x="4649175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272;p49">
                <a:extLst>
                  <a:ext uri="{FF2B5EF4-FFF2-40B4-BE49-F238E27FC236}">
                    <a16:creationId xmlns:a16="http://schemas.microsoft.com/office/drawing/2014/main" id="{13F33A9E-E0EB-E498-21B0-74A1BDDC9699}"/>
                  </a:ext>
                </a:extLst>
              </p:cNvPr>
              <p:cNvSpPr/>
              <p:nvPr/>
            </p:nvSpPr>
            <p:spPr>
              <a:xfrm>
                <a:off x="4648100" y="11117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273;p49">
                <a:extLst>
                  <a:ext uri="{FF2B5EF4-FFF2-40B4-BE49-F238E27FC236}">
                    <a16:creationId xmlns:a16="http://schemas.microsoft.com/office/drawing/2014/main" id="{DD42DFEB-8D7F-7B06-F6A9-CB9D4A476034}"/>
                  </a:ext>
                </a:extLst>
              </p:cNvPr>
              <p:cNvSpPr/>
              <p:nvPr/>
            </p:nvSpPr>
            <p:spPr>
              <a:xfrm>
                <a:off x="4648100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274;p49">
                <a:extLst>
                  <a:ext uri="{FF2B5EF4-FFF2-40B4-BE49-F238E27FC236}">
                    <a16:creationId xmlns:a16="http://schemas.microsoft.com/office/drawing/2014/main" id="{9FB1F71A-55B1-DC04-8DE9-A9B332E99192}"/>
                  </a:ext>
                </a:extLst>
              </p:cNvPr>
              <p:cNvSpPr/>
              <p:nvPr/>
            </p:nvSpPr>
            <p:spPr>
              <a:xfrm>
                <a:off x="4649175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275;p49">
                <a:extLst>
                  <a:ext uri="{FF2B5EF4-FFF2-40B4-BE49-F238E27FC236}">
                    <a16:creationId xmlns:a16="http://schemas.microsoft.com/office/drawing/2014/main" id="{2474CD08-DA1F-48C3-3BAA-D57BFF622765}"/>
                  </a:ext>
                </a:extLst>
              </p:cNvPr>
              <p:cNvSpPr/>
              <p:nvPr/>
            </p:nvSpPr>
            <p:spPr>
              <a:xfrm>
                <a:off x="4653450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276;p49">
                <a:extLst>
                  <a:ext uri="{FF2B5EF4-FFF2-40B4-BE49-F238E27FC236}">
                    <a16:creationId xmlns:a16="http://schemas.microsoft.com/office/drawing/2014/main" id="{0ADFD222-7CCD-A0A6-D7A2-1DDE39F043AB}"/>
                  </a:ext>
                </a:extLst>
              </p:cNvPr>
              <p:cNvSpPr/>
              <p:nvPr/>
            </p:nvSpPr>
            <p:spPr>
              <a:xfrm>
                <a:off x="4653450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277;p49">
                <a:extLst>
                  <a:ext uri="{FF2B5EF4-FFF2-40B4-BE49-F238E27FC236}">
                    <a16:creationId xmlns:a16="http://schemas.microsoft.com/office/drawing/2014/main" id="{0BE140E7-4DBB-182A-A145-29C62B69D9A5}"/>
                  </a:ext>
                </a:extLst>
              </p:cNvPr>
              <p:cNvSpPr/>
              <p:nvPr/>
            </p:nvSpPr>
            <p:spPr>
              <a:xfrm>
                <a:off x="4708050" y="11748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278;p49">
                <a:extLst>
                  <a:ext uri="{FF2B5EF4-FFF2-40B4-BE49-F238E27FC236}">
                    <a16:creationId xmlns:a16="http://schemas.microsoft.com/office/drawing/2014/main" id="{80D6A253-D469-6E3C-9114-33333F6CA4E4}"/>
                  </a:ext>
                </a:extLst>
              </p:cNvPr>
              <p:cNvSpPr/>
              <p:nvPr/>
            </p:nvSpPr>
            <p:spPr>
              <a:xfrm>
                <a:off x="4708050" y="11748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279;p49">
                <a:extLst>
                  <a:ext uri="{FF2B5EF4-FFF2-40B4-BE49-F238E27FC236}">
                    <a16:creationId xmlns:a16="http://schemas.microsoft.com/office/drawing/2014/main" id="{3588D94D-6E28-E00F-31C4-BA017FCD0A5A}"/>
                  </a:ext>
                </a:extLst>
              </p:cNvPr>
              <p:cNvSpPr/>
              <p:nvPr/>
            </p:nvSpPr>
            <p:spPr>
              <a:xfrm>
                <a:off x="4708050" y="11727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280;p49">
                <a:extLst>
                  <a:ext uri="{FF2B5EF4-FFF2-40B4-BE49-F238E27FC236}">
                    <a16:creationId xmlns:a16="http://schemas.microsoft.com/office/drawing/2014/main" id="{05792657-36E1-801E-BA3D-ECD18BA65F30}"/>
                  </a:ext>
                </a:extLst>
              </p:cNvPr>
              <p:cNvSpPr/>
              <p:nvPr/>
            </p:nvSpPr>
            <p:spPr>
              <a:xfrm>
                <a:off x="4704825" y="11641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281;p49">
                <a:extLst>
                  <a:ext uri="{FF2B5EF4-FFF2-40B4-BE49-F238E27FC236}">
                    <a16:creationId xmlns:a16="http://schemas.microsoft.com/office/drawing/2014/main" id="{B51EF009-8004-14F8-325B-A7BBFBF00222}"/>
                  </a:ext>
                </a:extLst>
              </p:cNvPr>
              <p:cNvSpPr/>
              <p:nvPr/>
            </p:nvSpPr>
            <p:spPr>
              <a:xfrm>
                <a:off x="4843975" y="12786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282;p49">
                <a:extLst>
                  <a:ext uri="{FF2B5EF4-FFF2-40B4-BE49-F238E27FC236}">
                    <a16:creationId xmlns:a16="http://schemas.microsoft.com/office/drawing/2014/main" id="{EF70D868-25F2-9CCF-9228-CF4B201BA6AF}"/>
                  </a:ext>
                </a:extLst>
              </p:cNvPr>
              <p:cNvSpPr/>
              <p:nvPr/>
            </p:nvSpPr>
            <p:spPr>
              <a:xfrm>
                <a:off x="4843975" y="12786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283;p49">
                <a:extLst>
                  <a:ext uri="{FF2B5EF4-FFF2-40B4-BE49-F238E27FC236}">
                    <a16:creationId xmlns:a16="http://schemas.microsoft.com/office/drawing/2014/main" id="{28B91FE6-71B7-C4C5-13F1-385C1E3EEC18}"/>
                  </a:ext>
                </a:extLst>
              </p:cNvPr>
              <p:cNvSpPr/>
              <p:nvPr/>
            </p:nvSpPr>
            <p:spPr>
              <a:xfrm>
                <a:off x="4792600" y="12615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284;p49">
                <a:extLst>
                  <a:ext uri="{FF2B5EF4-FFF2-40B4-BE49-F238E27FC236}">
                    <a16:creationId xmlns:a16="http://schemas.microsoft.com/office/drawing/2014/main" id="{CA26390A-A743-ACC1-E365-11D7DFAFCA3E}"/>
                  </a:ext>
                </a:extLst>
              </p:cNvPr>
              <p:cNvSpPr/>
              <p:nvPr/>
            </p:nvSpPr>
            <p:spPr>
              <a:xfrm>
                <a:off x="4858975" y="12872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285;p49">
                <a:extLst>
                  <a:ext uri="{FF2B5EF4-FFF2-40B4-BE49-F238E27FC236}">
                    <a16:creationId xmlns:a16="http://schemas.microsoft.com/office/drawing/2014/main" id="{C2A7A07C-2857-B384-FA82-22EC59B88028}"/>
                  </a:ext>
                </a:extLst>
              </p:cNvPr>
              <p:cNvSpPr/>
              <p:nvPr/>
            </p:nvSpPr>
            <p:spPr>
              <a:xfrm>
                <a:off x="4809725" y="12658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286;p49">
                <a:extLst>
                  <a:ext uri="{FF2B5EF4-FFF2-40B4-BE49-F238E27FC236}">
                    <a16:creationId xmlns:a16="http://schemas.microsoft.com/office/drawing/2014/main" id="{52AB852B-3122-7F81-EF5B-405333935E36}"/>
                  </a:ext>
                </a:extLst>
              </p:cNvPr>
              <p:cNvSpPr/>
              <p:nvPr/>
            </p:nvSpPr>
            <p:spPr>
              <a:xfrm>
                <a:off x="4792600" y="12615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287;p49">
                <a:extLst>
                  <a:ext uri="{FF2B5EF4-FFF2-40B4-BE49-F238E27FC236}">
                    <a16:creationId xmlns:a16="http://schemas.microsoft.com/office/drawing/2014/main" id="{3A8DC501-9045-486F-76C9-19629B23B2E5}"/>
                  </a:ext>
                </a:extLst>
              </p:cNvPr>
              <p:cNvSpPr/>
              <p:nvPr/>
            </p:nvSpPr>
            <p:spPr>
              <a:xfrm>
                <a:off x="4605275" y="14884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288;p49">
                <a:extLst>
                  <a:ext uri="{FF2B5EF4-FFF2-40B4-BE49-F238E27FC236}">
                    <a16:creationId xmlns:a16="http://schemas.microsoft.com/office/drawing/2014/main" id="{629BF22A-3D26-3127-5581-F4ABC3F93C4B}"/>
                  </a:ext>
                </a:extLst>
              </p:cNvPr>
              <p:cNvSpPr/>
              <p:nvPr/>
            </p:nvSpPr>
            <p:spPr>
              <a:xfrm>
                <a:off x="4605275" y="14884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289;p49">
                <a:extLst>
                  <a:ext uri="{FF2B5EF4-FFF2-40B4-BE49-F238E27FC236}">
                    <a16:creationId xmlns:a16="http://schemas.microsoft.com/office/drawing/2014/main" id="{05F37A2D-507F-DB60-2BF0-18D553E94EFB}"/>
                  </a:ext>
                </a:extLst>
              </p:cNvPr>
              <p:cNvSpPr/>
              <p:nvPr/>
            </p:nvSpPr>
            <p:spPr>
              <a:xfrm>
                <a:off x="4747650" y="15634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290;p49">
                <a:extLst>
                  <a:ext uri="{FF2B5EF4-FFF2-40B4-BE49-F238E27FC236}">
                    <a16:creationId xmlns:a16="http://schemas.microsoft.com/office/drawing/2014/main" id="{F51862DD-7BF1-A147-4446-711E0D675A40}"/>
                  </a:ext>
                </a:extLst>
              </p:cNvPr>
              <p:cNvSpPr/>
              <p:nvPr/>
            </p:nvSpPr>
            <p:spPr>
              <a:xfrm>
                <a:off x="4747650" y="1564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291;p49">
                <a:extLst>
                  <a:ext uri="{FF2B5EF4-FFF2-40B4-BE49-F238E27FC236}">
                    <a16:creationId xmlns:a16="http://schemas.microsoft.com/office/drawing/2014/main" id="{0AC047A5-83FD-5FCB-B2F8-B384778EA003}"/>
                  </a:ext>
                </a:extLst>
              </p:cNvPr>
              <p:cNvSpPr/>
              <p:nvPr/>
            </p:nvSpPr>
            <p:spPr>
              <a:xfrm>
                <a:off x="4747650" y="15634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292;p49">
                <a:extLst>
                  <a:ext uri="{FF2B5EF4-FFF2-40B4-BE49-F238E27FC236}">
                    <a16:creationId xmlns:a16="http://schemas.microsoft.com/office/drawing/2014/main" id="{59B40555-C926-CD1B-9418-BE6D3BDCC074}"/>
                  </a:ext>
                </a:extLst>
              </p:cNvPr>
              <p:cNvSpPr/>
              <p:nvPr/>
            </p:nvSpPr>
            <p:spPr>
              <a:xfrm>
                <a:off x="4714475" y="15644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293;p49">
                <a:extLst>
                  <a:ext uri="{FF2B5EF4-FFF2-40B4-BE49-F238E27FC236}">
                    <a16:creationId xmlns:a16="http://schemas.microsoft.com/office/drawing/2014/main" id="{E96B4778-AFAB-DCBF-731F-795E2D8CFE27}"/>
                  </a:ext>
                </a:extLst>
              </p:cNvPr>
              <p:cNvSpPr/>
              <p:nvPr/>
            </p:nvSpPr>
            <p:spPr>
              <a:xfrm>
                <a:off x="4729450" y="15687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294;p49">
                <a:extLst>
                  <a:ext uri="{FF2B5EF4-FFF2-40B4-BE49-F238E27FC236}">
                    <a16:creationId xmlns:a16="http://schemas.microsoft.com/office/drawing/2014/main" id="{9739B748-B24C-3FEF-1233-AD0A2D5C2370}"/>
                  </a:ext>
                </a:extLst>
              </p:cNvPr>
              <p:cNvSpPr/>
              <p:nvPr/>
            </p:nvSpPr>
            <p:spPr>
              <a:xfrm>
                <a:off x="4714475" y="15666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295;p49">
                <a:extLst>
                  <a:ext uri="{FF2B5EF4-FFF2-40B4-BE49-F238E27FC236}">
                    <a16:creationId xmlns:a16="http://schemas.microsoft.com/office/drawing/2014/main" id="{1E0C0CF9-75F8-48DA-82C6-C131A7004F58}"/>
                  </a:ext>
                </a:extLst>
              </p:cNvPr>
              <p:cNvSpPr/>
              <p:nvPr/>
            </p:nvSpPr>
            <p:spPr>
              <a:xfrm>
                <a:off x="4730525" y="15644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296;p49">
                <a:extLst>
                  <a:ext uri="{FF2B5EF4-FFF2-40B4-BE49-F238E27FC236}">
                    <a16:creationId xmlns:a16="http://schemas.microsoft.com/office/drawing/2014/main" id="{CFF2656E-AE9A-73FF-0FE8-F425CBD8FB18}"/>
                  </a:ext>
                </a:extLst>
              </p:cNvPr>
              <p:cNvSpPr/>
              <p:nvPr/>
            </p:nvSpPr>
            <p:spPr>
              <a:xfrm>
                <a:off x="4393350" y="11117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98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297;p49">
                <a:extLst>
                  <a:ext uri="{FF2B5EF4-FFF2-40B4-BE49-F238E27FC236}">
                    <a16:creationId xmlns:a16="http://schemas.microsoft.com/office/drawing/2014/main" id="{A369F0EC-E337-5882-C51F-449BC6696843}"/>
                  </a:ext>
                </a:extLst>
              </p:cNvPr>
              <p:cNvSpPr/>
              <p:nvPr/>
            </p:nvSpPr>
            <p:spPr>
              <a:xfrm>
                <a:off x="4443650" y="14777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298;p49">
                <a:extLst>
                  <a:ext uri="{FF2B5EF4-FFF2-40B4-BE49-F238E27FC236}">
                    <a16:creationId xmlns:a16="http://schemas.microsoft.com/office/drawing/2014/main" id="{B7D321D5-88B1-53D0-B2EC-ECCE4C509237}"/>
                  </a:ext>
                </a:extLst>
              </p:cNvPr>
              <p:cNvSpPr/>
              <p:nvPr/>
            </p:nvSpPr>
            <p:spPr>
              <a:xfrm>
                <a:off x="4649175" y="12615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299;p49">
                <a:extLst>
                  <a:ext uri="{FF2B5EF4-FFF2-40B4-BE49-F238E27FC236}">
                    <a16:creationId xmlns:a16="http://schemas.microsoft.com/office/drawing/2014/main" id="{9E6D1691-55D9-51EF-6376-9CF52E627845}"/>
                  </a:ext>
                </a:extLst>
              </p:cNvPr>
              <p:cNvSpPr/>
              <p:nvPr/>
            </p:nvSpPr>
            <p:spPr>
              <a:xfrm>
                <a:off x="4393350" y="12455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300;p49">
                <a:extLst>
                  <a:ext uri="{FF2B5EF4-FFF2-40B4-BE49-F238E27FC236}">
                    <a16:creationId xmlns:a16="http://schemas.microsoft.com/office/drawing/2014/main" id="{ECACCE2B-0796-32B2-E954-4BB676069C02}"/>
                  </a:ext>
                </a:extLst>
              </p:cNvPr>
              <p:cNvSpPr/>
              <p:nvPr/>
            </p:nvSpPr>
            <p:spPr>
              <a:xfrm>
                <a:off x="4632050" y="11117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301;p49">
                <a:extLst>
                  <a:ext uri="{FF2B5EF4-FFF2-40B4-BE49-F238E27FC236}">
                    <a16:creationId xmlns:a16="http://schemas.microsoft.com/office/drawing/2014/main" id="{67082851-9C4D-898B-60E7-5F66CD21EE7D}"/>
                  </a:ext>
                </a:extLst>
              </p:cNvPr>
              <p:cNvSpPr/>
              <p:nvPr/>
            </p:nvSpPr>
            <p:spPr>
              <a:xfrm>
                <a:off x="4413675" y="11309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302;p49">
                <a:extLst>
                  <a:ext uri="{FF2B5EF4-FFF2-40B4-BE49-F238E27FC236}">
                    <a16:creationId xmlns:a16="http://schemas.microsoft.com/office/drawing/2014/main" id="{24882883-0E82-1EFA-6352-B71DCB37865E}"/>
                  </a:ext>
                </a:extLst>
              </p:cNvPr>
              <p:cNvSpPr/>
              <p:nvPr/>
            </p:nvSpPr>
            <p:spPr>
              <a:xfrm>
                <a:off x="4466125" y="13932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303;p49">
                <a:extLst>
                  <a:ext uri="{FF2B5EF4-FFF2-40B4-BE49-F238E27FC236}">
                    <a16:creationId xmlns:a16="http://schemas.microsoft.com/office/drawing/2014/main" id="{2D048DF0-9857-1325-BE06-5AE56FA54089}"/>
                  </a:ext>
                </a:extLst>
              </p:cNvPr>
              <p:cNvSpPr/>
              <p:nvPr/>
            </p:nvSpPr>
            <p:spPr>
              <a:xfrm>
                <a:off x="4413675" y="12273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304;p49">
                <a:extLst>
                  <a:ext uri="{FF2B5EF4-FFF2-40B4-BE49-F238E27FC236}">
                    <a16:creationId xmlns:a16="http://schemas.microsoft.com/office/drawing/2014/main" id="{2DA7530A-D127-16AE-78B3-B842B986F5BD}"/>
                  </a:ext>
                </a:extLst>
              </p:cNvPr>
              <p:cNvSpPr/>
              <p:nvPr/>
            </p:nvSpPr>
            <p:spPr>
              <a:xfrm>
                <a:off x="4580675" y="11309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69DFFC6-84A2-48D3-D608-4146CCD6F237}"/>
              </a:ext>
            </a:extLst>
          </p:cNvPr>
          <p:cNvGrpSpPr/>
          <p:nvPr/>
        </p:nvGrpSpPr>
        <p:grpSpPr>
          <a:xfrm>
            <a:off x="1709688" y="2064127"/>
            <a:ext cx="5357206" cy="1256290"/>
            <a:chOff x="311419" y="3386316"/>
            <a:chExt cx="4009979" cy="1139599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5E720A9-F1BE-A798-2FB5-7CE3F7218230}"/>
                </a:ext>
              </a:extLst>
            </p:cNvPr>
            <p:cNvGrpSpPr/>
            <p:nvPr/>
          </p:nvGrpSpPr>
          <p:grpSpPr>
            <a:xfrm>
              <a:off x="405311" y="3551949"/>
              <a:ext cx="3916087" cy="973966"/>
              <a:chOff x="-524047" y="190884"/>
              <a:chExt cx="11932920" cy="1724546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885FFB3-9343-E7DB-357C-14063679A395}"/>
                  </a:ext>
                </a:extLst>
              </p:cNvPr>
              <p:cNvSpPr/>
              <p:nvPr/>
            </p:nvSpPr>
            <p:spPr>
              <a:xfrm>
                <a:off x="-524047" y="204649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srgbClr val="4367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FD20B98-52FF-BA73-DBB5-6633CB802B94}"/>
                  </a:ext>
                </a:extLst>
              </p:cNvPr>
              <p:cNvSpPr txBox="1"/>
              <p:nvPr/>
            </p:nvSpPr>
            <p:spPr>
              <a:xfrm>
                <a:off x="3169265" y="190884"/>
                <a:ext cx="5722031" cy="1507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500" b="1" i="0" u="none" strike="noStrike" kern="1200" normalizeH="0" baseline="0" noProof="0">
                    <a:ln w="0"/>
                    <a:solidFill>
                      <a:schemeClr val="accent5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178</a:t>
                </a:r>
                <a:endParaRPr kumimoji="0" lang="en-US" altLang="en-US" sz="5500" b="1" i="0" u="none" strike="noStrike" kern="1200" normalizeH="0" baseline="0" noProof="0" dirty="0">
                  <a:ln w="0"/>
                  <a:solidFill>
                    <a:schemeClr val="accent5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3" name="Google Shape;3606;p43">
              <a:extLst>
                <a:ext uri="{FF2B5EF4-FFF2-40B4-BE49-F238E27FC236}">
                  <a16:creationId xmlns:a16="http://schemas.microsoft.com/office/drawing/2014/main" id="{622A6404-8D5E-D20F-D851-3C5F89FAE0C1}"/>
                </a:ext>
              </a:extLst>
            </p:cNvPr>
            <p:cNvSpPr/>
            <p:nvPr/>
          </p:nvSpPr>
          <p:spPr>
            <a:xfrm>
              <a:off x="311419" y="3386316"/>
              <a:ext cx="918025" cy="1042459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 w="762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500">
                  <a:solidFill>
                    <a:srgbClr val="CA3659"/>
                  </a:solidFill>
                  <a:latin typeface="#9Slide07 Cadena" panose="02000503000000020004" pitchFamily="2" charset="0"/>
                </a:rPr>
                <a:t>A</a:t>
              </a:r>
              <a:endParaRPr sz="5500">
                <a:solidFill>
                  <a:srgbClr val="CA3659"/>
                </a:solidFill>
                <a:latin typeface="#9Slide07 Cadena" panose="02000503000000020004" pitchFamily="2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8980710-187F-BD20-E923-9868087331FF}"/>
              </a:ext>
            </a:extLst>
          </p:cNvPr>
          <p:cNvGrpSpPr/>
          <p:nvPr/>
        </p:nvGrpSpPr>
        <p:grpSpPr>
          <a:xfrm>
            <a:off x="2702095" y="3738388"/>
            <a:ext cx="5374605" cy="1197950"/>
            <a:chOff x="264580" y="1643820"/>
            <a:chExt cx="4235200" cy="1087605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B87BB19-2064-4F03-EE08-B1151B96760C}"/>
                </a:ext>
              </a:extLst>
            </p:cNvPr>
            <p:cNvGrpSpPr/>
            <p:nvPr/>
          </p:nvGrpSpPr>
          <p:grpSpPr>
            <a:xfrm>
              <a:off x="655913" y="1706624"/>
              <a:ext cx="3843867" cy="1024801"/>
              <a:chOff x="129540" y="24240"/>
              <a:chExt cx="11932920" cy="181455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1887E11C-1631-8EE4-F35A-EB45BD63E33E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i="0" u="none" strike="noStrike" kern="1200" cap="none" spc="0" normalizeH="0" baseline="0" noProof="0">
                  <a:ln>
                    <a:noFill/>
                  </a:ln>
                  <a:solidFill>
                    <a:srgbClr val="4367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28A85DC-2F41-D16E-9DC3-2790EF2DB245}"/>
                  </a:ext>
                </a:extLst>
              </p:cNvPr>
              <p:cNvSpPr txBox="1"/>
              <p:nvPr/>
            </p:nvSpPr>
            <p:spPr>
              <a:xfrm>
                <a:off x="183113" y="24240"/>
                <a:ext cx="11221897" cy="1509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5500" b="1" kern="1200" dirty="0">
                    <a:ln w="0"/>
                    <a:solidFill>
                      <a:schemeClr val="accent5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Avo" panose="02040603050506020204" pitchFamily="18" charset="0"/>
                    <a:ea typeface="+mn-ea"/>
                    <a:cs typeface="+mn-cs"/>
                  </a:rPr>
                  <a:t>122</a:t>
                </a:r>
                <a:endParaRPr kumimoji="0" lang="en-US" altLang="en-US" sz="5500" b="1" i="0" u="none" strike="noStrike" kern="1200" normalizeH="0" baseline="0" noProof="0" dirty="0">
                  <a:ln w="0"/>
                  <a:solidFill>
                    <a:schemeClr val="accent5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8" name="Google Shape;3606;p43">
              <a:extLst>
                <a:ext uri="{FF2B5EF4-FFF2-40B4-BE49-F238E27FC236}">
                  <a16:creationId xmlns:a16="http://schemas.microsoft.com/office/drawing/2014/main" id="{44342317-34B6-BB5B-D871-6153A4594B25}"/>
                </a:ext>
              </a:extLst>
            </p:cNvPr>
            <p:cNvSpPr/>
            <p:nvPr/>
          </p:nvSpPr>
          <p:spPr>
            <a:xfrm>
              <a:off x="264580" y="1643820"/>
              <a:ext cx="918025" cy="1051871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 w="762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500">
                  <a:solidFill>
                    <a:srgbClr val="CA3659"/>
                  </a:solidFill>
                  <a:latin typeface="#9Slide07 Cadena" panose="02000503000000020004" pitchFamily="2" charset="0"/>
                </a:rPr>
                <a:t>B</a:t>
              </a:r>
              <a:endParaRPr sz="5500">
                <a:solidFill>
                  <a:srgbClr val="CA3659"/>
                </a:solidFill>
                <a:latin typeface="#9Slide07 Cadena" panose="02000503000000020004" pitchFamily="2" charset="0"/>
              </a:endParaRPr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3351CAF7-8DD4-5835-B63D-6CAF949AD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015" y="2465709"/>
            <a:ext cx="3464109" cy="277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F64347C-3230-5D4E-E15F-ADC03CBC9DFC}"/>
              </a:ext>
            </a:extLst>
          </p:cNvPr>
          <p:cNvSpPr/>
          <p:nvPr/>
        </p:nvSpPr>
        <p:spPr>
          <a:xfrm>
            <a:off x="550685" y="828041"/>
            <a:ext cx="4345317" cy="3487417"/>
          </a:xfrm>
          <a:custGeom>
            <a:avLst/>
            <a:gdLst>
              <a:gd name="connsiteX0" fmla="*/ 4665828 w 4345317"/>
              <a:gd name="connsiteY0" fmla="*/ 2611936 h 3487417"/>
              <a:gd name="connsiteX1" fmla="*/ 3964137 w 4345317"/>
              <a:gd name="connsiteY1" fmla="*/ 2730264 h 3487417"/>
              <a:gd name="connsiteX2" fmla="*/ 1437186 w 4345317"/>
              <a:gd name="connsiteY2" fmla="*/ 3384472 h 3487417"/>
              <a:gd name="connsiteX3" fmla="*/ 183947 w 4345317"/>
              <a:gd name="connsiteY3" fmla="*/ 1041527 h 3487417"/>
              <a:gd name="connsiteX4" fmla="*/ 2621829 w 4345317"/>
              <a:gd name="connsiteY4" fmla="*/ 37669 h 3487417"/>
              <a:gd name="connsiteX5" fmla="*/ 4294173 w 4345317"/>
              <a:gd name="connsiteY5" fmla="*/ 2119822 h 3487417"/>
              <a:gd name="connsiteX6" fmla="*/ 4665828 w 4345317"/>
              <a:gd name="connsiteY6" fmla="*/ 2611936 h 348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5317" h="3487417" fill="none" extrusionOk="0">
                <a:moveTo>
                  <a:pt x="4665828" y="2611936"/>
                </a:moveTo>
                <a:cubicBezTo>
                  <a:pt x="4585612" y="2672579"/>
                  <a:pt x="4210870" y="2726630"/>
                  <a:pt x="3964137" y="2730264"/>
                </a:cubicBezTo>
                <a:cubicBezTo>
                  <a:pt x="3304415" y="3285114"/>
                  <a:pt x="2437554" y="3734552"/>
                  <a:pt x="1437186" y="3384472"/>
                </a:cubicBezTo>
                <a:cubicBezTo>
                  <a:pt x="383314" y="2879697"/>
                  <a:pt x="-351362" y="1964293"/>
                  <a:pt x="183947" y="1041527"/>
                </a:cubicBezTo>
                <a:cubicBezTo>
                  <a:pt x="595522" y="137464"/>
                  <a:pt x="1505690" y="-167445"/>
                  <a:pt x="2621829" y="37669"/>
                </a:cubicBezTo>
                <a:cubicBezTo>
                  <a:pt x="3639327" y="150293"/>
                  <a:pt x="4699670" y="1091754"/>
                  <a:pt x="4294173" y="2119822"/>
                </a:cubicBezTo>
                <a:cubicBezTo>
                  <a:pt x="4394628" y="2272935"/>
                  <a:pt x="4580986" y="2494613"/>
                  <a:pt x="4665828" y="2611936"/>
                </a:cubicBezTo>
                <a:close/>
              </a:path>
              <a:path w="4345317" h="3487417" stroke="0" extrusionOk="0">
                <a:moveTo>
                  <a:pt x="4665828" y="2611936"/>
                </a:moveTo>
                <a:cubicBezTo>
                  <a:pt x="4506603" y="2595190"/>
                  <a:pt x="4258438" y="2665836"/>
                  <a:pt x="3964137" y="2730264"/>
                </a:cubicBezTo>
                <a:cubicBezTo>
                  <a:pt x="3376599" y="3387094"/>
                  <a:pt x="2362310" y="3669944"/>
                  <a:pt x="1437186" y="3384472"/>
                </a:cubicBezTo>
                <a:cubicBezTo>
                  <a:pt x="186644" y="3233342"/>
                  <a:pt x="-268557" y="2003428"/>
                  <a:pt x="183947" y="1041527"/>
                </a:cubicBezTo>
                <a:cubicBezTo>
                  <a:pt x="553903" y="483744"/>
                  <a:pt x="1594342" y="-129434"/>
                  <a:pt x="2621829" y="37669"/>
                </a:cubicBezTo>
                <a:cubicBezTo>
                  <a:pt x="3621389" y="164773"/>
                  <a:pt x="4625005" y="1189435"/>
                  <a:pt x="4294173" y="2119822"/>
                </a:cubicBezTo>
                <a:cubicBezTo>
                  <a:pt x="4407958" y="2260032"/>
                  <a:pt x="4580773" y="2440305"/>
                  <a:pt x="4665828" y="2611936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CA3659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  <a:ea typeface="Cambria" panose="02040503050406030204" pitchFamily="18" charset="0"/>
              </a:rPr>
              <a:t>CỦNG CỐ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CF6D15-1FBA-8F44-D5C4-983B6F97B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443" y="-287774"/>
            <a:ext cx="6378046" cy="51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4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4393591" y="1187045"/>
            <a:ext cx="584571" cy="437000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049167" y="879126"/>
            <a:ext cx="474981" cy="650298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2A55A3D4-58D0-2440-2267-D4B89EE10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091" y="2875254"/>
            <a:ext cx="1798476" cy="2036240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B0D4D271-4BF8-93D7-DE25-90A6F403FD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000" r="24162"/>
          <a:stretch>
            <a:fillRect/>
          </a:stretch>
        </p:blipFill>
        <p:spPr>
          <a:xfrm>
            <a:off x="3422665" y="-21042"/>
            <a:ext cx="2096432" cy="1438828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25" y="1455300"/>
            <a:ext cx="2377646" cy="1426588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8496083C-68B3-DDA8-F2D7-F4A2A1FB9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8221" y="1624045"/>
            <a:ext cx="2243522" cy="1560711"/>
          </a:xfrm>
          <a:prstGeom prst="rect">
            <a:avLst/>
          </a:prstGeom>
        </p:spPr>
      </p:pic>
      <p:pic>
        <p:nvPicPr>
          <p:cNvPr id="574" name="Picture 573">
            <a:extLst>
              <a:ext uri="{FF2B5EF4-FFF2-40B4-BE49-F238E27FC236}">
                <a16:creationId xmlns:a16="http://schemas.microsoft.com/office/drawing/2014/main" id="{91D3474E-FC59-B305-FDE4-F8E14471690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17713"/>
          <a:stretch>
            <a:fillRect/>
          </a:stretch>
        </p:blipFill>
        <p:spPr>
          <a:xfrm>
            <a:off x="4484993" y="1364333"/>
            <a:ext cx="5517286" cy="3433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194297" y="1777609"/>
            <a:ext cx="4171773" cy="1418488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494022-3221-5D16-8C2C-703C5BF7F076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latin typeface="UTM Avo" panose="02040603050506020204" pitchFamily="18" charset="0"/>
                </a:rPr>
                <a:t>18</a:t>
              </a: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4758175" y="1711402"/>
            <a:ext cx="4130340" cy="1569225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atin typeface="UTM Avo" panose="02040603050506020204" pitchFamily="18" charset="0"/>
                  </a:rPr>
                  <a:t>16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255485" y="3325721"/>
            <a:ext cx="4207917" cy="1547817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atin typeface="UTM Avo" panose="02040603050506020204" pitchFamily="18" charset="0"/>
                  </a:rPr>
                  <a:t>20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4758175" y="3218975"/>
            <a:ext cx="4130340" cy="1654563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atin typeface="UTM Avo" panose="02040603050506020204" pitchFamily="18" charset="0"/>
                  </a:rPr>
                  <a:t>4</a:t>
                </a: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3215480" y="1838038"/>
            <a:ext cx="1302132" cy="1122249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7609053" y="3478980"/>
            <a:ext cx="1302132" cy="1155506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3264796" y="3387687"/>
            <a:ext cx="1252816" cy="1198708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7902847" y="1995859"/>
            <a:ext cx="1008338" cy="848276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79537" y="118491"/>
            <a:ext cx="8964778" cy="1553496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771351" y="324308"/>
                <a:ext cx="688781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UTM Avo" panose="02040603050506020204" pitchFamily="18" charset="0"/>
                  </a:rPr>
                  <a:t>8 đôi đũa có bao nhiêu </a:t>
                </a:r>
              </a:p>
              <a:p>
                <a:pPr algn="ctr"/>
                <a:r>
                  <a:rPr lang="en-US" sz="3200" b="1">
                    <a:latin typeface="UTM Avo" panose="02040603050506020204" pitchFamily="18" charset="0"/>
                  </a:rPr>
                  <a:t>chiếc đũa?</a:t>
                </a:r>
              </a:p>
            </p:txBody>
          </p:sp>
        </p:grpSp>
        <p:pic>
          <p:nvPicPr>
            <p:cNvPr id="35" name="Picture 34">
              <a:hlinkClick r:id="rId6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BE28-FA0B-ADDD-2E56-91F4D563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8C51A-FCF6-8288-AC65-A3ADE7C4D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A">
            <a:extLst>
              <a:ext uri="{FF2B5EF4-FFF2-40B4-BE49-F238E27FC236}">
                <a16:creationId xmlns:a16="http://schemas.microsoft.com/office/drawing/2014/main" id="{B58527A4-71BE-EB63-9639-0655BA44F14D}"/>
              </a:ext>
            </a:extLst>
          </p:cNvPr>
          <p:cNvGrpSpPr/>
          <p:nvPr/>
        </p:nvGrpSpPr>
        <p:grpSpPr>
          <a:xfrm>
            <a:off x="194297" y="1777609"/>
            <a:ext cx="4171773" cy="1418488"/>
            <a:chOff x="194297" y="1777609"/>
            <a:chExt cx="4171773" cy="1418488"/>
          </a:xfrm>
        </p:grpSpPr>
        <p:sp>
          <p:nvSpPr>
            <p:cNvPr id="5" name="Google Shape;1182;p42">
              <a:extLst>
                <a:ext uri="{FF2B5EF4-FFF2-40B4-BE49-F238E27FC236}">
                  <a16:creationId xmlns:a16="http://schemas.microsoft.com/office/drawing/2014/main" id="{493790B4-9DC8-D8F4-CA52-9B37DAF6ADE0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711F55-3348-72A8-7D07-68E07D8BD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CA16E3-770C-A59A-DD37-6C47213412E2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latin typeface="UTM Avo" panose="02040603050506020204" pitchFamily="18" charset="0"/>
                </a:rPr>
                <a:t>8</a:t>
              </a:r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E035AB84-8B70-5CCA-7DBD-35B26D7B64A2}"/>
              </a:ext>
            </a:extLst>
          </p:cNvPr>
          <p:cNvGrpSpPr/>
          <p:nvPr/>
        </p:nvGrpSpPr>
        <p:grpSpPr>
          <a:xfrm>
            <a:off x="4758175" y="1711402"/>
            <a:ext cx="4130340" cy="1569225"/>
            <a:chOff x="4784856" y="1835734"/>
            <a:chExt cx="4130340" cy="15692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EC35F6-4C57-1676-49A7-89DEA113B214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1" name="Google Shape;1182;p42">
                <a:extLst>
                  <a:ext uri="{FF2B5EF4-FFF2-40B4-BE49-F238E27FC236}">
                    <a16:creationId xmlns:a16="http://schemas.microsoft.com/office/drawing/2014/main" id="{21A9D59A-BC60-05EA-BD12-6A6C59B7CF6A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188083-AF7E-5469-83ED-8FBAD48CA07E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atin typeface="UTM Avo" panose="02040603050506020204" pitchFamily="18" charset="0"/>
                  </a:rPr>
                  <a:t>40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DA1CA4-A20E-64AE-4E2E-C5483502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3" name="C">
            <a:extLst>
              <a:ext uri="{FF2B5EF4-FFF2-40B4-BE49-F238E27FC236}">
                <a16:creationId xmlns:a16="http://schemas.microsoft.com/office/drawing/2014/main" id="{1827FB6E-FDEF-4057-9581-1A20698C54D4}"/>
              </a:ext>
            </a:extLst>
          </p:cNvPr>
          <p:cNvGrpSpPr/>
          <p:nvPr/>
        </p:nvGrpSpPr>
        <p:grpSpPr>
          <a:xfrm>
            <a:off x="232815" y="3341685"/>
            <a:ext cx="4207917" cy="1547817"/>
            <a:chOff x="232815" y="3341685"/>
            <a:chExt cx="4207917" cy="154781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069F14-1047-201A-7B24-BDA0E14FB19E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6" name="Google Shape;1182;p42">
                <a:extLst>
                  <a:ext uri="{FF2B5EF4-FFF2-40B4-BE49-F238E27FC236}">
                    <a16:creationId xmlns:a16="http://schemas.microsoft.com/office/drawing/2014/main" id="{DA7B4626-EE68-05F0-6A15-A149A107A85E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79A417-BF08-A570-A36B-F3C7E729E434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atin typeface="UTM Avo" panose="02040603050506020204" pitchFamily="18" charset="0"/>
                  </a:rPr>
                  <a:t>12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2812BF-6617-C059-0F8F-0FBA0D4D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8" name="D">
            <a:extLst>
              <a:ext uri="{FF2B5EF4-FFF2-40B4-BE49-F238E27FC236}">
                <a16:creationId xmlns:a16="http://schemas.microsoft.com/office/drawing/2014/main" id="{42B8F96D-9877-81A4-B298-0F3D057E0A65}"/>
              </a:ext>
            </a:extLst>
          </p:cNvPr>
          <p:cNvGrpSpPr/>
          <p:nvPr/>
        </p:nvGrpSpPr>
        <p:grpSpPr>
          <a:xfrm>
            <a:off x="4758175" y="3218975"/>
            <a:ext cx="4130340" cy="1654563"/>
            <a:chOff x="4758175" y="3218975"/>
            <a:chExt cx="4130340" cy="165456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147932-499D-F25F-B6F4-74F17A57FD52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1" name="Google Shape;1182;p42">
                <a:extLst>
                  <a:ext uri="{FF2B5EF4-FFF2-40B4-BE49-F238E27FC236}">
                    <a16:creationId xmlns:a16="http://schemas.microsoft.com/office/drawing/2014/main" id="{4A5A293A-8AF6-A619-204A-1F2F4046A13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9C5C17-941E-E5D4-D20A-A0B860AB1937}"/>
                  </a:ext>
                </a:extLst>
              </p:cNvPr>
              <p:cNvSpPr txBox="1"/>
              <p:nvPr/>
            </p:nvSpPr>
            <p:spPr>
              <a:xfrm>
                <a:off x="5928093" y="1984674"/>
                <a:ext cx="22094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atin typeface="UTM Avo" panose="02040603050506020204" pitchFamily="18" charset="0"/>
                  </a:rPr>
                  <a:t>10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90427B-D363-9272-0F81-D055C011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07015E32-9A31-B7D8-7996-5025CE31ADA8}"/>
              </a:ext>
            </a:extLst>
          </p:cNvPr>
          <p:cNvSpPr/>
          <p:nvPr/>
        </p:nvSpPr>
        <p:spPr>
          <a:xfrm>
            <a:off x="7524904" y="1595677"/>
            <a:ext cx="1302132" cy="1122249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D8371EE0-DE72-32D0-BB55-B432D87C8AB8}"/>
              </a:ext>
            </a:extLst>
          </p:cNvPr>
          <p:cNvSpPr/>
          <p:nvPr/>
        </p:nvSpPr>
        <p:spPr>
          <a:xfrm>
            <a:off x="3134748" y="1579048"/>
            <a:ext cx="1302132" cy="1155506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B0A05383-C3FA-D8A1-1952-08F8140ACE30}"/>
              </a:ext>
            </a:extLst>
          </p:cNvPr>
          <p:cNvSpPr/>
          <p:nvPr/>
        </p:nvSpPr>
        <p:spPr>
          <a:xfrm>
            <a:off x="3264134" y="3167690"/>
            <a:ext cx="1252816" cy="1198708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0C068BBD-EEE1-4641-BF86-B72445BB4FEC}"/>
              </a:ext>
            </a:extLst>
          </p:cNvPr>
          <p:cNvSpPr/>
          <p:nvPr/>
        </p:nvSpPr>
        <p:spPr>
          <a:xfrm>
            <a:off x="7833512" y="3090865"/>
            <a:ext cx="1107785" cy="966014"/>
          </a:xfrm>
          <a:prstGeom prst="heart">
            <a:avLst/>
          </a:prstGeom>
          <a:solidFill>
            <a:srgbClr val="FF6A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ECC536-57E3-B979-75D1-5E1F6E40B696}"/>
              </a:ext>
            </a:extLst>
          </p:cNvPr>
          <p:cNvGrpSpPr/>
          <p:nvPr/>
        </p:nvGrpSpPr>
        <p:grpSpPr>
          <a:xfrm>
            <a:off x="99158" y="85990"/>
            <a:ext cx="8899431" cy="1564481"/>
            <a:chOff x="99158" y="85990"/>
            <a:chExt cx="8899431" cy="156448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BC71C06-3AE0-FF90-E01B-FC787E21150D}"/>
                </a:ext>
              </a:extLst>
            </p:cNvPr>
            <p:cNvGrpSpPr/>
            <p:nvPr/>
          </p:nvGrpSpPr>
          <p:grpSpPr>
            <a:xfrm>
              <a:off x="426309" y="85990"/>
              <a:ext cx="8572280" cy="1553496"/>
              <a:chOff x="335021" y="23792"/>
              <a:chExt cx="8572280" cy="155349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A1D3AC5-2FF0-0D17-51AB-75C0D26CB0EC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6" name="Google Shape;2105;p47">
                  <a:extLst>
                    <a:ext uri="{FF2B5EF4-FFF2-40B4-BE49-F238E27FC236}">
                      <a16:creationId xmlns:a16="http://schemas.microsoft.com/office/drawing/2014/main" id="{2F08A507-008F-8C14-4F06-5C6555E6BA22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D27BBFE-BE6A-5112-BFFC-F7758F2C040A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45EA588-165B-34AB-D105-7F930D259FCD}"/>
                  </a:ext>
                </a:extLst>
              </p:cNvPr>
              <p:cNvSpPr txBox="1"/>
              <p:nvPr/>
            </p:nvSpPr>
            <p:spPr>
              <a:xfrm>
                <a:off x="2137666" y="338607"/>
                <a:ext cx="62466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UTM Avo" panose="02040603050506020204" pitchFamily="18" charset="0"/>
                  </a:rPr>
                  <a:t>20 chiếc giày là bao nhiêu đôi giày?</a:t>
                </a:r>
              </a:p>
            </p:txBody>
          </p:sp>
        </p:grpSp>
        <p:pic>
          <p:nvPicPr>
            <p:cNvPr id="38" name="Picture 37">
              <a:hlinkClick r:id="rId6" action="ppaction://hlinksldjump"/>
              <a:extLst>
                <a:ext uri="{FF2B5EF4-FFF2-40B4-BE49-F238E27FC236}">
                  <a16:creationId xmlns:a16="http://schemas.microsoft.com/office/drawing/2014/main" id="{C4579AB6-91E4-B622-F206-20D2FA09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158" y="89760"/>
              <a:ext cx="2243522" cy="156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5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194297" y="1777609"/>
            <a:ext cx="4171773" cy="1418488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latin typeface="UTM Avo" panose="02040603050506020204" pitchFamily="18" charset="0"/>
                </a:rPr>
                <a:t>24</a:t>
              </a: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4758175" y="1711402"/>
            <a:ext cx="4130340" cy="1569225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atin typeface="UTM Avo" panose="02040603050506020204" pitchFamily="18" charset="0"/>
                  </a:rPr>
                  <a:t>10</a:t>
                </a: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232815" y="3341685"/>
            <a:ext cx="4207917" cy="1547817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4758175" y="3218975"/>
            <a:ext cx="4130340" cy="1654563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atin typeface="UTM Avo" panose="02040603050506020204" pitchFamily="18" charset="0"/>
                  </a:rPr>
                  <a:t>8</a:t>
                </a: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7647571" y="1862962"/>
            <a:ext cx="1302132" cy="1122249"/>
          </a:xfrm>
          <a:prstGeom prst="mathMultiply">
            <a:avLst/>
          </a:prstGeom>
          <a:solidFill>
            <a:srgbClr val="00206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7696457" y="3477877"/>
            <a:ext cx="1302132" cy="1155506"/>
          </a:xfrm>
          <a:prstGeom prst="mathMultiply">
            <a:avLst/>
          </a:prstGeom>
          <a:solidFill>
            <a:srgbClr val="00206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3620243" y="3422142"/>
            <a:ext cx="1252816" cy="1198708"/>
          </a:xfrm>
          <a:prstGeom prst="mathMultiply">
            <a:avLst/>
          </a:prstGeom>
          <a:solidFill>
            <a:srgbClr val="00206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3666031" y="1977417"/>
            <a:ext cx="991711" cy="827301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033F98-D29F-CC36-918F-01F5490E548B}"/>
              </a:ext>
            </a:extLst>
          </p:cNvPr>
          <p:cNvGrpSpPr/>
          <p:nvPr/>
        </p:nvGrpSpPr>
        <p:grpSpPr>
          <a:xfrm>
            <a:off x="43109" y="54267"/>
            <a:ext cx="8955480" cy="1611356"/>
            <a:chOff x="43109" y="85990"/>
            <a:chExt cx="8955480" cy="1611356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A494FD56-6031-30C1-EBD3-D8BFA61ED704}"/>
                </a:ext>
              </a:extLst>
            </p:cNvPr>
            <p:cNvGrpSpPr/>
            <p:nvPr/>
          </p:nvGrpSpPr>
          <p:grpSpPr>
            <a:xfrm>
              <a:off x="426309" y="85990"/>
              <a:ext cx="8572280" cy="1553496"/>
              <a:chOff x="335021" y="23792"/>
              <a:chExt cx="8572280" cy="1553496"/>
            </a:xfrm>
          </p:grpSpPr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469D7A8D-AC90-821C-807E-ACF7EF71BEE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85" name="Google Shape;2105;p47">
                  <a:extLst>
                    <a:ext uri="{FF2B5EF4-FFF2-40B4-BE49-F238E27FC236}">
                      <a16:creationId xmlns:a16="http://schemas.microsoft.com/office/drawing/2014/main" id="{DA3FBF7E-E84E-7E93-863D-5C618E6F7EF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6F8CBEE7-4D51-C2A8-57D9-B137FF524BE2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FC9217A-F002-4CBC-34C1-FD13B89B137E}"/>
                  </a:ext>
                </a:extLst>
              </p:cNvPr>
              <p:cNvSpPr txBox="1"/>
              <p:nvPr/>
            </p:nvSpPr>
            <p:spPr>
              <a:xfrm>
                <a:off x="1387051" y="296939"/>
                <a:ext cx="714737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UTM Avo" panose="02040603050506020204" pitchFamily="18" charset="0"/>
                  </a:rPr>
                  <a:t>1 bàn học có 2 cái ghế vậy 12 bàn có bao nhiêu cái ghế?</a:t>
                </a:r>
              </a:p>
            </p:txBody>
          </p:sp>
        </p:grpSp>
        <p:pic>
          <p:nvPicPr>
            <p:cNvPr id="35" name="Picture 34">
              <a:hlinkClick r:id="rId6" action="ppaction://hlinksldjump"/>
              <a:extLst>
                <a:ext uri="{FF2B5EF4-FFF2-40B4-BE49-F238E27FC236}">
                  <a16:creationId xmlns:a16="http://schemas.microsoft.com/office/drawing/2014/main" id="{F2F55941-A3F1-D455-CA3B-3810A5E23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109" y="128121"/>
              <a:ext cx="1722272" cy="156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44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40248396"/>
</p:tagLst>
</file>

<file path=ppt/theme/theme1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110</Words>
  <Application>Microsoft Office PowerPoint</Application>
  <PresentationFormat>On-screen Show (16:9)</PresentationFormat>
  <Paragraphs>35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32" baseType="lpstr">
      <vt:lpstr>#9Slide04 SFU Belle</vt:lpstr>
      <vt:lpstr>Manjari</vt:lpstr>
      <vt:lpstr>Dosis</vt:lpstr>
      <vt:lpstr>Patrick Hand</vt:lpstr>
      <vt:lpstr>Times New Roman</vt:lpstr>
      <vt:lpstr>Alef</vt:lpstr>
      <vt:lpstr>#9Slide07 Cadena</vt:lpstr>
      <vt:lpstr>Open Sans</vt:lpstr>
      <vt:lpstr>#9Slide07 HoneyCream</vt:lpstr>
      <vt:lpstr>UVF Aphrodite Pro</vt:lpstr>
      <vt:lpstr>Quicksand Medium</vt:lpstr>
      <vt:lpstr>UTM Guanine</vt:lpstr>
      <vt:lpstr>UTM Avo</vt:lpstr>
      <vt:lpstr>Arial</vt:lpstr>
      <vt:lpstr>Lora</vt:lpstr>
      <vt:lpstr>#9Slide05 SVNSnell Roundhand Sc</vt:lpstr>
      <vt:lpstr>Pacifico</vt:lpstr>
      <vt:lpstr>#9Slide05 Aphrodite Pro</vt:lpstr>
      <vt:lpstr>Bowlby One SC</vt:lpstr>
      <vt:lpstr>Calibri</vt:lpstr>
      <vt:lpstr>SVN-Newton</vt:lpstr>
      <vt:lpstr>#9Slide07 Altus</vt:lpstr>
      <vt:lpstr>Fast Food Digital Menu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Diệu Hiền MNT</dc:creator>
  <cp:keywords>Diệu Hiền MNT</cp:keywords>
  <cp:lastModifiedBy>Cao Nam</cp:lastModifiedBy>
  <cp:revision>27</cp:revision>
  <dcterms:modified xsi:type="dcterms:W3CDTF">2025-09-14T09:31:06Z</dcterms:modified>
</cp:coreProperties>
</file>