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9" r:id="rId2"/>
    <p:sldId id="258" r:id="rId3"/>
    <p:sldId id="261" r:id="rId4"/>
    <p:sldId id="264" r:id="rId5"/>
    <p:sldId id="275" r:id="rId6"/>
    <p:sldId id="310" r:id="rId7"/>
    <p:sldId id="2670" r:id="rId8"/>
    <p:sldId id="276" r:id="rId9"/>
    <p:sldId id="281" r:id="rId10"/>
    <p:sldId id="2683" r:id="rId11"/>
    <p:sldId id="284" r:id="rId12"/>
    <p:sldId id="2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8CFDA-D825-4CBD-A2A8-12A93D56CD9F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6D37A-2AEC-435E-BB69-EE4DE3524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29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84272-38F6-4097-9C1E-12227217EF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637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349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196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78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84272-38F6-4097-9C1E-12227217EF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96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104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829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843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620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529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869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73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6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3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68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313CAAC-86DD-4554-9F13-4B33E9A9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4" b="2"/>
          <a:stretch/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8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7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2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2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1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3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7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B1F370C9-4CCD-4459-8BE5-6252DEF24FD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323850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3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34.png"/><Relationship Id="rId5" Type="http://schemas.openxmlformats.org/officeDocument/2006/relationships/image" Target="../media/image16.png"/><Relationship Id="rId10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36.png"/><Relationship Id="rId5" Type="http://schemas.openxmlformats.org/officeDocument/2006/relationships/image" Target="../media/image8.pn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slide" Target="slide6.xml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9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783771"/>
            <a:ext cx="6543304" cy="6190088"/>
          </a:xfrm>
          <a:prstGeom prst="rect">
            <a:avLst/>
          </a:prstGeom>
        </p:spPr>
      </p:pic>
      <p:pic>
        <p:nvPicPr>
          <p:cNvPr id="9" name="图片 36">
            <a:extLst>
              <a:ext uri="{FF2B5EF4-FFF2-40B4-BE49-F238E27FC236}">
                <a16:creationId xmlns:a16="http://schemas.microsoft.com/office/drawing/2014/main" id="{822312E0-E2A3-4623-B5A9-6B790E5A0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766" y="1642740"/>
            <a:ext cx="1727788" cy="1727788"/>
          </a:xfrm>
          <a:prstGeom prst="rect">
            <a:avLst/>
          </a:prstGeom>
        </p:spPr>
      </p:pic>
      <p:pic>
        <p:nvPicPr>
          <p:cNvPr id="10" name="图形 85">
            <a:extLst>
              <a:ext uri="{FF2B5EF4-FFF2-40B4-BE49-F238E27FC236}">
                <a16:creationId xmlns:a16="http://schemas.microsoft.com/office/drawing/2014/main" id="{C69C4A99-2D7C-4571-9EA7-00C525FF3B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6221" y="560058"/>
            <a:ext cx="1041400" cy="1054100"/>
          </a:xfrm>
          <a:prstGeom prst="rect">
            <a:avLst/>
          </a:prstGeom>
        </p:spPr>
      </p:pic>
      <p:pic>
        <p:nvPicPr>
          <p:cNvPr id="11" name="Picture 5" descr="C:\Users\Administrator\Desktop\小鸟.png">
            <a:extLst>
              <a:ext uri="{FF2B5EF4-FFF2-40B4-BE49-F238E27FC236}">
                <a16:creationId xmlns:a16="http://schemas.microsoft.com/office/drawing/2014/main" id="{ADD208CA-3C01-444E-9CB0-D3777BCF1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4783" y="1063224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CC3A8347-D735-4639-9D8B-02C554FD0C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52" y="-201354"/>
            <a:ext cx="1475295" cy="1475295"/>
          </a:xfrm>
          <a:prstGeom prst="rect">
            <a:avLst/>
          </a:prstGeom>
        </p:spPr>
      </p:pic>
      <p:pic>
        <p:nvPicPr>
          <p:cNvPr id="13" name="图片 36">
            <a:extLst>
              <a:ext uri="{FF2B5EF4-FFF2-40B4-BE49-F238E27FC236}">
                <a16:creationId xmlns:a16="http://schemas.microsoft.com/office/drawing/2014/main" id="{822312E0-E2A3-4623-B5A9-6B790E5A0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845" y="349362"/>
            <a:ext cx="1727788" cy="1727788"/>
          </a:xfrm>
          <a:prstGeom prst="rect">
            <a:avLst/>
          </a:prstGeom>
        </p:spPr>
      </p:pic>
      <p:pic>
        <p:nvPicPr>
          <p:cNvPr id="14" name="图片 28">
            <a:extLst>
              <a:ext uri="{FF2B5EF4-FFF2-40B4-BE49-F238E27FC236}">
                <a16:creationId xmlns:a16="http://schemas.microsoft.com/office/drawing/2014/main" id="{AB411A0C-6243-4A33-9951-FB125D0D1E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0136" y="846516"/>
            <a:ext cx="1609724" cy="1320799"/>
          </a:xfrm>
          <a:prstGeom prst="rect">
            <a:avLst/>
          </a:prstGeom>
        </p:spPr>
      </p:pic>
      <p:sp>
        <p:nvSpPr>
          <p:cNvPr id="4" name="TextBox 71">
            <a:extLst>
              <a:ext uri="{FF2B5EF4-FFF2-40B4-BE49-F238E27FC236}">
                <a16:creationId xmlns:a16="http://schemas.microsoft.com/office/drawing/2014/main" id="{6F65193B-C112-AF81-25DB-D4A5E9F466E2}"/>
              </a:ext>
            </a:extLst>
          </p:cNvPr>
          <p:cNvSpPr txBox="1"/>
          <p:nvPr/>
        </p:nvSpPr>
        <p:spPr>
          <a:xfrm>
            <a:off x="3938845" y="3023460"/>
            <a:ext cx="7543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7200" b="1" dirty="0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59:</a:t>
            </a:r>
            <a:r>
              <a:rPr lang="en-US" altLang="zh-CN" sz="7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7200" b="1" dirty="0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100 000</a:t>
            </a:r>
            <a:r>
              <a:rPr lang="vi-VN" altLang="zh-CN" sz="7200" b="1" dirty="0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altLang="zh-CN" sz="7200" b="1" dirty="0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( Tiết 2 )</a:t>
            </a:r>
            <a:endParaRPr lang="zh-CN" altLang="en-US" sz="7200" b="1" dirty="0">
              <a:solidFill>
                <a:srgbClr val="C0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B4ACBF-2E93-599C-0DE8-B5EC88F3A8ED}"/>
              </a:ext>
            </a:extLst>
          </p:cNvPr>
          <p:cNvSpPr txBox="1"/>
          <p:nvPr/>
        </p:nvSpPr>
        <p:spPr>
          <a:xfrm>
            <a:off x="2854199" y="244928"/>
            <a:ext cx="70217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 TIỂU HỌC</a:t>
            </a:r>
            <a:r>
              <a:rPr lang="en-US" sz="2400" b="1" dirty="0">
                <a:solidFill>
                  <a:schemeClr val="tx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GIANG BIÊN</a:t>
            </a:r>
            <a:endParaRPr lang="vi-VN" sz="2400" b="1" dirty="0">
              <a:solidFill>
                <a:schemeClr val="tx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60F7AF-21F3-855E-1F42-0867BC977591}"/>
              </a:ext>
            </a:extLst>
          </p:cNvPr>
          <p:cNvSpPr txBox="1"/>
          <p:nvPr/>
        </p:nvSpPr>
        <p:spPr>
          <a:xfrm>
            <a:off x="3390893" y="2115895"/>
            <a:ext cx="82173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02920"/>
            <a:r>
              <a:rPr lang="vi-VN" sz="4000" b="1" dirty="0">
                <a:ln w="0"/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Môn: Toán</a:t>
            </a:r>
            <a:endParaRPr lang="en-US" sz="4000" b="1" dirty="0">
              <a:ln w="0"/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45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24 C -0.01237 0.00138 -0.02305 0.00717 -0.03542 0.00902 C -0.04805 0.01551 -0.05977 0.01666 -0.07292 0.01851 C -0.18841 0.01551 -0.19063 0.03287 -0.25625 0.00347 C -0.26302 -0.00463 -0.26459 -0.01112 -0.27084 -0.02246 C -0.28073 -0.04005 -0.29128 -0.0588 -0.30521 -0.06505 C -0.34102 -0.10718 -0.42318 -0.09028 -0.44896 -0.09074 C -0.45951 -0.09561 -0.47058 -0.09723 -0.48125 -0.10209 C -0.48802 -0.1051 -0.49414 -0.10926 -0.50104 -0.11135 C -0.51055 -0.11806 -0.52123 -0.125 -0.53125 -0.12801 C -0.54701 -0.1419 -0.56315 -0.15324 -0.58021 -0.16135 C -0.58633 -0.16412 -0.59128 -0.17014 -0.59688 -0.17431 C -0.6099 -0.18357 -0.62552 -0.19074 -0.63959 -0.19468 C -0.67188 -0.19306 -0.70313 -0.19098 -0.73542 -0.1926 C -0.74987 -0.20116 -0.76446 -0.20834 -0.77813 -0.22037 C -0.78425 -0.22593 -0.79024 -0.23218 -0.79701 -0.23519 C -0.81003 -0.24908 -0.79466 -0.23403 -0.80729 -0.2426 C -0.81302 -0.2463 -0.81836 -0.25301 -0.82409 -0.25741 C -0.83008 -0.26204 -0.82617 -0.25649 -0.83138 -0.26112 C -0.84102 -0.26968 -0.85104 -0.27801 -0.86146 -0.28334 C -0.87084 -0.29445 -0.88112 -0.30556 -0.8918 -0.31297 C -0.89961 -0.32709 -0.91211 -0.33449 -0.91875 -0.35186 C -0.92019 -0.35556 -0.92201 -0.35903 -0.92292 -0.36297 C -0.92357 -0.36598 -0.92396 -0.36945 -0.925 -0.37223 C -0.92761 -0.37963 -0.93164 -0.38519 -0.93438 -0.3926 C -0.9405 -0.40857 -0.94545 -0.41783 -0.95313 -0.43149 " pathEditMode="relative" rAng="0" ptsTypes="AAAAAAAAAAAAAAAAAAAAAAAAAA">
                                      <p:cBhvr>
                                        <p:cTn id="19" dur="6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56" y="-2050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9276" y="728089"/>
            <a:ext cx="11673445" cy="5975399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64E9E0-1001-C360-B247-F7446367A51B}"/>
              </a:ext>
            </a:extLst>
          </p:cNvPr>
          <p:cNvGrpSpPr/>
          <p:nvPr/>
        </p:nvGrpSpPr>
        <p:grpSpPr>
          <a:xfrm>
            <a:off x="866586" y="945484"/>
            <a:ext cx="2018854" cy="908864"/>
            <a:chOff x="805626" y="944161"/>
            <a:chExt cx="2018854" cy="908864"/>
          </a:xfrm>
        </p:grpSpPr>
        <p:sp>
          <p:nvSpPr>
            <p:cNvPr id="6" name="文本框 7">
              <a:extLst>
                <a:ext uri="{FF2B5EF4-FFF2-40B4-BE49-F238E27FC236}">
                  <a16:creationId xmlns:a16="http://schemas.microsoft.com/office/drawing/2014/main" id="{20F25F40-B06B-3E87-CEFD-1D1F7BA2DC6E}"/>
                </a:ext>
              </a:extLst>
            </p:cNvPr>
            <p:cNvSpPr txBox="1"/>
            <p:nvPr/>
          </p:nvSpPr>
          <p:spPr>
            <a:xfrm>
              <a:off x="1180088" y="944161"/>
              <a:ext cx="1644392" cy="908864"/>
            </a:xfrm>
            <a:prstGeom prst="roundRect">
              <a:avLst>
                <a:gd name="adj" fmla="val 50000"/>
              </a:avLst>
            </a:prstGeom>
            <a:solidFill>
              <a:srgbClr val="14A7A6"/>
            </a:solidFill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   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Số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?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B5C7F0-2B9F-6F55-02B4-8DE5381055D1}"/>
                </a:ext>
              </a:extLst>
            </p:cNvPr>
            <p:cNvSpPr/>
            <p:nvPr/>
          </p:nvSpPr>
          <p:spPr>
            <a:xfrm>
              <a:off x="805626" y="1013872"/>
              <a:ext cx="748923" cy="769441"/>
            </a:xfrm>
            <a:prstGeom prst="rect">
              <a:avLst/>
            </a:prstGeom>
            <a:solidFill>
              <a:srgbClr val="FADC78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14A7A6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3. </a:t>
              </a:r>
              <a:endParaRPr lang="en-US" sz="2400" dirty="0">
                <a:solidFill>
                  <a:srgbClr val="14A7A6"/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4E5C8A0-1963-633F-15B1-F1EDDD8E20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26"/>
          <a:stretch/>
        </p:blipFill>
        <p:spPr>
          <a:xfrm>
            <a:off x="386080" y="2195980"/>
            <a:ext cx="11419840" cy="41705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CC6A00-E243-707B-4C72-263AB932B397}"/>
              </a:ext>
            </a:extLst>
          </p:cNvPr>
          <p:cNvSpPr txBox="1"/>
          <p:nvPr/>
        </p:nvSpPr>
        <p:spPr>
          <a:xfrm rot="181990">
            <a:off x="5389880" y="2846123"/>
            <a:ext cx="1371600" cy="578882"/>
          </a:xfrm>
          <a:prstGeom prst="roundRect">
            <a:avLst/>
          </a:prstGeom>
          <a:solidFill>
            <a:srgbClr val="F7503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A611B5-DC10-8DA2-4104-9C6785EB1E0E}"/>
              </a:ext>
            </a:extLst>
          </p:cNvPr>
          <p:cNvSpPr txBox="1"/>
          <p:nvPr/>
        </p:nvSpPr>
        <p:spPr>
          <a:xfrm rot="230003">
            <a:off x="7614920" y="2846123"/>
            <a:ext cx="1371600" cy="578882"/>
          </a:xfrm>
          <a:prstGeom prst="roundRect">
            <a:avLst/>
          </a:prstGeom>
          <a:solidFill>
            <a:srgbClr val="178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279273-20D1-AD3C-1417-DABEEE94417D}"/>
              </a:ext>
            </a:extLst>
          </p:cNvPr>
          <p:cNvSpPr txBox="1"/>
          <p:nvPr/>
        </p:nvSpPr>
        <p:spPr>
          <a:xfrm>
            <a:off x="9839960" y="2998523"/>
            <a:ext cx="1371600" cy="578882"/>
          </a:xfrm>
          <a:prstGeom prst="roundRect">
            <a:avLst/>
          </a:prstGeom>
          <a:solidFill>
            <a:srgbClr val="FE95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80DA15-58B0-66F2-9EB2-CDE1F152B232}"/>
              </a:ext>
            </a:extLst>
          </p:cNvPr>
          <p:cNvSpPr txBox="1"/>
          <p:nvPr/>
        </p:nvSpPr>
        <p:spPr>
          <a:xfrm rot="20832697">
            <a:off x="9931400" y="4410093"/>
            <a:ext cx="1371600" cy="578882"/>
          </a:xfrm>
          <a:prstGeom prst="roundRect">
            <a:avLst/>
          </a:prstGeom>
          <a:solidFill>
            <a:srgbClr val="99C2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E79C7B-C141-A527-14D8-D3B224317A1E}"/>
              </a:ext>
            </a:extLst>
          </p:cNvPr>
          <p:cNvSpPr txBox="1"/>
          <p:nvPr/>
        </p:nvSpPr>
        <p:spPr>
          <a:xfrm rot="21056700">
            <a:off x="653226" y="4563163"/>
            <a:ext cx="1531174" cy="578882"/>
          </a:xfrm>
          <a:prstGeom prst="roundRect">
            <a:avLst/>
          </a:prstGeom>
          <a:solidFill>
            <a:srgbClr val="FE95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857702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85CD5FC-F8D6-46C2-BB2C-61AE28824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052" y="1829270"/>
            <a:ext cx="8144625" cy="481983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B90F370-5A1D-4EAA-B6A1-FEE8F1FC3F0E}"/>
              </a:ext>
            </a:extLst>
          </p:cNvPr>
          <p:cNvGrpSpPr/>
          <p:nvPr/>
        </p:nvGrpSpPr>
        <p:grpSpPr>
          <a:xfrm>
            <a:off x="-24429" y="2302933"/>
            <a:ext cx="2293048" cy="3196421"/>
            <a:chOff x="0" y="2574771"/>
            <a:chExt cx="2601022" cy="3911602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86C45302-AE84-4410-80E8-1E88C6210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A101B287-638A-43BC-A559-82608C2E1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6235C4C5-2636-46D9-A53A-166AE43A9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21" name="Graphic 48">
              <a:extLst>
                <a:ext uri="{FF2B5EF4-FFF2-40B4-BE49-F238E27FC236}">
                  <a16:creationId xmlns:a16="http://schemas.microsoft.com/office/drawing/2014/main" id="{40870E80-AF78-44E4-9EEB-3463D3781AA7}"/>
                </a:ext>
              </a:extLst>
            </p:cNvPr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5EC6289-1D0A-4A87-BB53-A448A84BBEB4}"/>
                  </a:ext>
                </a:extLst>
              </p:cNvPr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" fmla="*/ 154626 w 163384"/>
                  <a:gd name="connsiteY0" fmla="*/ 289988 h 289988"/>
                  <a:gd name="connsiteX1" fmla="*/ 147958 w 163384"/>
                  <a:gd name="connsiteY1" fmla="*/ 286683 h 289988"/>
                  <a:gd name="connsiteX2" fmla="*/ 1273 w 163384"/>
                  <a:gd name="connsiteY2" fmla="*/ 107385 h 289988"/>
                  <a:gd name="connsiteX3" fmla="*/ 3178 w 163384"/>
                  <a:gd name="connsiteY3" fmla="*/ 97470 h 289988"/>
                  <a:gd name="connsiteX4" fmla="*/ 14608 w 163384"/>
                  <a:gd name="connsiteY4" fmla="*/ 99123 h 289988"/>
                  <a:gd name="connsiteX5" fmla="*/ 142243 w 163384"/>
                  <a:gd name="connsiteY5" fmla="*/ 255286 h 289988"/>
                  <a:gd name="connsiteX6" fmla="*/ 128908 w 163384"/>
                  <a:gd name="connsiteY6" fmla="*/ 171833 h 289988"/>
                  <a:gd name="connsiteX7" fmla="*/ 28896 w 163384"/>
                  <a:gd name="connsiteY7" fmla="*/ 10713 h 289988"/>
                  <a:gd name="connsiteX8" fmla="*/ 32706 w 163384"/>
                  <a:gd name="connsiteY8" fmla="*/ 798 h 289988"/>
                  <a:gd name="connsiteX9" fmla="*/ 44136 w 163384"/>
                  <a:gd name="connsiteY9" fmla="*/ 4103 h 289988"/>
                  <a:gd name="connsiteX10" fmla="*/ 144148 w 163384"/>
                  <a:gd name="connsiteY10" fmla="*/ 166050 h 289988"/>
                  <a:gd name="connsiteX11" fmla="*/ 145101 w 163384"/>
                  <a:gd name="connsiteY11" fmla="*/ 168528 h 289988"/>
                  <a:gd name="connsiteX12" fmla="*/ 163198 w 163384"/>
                  <a:gd name="connsiteY12" fmla="*/ 282552 h 289988"/>
                  <a:gd name="connsiteX13" fmla="*/ 158436 w 163384"/>
                  <a:gd name="connsiteY13" fmla="*/ 289988 h 289988"/>
                  <a:gd name="connsiteX14" fmla="*/ 154626 w 163384"/>
                  <a:gd name="connsiteY14" fmla="*/ 289988 h 289988"/>
                  <a:gd name="connsiteX0" fmla="*/ 151452 w 160210"/>
                  <a:gd name="connsiteY0" fmla="*/ 289988 h 289988"/>
                  <a:gd name="connsiteX1" fmla="*/ 144784 w 160210"/>
                  <a:gd name="connsiteY1" fmla="*/ 286683 h 289988"/>
                  <a:gd name="connsiteX2" fmla="*/ 10298 w 160210"/>
                  <a:gd name="connsiteY2" fmla="*/ 138331 h 289988"/>
                  <a:gd name="connsiteX3" fmla="*/ 4 w 160210"/>
                  <a:gd name="connsiteY3" fmla="*/ 97470 h 289988"/>
                  <a:gd name="connsiteX4" fmla="*/ 11434 w 160210"/>
                  <a:gd name="connsiteY4" fmla="*/ 99123 h 289988"/>
                  <a:gd name="connsiteX5" fmla="*/ 139069 w 160210"/>
                  <a:gd name="connsiteY5" fmla="*/ 255286 h 289988"/>
                  <a:gd name="connsiteX6" fmla="*/ 125734 w 160210"/>
                  <a:gd name="connsiteY6" fmla="*/ 171833 h 289988"/>
                  <a:gd name="connsiteX7" fmla="*/ 25722 w 160210"/>
                  <a:gd name="connsiteY7" fmla="*/ 10713 h 289988"/>
                  <a:gd name="connsiteX8" fmla="*/ 29532 w 160210"/>
                  <a:gd name="connsiteY8" fmla="*/ 798 h 289988"/>
                  <a:gd name="connsiteX9" fmla="*/ 40962 w 160210"/>
                  <a:gd name="connsiteY9" fmla="*/ 4103 h 289988"/>
                  <a:gd name="connsiteX10" fmla="*/ 140974 w 160210"/>
                  <a:gd name="connsiteY10" fmla="*/ 166050 h 289988"/>
                  <a:gd name="connsiteX11" fmla="*/ 141927 w 160210"/>
                  <a:gd name="connsiteY11" fmla="*/ 168528 h 289988"/>
                  <a:gd name="connsiteX12" fmla="*/ 160024 w 160210"/>
                  <a:gd name="connsiteY12" fmla="*/ 282552 h 289988"/>
                  <a:gd name="connsiteX13" fmla="*/ 155262 w 160210"/>
                  <a:gd name="connsiteY13" fmla="*/ 289988 h 289988"/>
                  <a:gd name="connsiteX14" fmla="*/ 151452 w 160210"/>
                  <a:gd name="connsiteY14" fmla="*/ 289988 h 289988"/>
                  <a:gd name="connsiteX0" fmla="*/ 151530 w 160288"/>
                  <a:gd name="connsiteY0" fmla="*/ 289988 h 289988"/>
                  <a:gd name="connsiteX1" fmla="*/ 144862 w 160288"/>
                  <a:gd name="connsiteY1" fmla="*/ 286683 h 289988"/>
                  <a:gd name="connsiteX2" fmla="*/ 10376 w 160288"/>
                  <a:gd name="connsiteY2" fmla="*/ 138331 h 289988"/>
                  <a:gd name="connsiteX3" fmla="*/ 82 w 160288"/>
                  <a:gd name="connsiteY3" fmla="*/ 97470 h 289988"/>
                  <a:gd name="connsiteX4" fmla="*/ 16392 w 160288"/>
                  <a:gd name="connsiteY4" fmla="*/ 130069 h 289988"/>
                  <a:gd name="connsiteX5" fmla="*/ 139147 w 160288"/>
                  <a:gd name="connsiteY5" fmla="*/ 255286 h 289988"/>
                  <a:gd name="connsiteX6" fmla="*/ 125812 w 160288"/>
                  <a:gd name="connsiteY6" fmla="*/ 171833 h 289988"/>
                  <a:gd name="connsiteX7" fmla="*/ 25800 w 160288"/>
                  <a:gd name="connsiteY7" fmla="*/ 10713 h 289988"/>
                  <a:gd name="connsiteX8" fmla="*/ 29610 w 160288"/>
                  <a:gd name="connsiteY8" fmla="*/ 798 h 289988"/>
                  <a:gd name="connsiteX9" fmla="*/ 41040 w 160288"/>
                  <a:gd name="connsiteY9" fmla="*/ 4103 h 289988"/>
                  <a:gd name="connsiteX10" fmla="*/ 141052 w 160288"/>
                  <a:gd name="connsiteY10" fmla="*/ 166050 h 289988"/>
                  <a:gd name="connsiteX11" fmla="*/ 142005 w 160288"/>
                  <a:gd name="connsiteY11" fmla="*/ 168528 h 289988"/>
                  <a:gd name="connsiteX12" fmla="*/ 160102 w 160288"/>
                  <a:gd name="connsiteY12" fmla="*/ 282552 h 289988"/>
                  <a:gd name="connsiteX13" fmla="*/ 155340 w 160288"/>
                  <a:gd name="connsiteY13" fmla="*/ 289988 h 289988"/>
                  <a:gd name="connsiteX14" fmla="*/ 151530 w 160288"/>
                  <a:gd name="connsiteY14" fmla="*/ 289988 h 289988"/>
                  <a:gd name="connsiteX0" fmla="*/ 141423 w 150181"/>
                  <a:gd name="connsiteY0" fmla="*/ 289988 h 289988"/>
                  <a:gd name="connsiteX1" fmla="*/ 134755 w 150181"/>
                  <a:gd name="connsiteY1" fmla="*/ 286683 h 289988"/>
                  <a:gd name="connsiteX2" fmla="*/ 269 w 150181"/>
                  <a:gd name="connsiteY2" fmla="*/ 138331 h 289988"/>
                  <a:gd name="connsiteX3" fmla="*/ 19252 w 150181"/>
                  <a:gd name="connsiteY3" fmla="*/ 128415 h 289988"/>
                  <a:gd name="connsiteX4" fmla="*/ 6285 w 150181"/>
                  <a:gd name="connsiteY4" fmla="*/ 130069 h 289988"/>
                  <a:gd name="connsiteX5" fmla="*/ 129040 w 150181"/>
                  <a:gd name="connsiteY5" fmla="*/ 255286 h 289988"/>
                  <a:gd name="connsiteX6" fmla="*/ 115705 w 150181"/>
                  <a:gd name="connsiteY6" fmla="*/ 171833 h 289988"/>
                  <a:gd name="connsiteX7" fmla="*/ 15693 w 150181"/>
                  <a:gd name="connsiteY7" fmla="*/ 10713 h 289988"/>
                  <a:gd name="connsiteX8" fmla="*/ 19503 w 150181"/>
                  <a:gd name="connsiteY8" fmla="*/ 798 h 289988"/>
                  <a:gd name="connsiteX9" fmla="*/ 30933 w 150181"/>
                  <a:gd name="connsiteY9" fmla="*/ 4103 h 289988"/>
                  <a:gd name="connsiteX10" fmla="*/ 130945 w 150181"/>
                  <a:gd name="connsiteY10" fmla="*/ 166050 h 289988"/>
                  <a:gd name="connsiteX11" fmla="*/ 131898 w 150181"/>
                  <a:gd name="connsiteY11" fmla="*/ 168528 h 289988"/>
                  <a:gd name="connsiteX12" fmla="*/ 149995 w 150181"/>
                  <a:gd name="connsiteY12" fmla="*/ 282552 h 289988"/>
                  <a:gd name="connsiteX13" fmla="*/ 145233 w 150181"/>
                  <a:gd name="connsiteY13" fmla="*/ 289988 h 289988"/>
                  <a:gd name="connsiteX14" fmla="*/ 141423 w 150181"/>
                  <a:gd name="connsiteY14" fmla="*/ 289988 h 2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E1F48C4-F688-47DB-A447-559D9E7A8E41}"/>
                  </a:ext>
                </a:extLst>
              </p:cNvPr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" name="Graphic 48">
                <a:extLst>
                  <a:ext uri="{FF2B5EF4-FFF2-40B4-BE49-F238E27FC236}">
                    <a16:creationId xmlns:a16="http://schemas.microsoft.com/office/drawing/2014/main" id="{5E27A209-C525-4BE4-9627-CA89BF6089D7}"/>
                  </a:ext>
                </a:extLst>
              </p:cNvPr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0373ABAA-CB60-4CDB-AE10-6BC35328983D}"/>
                    </a:ext>
                  </a:extLst>
                </p:cNvPr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DE1307FC-21B5-4DCA-9828-6AFDF1E27CB4}"/>
                    </a:ext>
                  </a:extLst>
                </p:cNvPr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51A3CF15-2BBA-4579-9DE3-3B84A294A5F5}"/>
                    </a:ext>
                  </a:extLst>
                </p:cNvPr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3633283A-0888-4252-8C1F-F50486D313B5}"/>
                    </a:ext>
                  </a:extLst>
                </p:cNvPr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38578F4-9DA4-40BA-A2A6-E5B7C35E8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4766AC-F9D3-4029-8708-3E405DAD9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64BBD66-69F8-4741-B670-CA011E69A1B1}"/>
              </a:ext>
            </a:extLst>
          </p:cNvPr>
          <p:cNvGrpSpPr/>
          <p:nvPr/>
        </p:nvGrpSpPr>
        <p:grpSpPr>
          <a:xfrm>
            <a:off x="2182781" y="2302932"/>
            <a:ext cx="1722235" cy="3179418"/>
            <a:chOff x="3680781" y="2574770"/>
            <a:chExt cx="1927039" cy="3923112"/>
          </a:xfrm>
        </p:grpSpPr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779D38DF-A469-4560-8E41-DFF333EB8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806BEBB6-DE1B-4A29-8A6A-9BA39D6DA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0BE298EF-9E93-4F59-9697-1F8F59AD5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47" name="Graphic 37">
              <a:extLst>
                <a:ext uri="{FF2B5EF4-FFF2-40B4-BE49-F238E27FC236}">
                  <a16:creationId xmlns:a16="http://schemas.microsoft.com/office/drawing/2014/main" id="{7FF124CA-621C-4FFD-8603-06772542369A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53EE2C9-FEC8-4321-8A31-B90A6B488FA5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628E6C9-2E03-438D-B032-DB2ACC8F7819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4" name="Graphic 37">
                <a:extLst>
                  <a:ext uri="{FF2B5EF4-FFF2-40B4-BE49-F238E27FC236}">
                    <a16:creationId xmlns:a16="http://schemas.microsoft.com/office/drawing/2014/main" id="{5CCA9E24-B0F9-480F-9871-C7F194FC7E89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5406E2C1-EA6F-49F3-BA7A-CB772EFF6249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924F4821-A0F7-4B6D-B060-A26421818E77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2372A2C4-98B5-468E-8BB8-06A9CB08AD19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25BE8206-B655-48CD-847A-57729A117716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B177D2C-4757-449E-91EA-B52B048B07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652F6C9-2C12-4C01-A932-10C00AE84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734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07 L 1.25E-6 -0.00047 C 0.01836 -0.00186 0.0151 -0.00162 0.02422 -0.00116 C 0.03307 -0.00093 0.05417 -0.00857 0.05417 0.00185 C 0.05417 0.00208 0.05768 0.00254 0.05768 0.00324 " pathEditMode="relative" rAng="0" ptsTypes="AAAAA">
                                      <p:cBhvr>
                                        <p:cTn id="6" dur="2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xe-khoi-dong-va-chay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68 0.00325 L 0.86523 0.0041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6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>
            <a:extLst>
              <a:ext uri="{FF2B5EF4-FFF2-40B4-BE49-F238E27FC236}">
                <a16:creationId xmlns:a16="http://schemas.microsoft.com/office/drawing/2014/main" id="{1E39A585-6BF0-42ED-8202-440E5A7E36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99" y="-275301"/>
            <a:ext cx="7824410" cy="7824410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C33C61DF-1C69-42B6-8B9D-65C1812C0F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53" y="599311"/>
            <a:ext cx="1609724" cy="1320799"/>
          </a:xfrm>
          <a:prstGeom prst="rect">
            <a:avLst/>
          </a:prstGeom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F79A62F5-ED80-47DA-9A51-CFE501D4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089245" flipH="1">
            <a:off x="903818" y="2477237"/>
            <a:ext cx="1034732" cy="109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A_图片 11">
            <a:extLst>
              <a:ext uri="{FF2B5EF4-FFF2-40B4-BE49-F238E27FC236}">
                <a16:creationId xmlns:a16="http://schemas.microsoft.com/office/drawing/2014/main" id="{5AF51AAC-1653-4CCF-8574-150C580FE0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540" y="19061"/>
            <a:ext cx="2098797" cy="2098797"/>
          </a:xfrm>
          <a:prstGeom prst="rect">
            <a:avLst/>
          </a:prstGeom>
        </p:spPr>
      </p:pic>
      <p:pic>
        <p:nvPicPr>
          <p:cNvPr id="29" name="图片 47">
            <a:extLst>
              <a:ext uri="{FF2B5EF4-FFF2-40B4-BE49-F238E27FC236}">
                <a16:creationId xmlns:a16="http://schemas.microsoft.com/office/drawing/2014/main" id="{2C49E90A-58BE-44CC-81A6-EC78A8946C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3460" y="-74336"/>
            <a:ext cx="1849755" cy="12522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A43B7B-0256-449D-8D53-DAA6B49035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7314" y="1503604"/>
            <a:ext cx="7163421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093BC453-CFC7-49D8-89DE-9870C1C11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347" y="1678861"/>
            <a:ext cx="5649310" cy="3757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19A5A5E-9E88-4589-8D7E-2F260A7E38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94306" y="5010435"/>
            <a:ext cx="1346562" cy="7495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BB669C7-19DA-4FBD-BC0A-DB9E59D8F29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46921" y="4967673"/>
            <a:ext cx="1346562" cy="7495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D13209-7B18-4B3F-85E5-9C1BEC8E39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204" y="1829441"/>
            <a:ext cx="5194242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4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4F3C7359-E244-44F7-AFF4-A49199937C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718" y="2349119"/>
            <a:ext cx="4823610" cy="320856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8707804-9398-4803-9D4A-64A2C7326A3D}"/>
              </a:ext>
            </a:extLst>
          </p:cNvPr>
          <p:cNvSpPr txBox="1"/>
          <p:nvPr/>
        </p:nvSpPr>
        <p:spPr>
          <a:xfrm>
            <a:off x="3478923" y="2464011"/>
            <a:ext cx="5029200" cy="212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DỌN SẠCH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BÃI BIỂN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DD0DCB9-E731-4540-99E0-8D22AE6A0B9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951447" y="5139535"/>
            <a:ext cx="1346562" cy="7495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91E2545-63EE-4E6A-862E-C83EE11FB10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110846" y="5214399"/>
            <a:ext cx="1346562" cy="74958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66D766F2-383E-4803-8629-1D2AF58739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6266" y="2308141"/>
            <a:ext cx="1817635" cy="361031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254487A9-352E-4260-8D27-DFC3211223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5384" y="2349119"/>
            <a:ext cx="2050229" cy="3572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60AF70-5125-4AAF-8937-13EA840C9F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71406" y="-202025"/>
            <a:ext cx="5553937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2397" y="190501"/>
            <a:ext cx="10959199" cy="62586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8227" y="104522"/>
            <a:ext cx="1475295" cy="147529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2803D15-CD4C-4669-87DB-AF7E8EA5A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1210" y="5309239"/>
            <a:ext cx="2430789" cy="140997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675E0C1-8741-4A93-B36D-FCEB6ED89067}"/>
              </a:ext>
            </a:extLst>
          </p:cNvPr>
          <p:cNvGrpSpPr/>
          <p:nvPr/>
        </p:nvGrpSpPr>
        <p:grpSpPr>
          <a:xfrm>
            <a:off x="9612085" y="5181602"/>
            <a:ext cx="1348762" cy="1562350"/>
            <a:chOff x="0" y="2574771"/>
            <a:chExt cx="2601022" cy="3911602"/>
          </a:xfrm>
        </p:grpSpPr>
        <p:pic>
          <p:nvPicPr>
            <p:cNvPr id="25" name="Graphic 185">
              <a:extLst>
                <a:ext uri="{FF2B5EF4-FFF2-40B4-BE49-F238E27FC236}">
                  <a16:creationId xmlns:a16="http://schemas.microsoft.com/office/drawing/2014/main" id="{B4813FA4-FE1B-45E0-8E70-C6EFB5229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26" name="Graphic 186">
              <a:extLst>
                <a:ext uri="{FF2B5EF4-FFF2-40B4-BE49-F238E27FC236}">
                  <a16:creationId xmlns:a16="http://schemas.microsoft.com/office/drawing/2014/main" id="{0188D9FF-A829-453E-A820-10791D121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27" name="Graphic 187">
              <a:extLst>
                <a:ext uri="{FF2B5EF4-FFF2-40B4-BE49-F238E27FC236}">
                  <a16:creationId xmlns:a16="http://schemas.microsoft.com/office/drawing/2014/main" id="{11C69D01-1A10-4546-B66B-55238E413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28" name="Graphic 48">
              <a:extLst>
                <a:ext uri="{FF2B5EF4-FFF2-40B4-BE49-F238E27FC236}">
                  <a16:creationId xmlns:a16="http://schemas.microsoft.com/office/drawing/2014/main" id="{90A91BE8-EEC7-4A3A-83C0-C7533D04ECCE}"/>
                </a:ext>
              </a:extLst>
            </p:cNvPr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31" name="Freeform: Shape 191">
                <a:extLst>
                  <a:ext uri="{FF2B5EF4-FFF2-40B4-BE49-F238E27FC236}">
                    <a16:creationId xmlns:a16="http://schemas.microsoft.com/office/drawing/2014/main" id="{657E79D4-BB29-4FE0-924C-5425C212B935}"/>
                  </a:ext>
                </a:extLst>
              </p:cNvPr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" fmla="*/ 154626 w 163384"/>
                  <a:gd name="connsiteY0" fmla="*/ 289988 h 289988"/>
                  <a:gd name="connsiteX1" fmla="*/ 147958 w 163384"/>
                  <a:gd name="connsiteY1" fmla="*/ 286683 h 289988"/>
                  <a:gd name="connsiteX2" fmla="*/ 1273 w 163384"/>
                  <a:gd name="connsiteY2" fmla="*/ 107385 h 289988"/>
                  <a:gd name="connsiteX3" fmla="*/ 3178 w 163384"/>
                  <a:gd name="connsiteY3" fmla="*/ 97470 h 289988"/>
                  <a:gd name="connsiteX4" fmla="*/ 14608 w 163384"/>
                  <a:gd name="connsiteY4" fmla="*/ 99123 h 289988"/>
                  <a:gd name="connsiteX5" fmla="*/ 142243 w 163384"/>
                  <a:gd name="connsiteY5" fmla="*/ 255286 h 289988"/>
                  <a:gd name="connsiteX6" fmla="*/ 128908 w 163384"/>
                  <a:gd name="connsiteY6" fmla="*/ 171833 h 289988"/>
                  <a:gd name="connsiteX7" fmla="*/ 28896 w 163384"/>
                  <a:gd name="connsiteY7" fmla="*/ 10713 h 289988"/>
                  <a:gd name="connsiteX8" fmla="*/ 32706 w 163384"/>
                  <a:gd name="connsiteY8" fmla="*/ 798 h 289988"/>
                  <a:gd name="connsiteX9" fmla="*/ 44136 w 163384"/>
                  <a:gd name="connsiteY9" fmla="*/ 4103 h 289988"/>
                  <a:gd name="connsiteX10" fmla="*/ 144148 w 163384"/>
                  <a:gd name="connsiteY10" fmla="*/ 166050 h 289988"/>
                  <a:gd name="connsiteX11" fmla="*/ 145101 w 163384"/>
                  <a:gd name="connsiteY11" fmla="*/ 168528 h 289988"/>
                  <a:gd name="connsiteX12" fmla="*/ 163198 w 163384"/>
                  <a:gd name="connsiteY12" fmla="*/ 282552 h 289988"/>
                  <a:gd name="connsiteX13" fmla="*/ 158436 w 163384"/>
                  <a:gd name="connsiteY13" fmla="*/ 289988 h 289988"/>
                  <a:gd name="connsiteX14" fmla="*/ 154626 w 163384"/>
                  <a:gd name="connsiteY14" fmla="*/ 289988 h 289988"/>
                  <a:gd name="connsiteX0" fmla="*/ 151452 w 160210"/>
                  <a:gd name="connsiteY0" fmla="*/ 289988 h 289988"/>
                  <a:gd name="connsiteX1" fmla="*/ 144784 w 160210"/>
                  <a:gd name="connsiteY1" fmla="*/ 286683 h 289988"/>
                  <a:gd name="connsiteX2" fmla="*/ 10298 w 160210"/>
                  <a:gd name="connsiteY2" fmla="*/ 138331 h 289988"/>
                  <a:gd name="connsiteX3" fmla="*/ 4 w 160210"/>
                  <a:gd name="connsiteY3" fmla="*/ 97470 h 289988"/>
                  <a:gd name="connsiteX4" fmla="*/ 11434 w 160210"/>
                  <a:gd name="connsiteY4" fmla="*/ 99123 h 289988"/>
                  <a:gd name="connsiteX5" fmla="*/ 139069 w 160210"/>
                  <a:gd name="connsiteY5" fmla="*/ 255286 h 289988"/>
                  <a:gd name="connsiteX6" fmla="*/ 125734 w 160210"/>
                  <a:gd name="connsiteY6" fmla="*/ 171833 h 289988"/>
                  <a:gd name="connsiteX7" fmla="*/ 25722 w 160210"/>
                  <a:gd name="connsiteY7" fmla="*/ 10713 h 289988"/>
                  <a:gd name="connsiteX8" fmla="*/ 29532 w 160210"/>
                  <a:gd name="connsiteY8" fmla="*/ 798 h 289988"/>
                  <a:gd name="connsiteX9" fmla="*/ 40962 w 160210"/>
                  <a:gd name="connsiteY9" fmla="*/ 4103 h 289988"/>
                  <a:gd name="connsiteX10" fmla="*/ 140974 w 160210"/>
                  <a:gd name="connsiteY10" fmla="*/ 166050 h 289988"/>
                  <a:gd name="connsiteX11" fmla="*/ 141927 w 160210"/>
                  <a:gd name="connsiteY11" fmla="*/ 168528 h 289988"/>
                  <a:gd name="connsiteX12" fmla="*/ 160024 w 160210"/>
                  <a:gd name="connsiteY12" fmla="*/ 282552 h 289988"/>
                  <a:gd name="connsiteX13" fmla="*/ 155262 w 160210"/>
                  <a:gd name="connsiteY13" fmla="*/ 289988 h 289988"/>
                  <a:gd name="connsiteX14" fmla="*/ 151452 w 160210"/>
                  <a:gd name="connsiteY14" fmla="*/ 289988 h 289988"/>
                  <a:gd name="connsiteX0" fmla="*/ 151530 w 160288"/>
                  <a:gd name="connsiteY0" fmla="*/ 289988 h 289988"/>
                  <a:gd name="connsiteX1" fmla="*/ 144862 w 160288"/>
                  <a:gd name="connsiteY1" fmla="*/ 286683 h 289988"/>
                  <a:gd name="connsiteX2" fmla="*/ 10376 w 160288"/>
                  <a:gd name="connsiteY2" fmla="*/ 138331 h 289988"/>
                  <a:gd name="connsiteX3" fmla="*/ 82 w 160288"/>
                  <a:gd name="connsiteY3" fmla="*/ 97470 h 289988"/>
                  <a:gd name="connsiteX4" fmla="*/ 16392 w 160288"/>
                  <a:gd name="connsiteY4" fmla="*/ 130069 h 289988"/>
                  <a:gd name="connsiteX5" fmla="*/ 139147 w 160288"/>
                  <a:gd name="connsiteY5" fmla="*/ 255286 h 289988"/>
                  <a:gd name="connsiteX6" fmla="*/ 125812 w 160288"/>
                  <a:gd name="connsiteY6" fmla="*/ 171833 h 289988"/>
                  <a:gd name="connsiteX7" fmla="*/ 25800 w 160288"/>
                  <a:gd name="connsiteY7" fmla="*/ 10713 h 289988"/>
                  <a:gd name="connsiteX8" fmla="*/ 29610 w 160288"/>
                  <a:gd name="connsiteY8" fmla="*/ 798 h 289988"/>
                  <a:gd name="connsiteX9" fmla="*/ 41040 w 160288"/>
                  <a:gd name="connsiteY9" fmla="*/ 4103 h 289988"/>
                  <a:gd name="connsiteX10" fmla="*/ 141052 w 160288"/>
                  <a:gd name="connsiteY10" fmla="*/ 166050 h 289988"/>
                  <a:gd name="connsiteX11" fmla="*/ 142005 w 160288"/>
                  <a:gd name="connsiteY11" fmla="*/ 168528 h 289988"/>
                  <a:gd name="connsiteX12" fmla="*/ 160102 w 160288"/>
                  <a:gd name="connsiteY12" fmla="*/ 282552 h 289988"/>
                  <a:gd name="connsiteX13" fmla="*/ 155340 w 160288"/>
                  <a:gd name="connsiteY13" fmla="*/ 289988 h 289988"/>
                  <a:gd name="connsiteX14" fmla="*/ 151530 w 160288"/>
                  <a:gd name="connsiteY14" fmla="*/ 289988 h 289988"/>
                  <a:gd name="connsiteX0" fmla="*/ 141423 w 150181"/>
                  <a:gd name="connsiteY0" fmla="*/ 289988 h 289988"/>
                  <a:gd name="connsiteX1" fmla="*/ 134755 w 150181"/>
                  <a:gd name="connsiteY1" fmla="*/ 286683 h 289988"/>
                  <a:gd name="connsiteX2" fmla="*/ 269 w 150181"/>
                  <a:gd name="connsiteY2" fmla="*/ 138331 h 289988"/>
                  <a:gd name="connsiteX3" fmla="*/ 19252 w 150181"/>
                  <a:gd name="connsiteY3" fmla="*/ 128415 h 289988"/>
                  <a:gd name="connsiteX4" fmla="*/ 6285 w 150181"/>
                  <a:gd name="connsiteY4" fmla="*/ 130069 h 289988"/>
                  <a:gd name="connsiteX5" fmla="*/ 129040 w 150181"/>
                  <a:gd name="connsiteY5" fmla="*/ 255286 h 289988"/>
                  <a:gd name="connsiteX6" fmla="*/ 115705 w 150181"/>
                  <a:gd name="connsiteY6" fmla="*/ 171833 h 289988"/>
                  <a:gd name="connsiteX7" fmla="*/ 15693 w 150181"/>
                  <a:gd name="connsiteY7" fmla="*/ 10713 h 289988"/>
                  <a:gd name="connsiteX8" fmla="*/ 19503 w 150181"/>
                  <a:gd name="connsiteY8" fmla="*/ 798 h 289988"/>
                  <a:gd name="connsiteX9" fmla="*/ 30933 w 150181"/>
                  <a:gd name="connsiteY9" fmla="*/ 4103 h 289988"/>
                  <a:gd name="connsiteX10" fmla="*/ 130945 w 150181"/>
                  <a:gd name="connsiteY10" fmla="*/ 166050 h 289988"/>
                  <a:gd name="connsiteX11" fmla="*/ 131898 w 150181"/>
                  <a:gd name="connsiteY11" fmla="*/ 168528 h 289988"/>
                  <a:gd name="connsiteX12" fmla="*/ 149995 w 150181"/>
                  <a:gd name="connsiteY12" fmla="*/ 282552 h 289988"/>
                  <a:gd name="connsiteX13" fmla="*/ 145233 w 150181"/>
                  <a:gd name="connsiteY13" fmla="*/ 289988 h 289988"/>
                  <a:gd name="connsiteX14" fmla="*/ 141423 w 150181"/>
                  <a:gd name="connsiteY14" fmla="*/ 289988 h 2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192">
                <a:extLst>
                  <a:ext uri="{FF2B5EF4-FFF2-40B4-BE49-F238E27FC236}">
                    <a16:creationId xmlns:a16="http://schemas.microsoft.com/office/drawing/2014/main" id="{8D1DACC8-5917-4D3C-9EF9-6FE12468DEAA}"/>
                  </a:ext>
                </a:extLst>
              </p:cNvPr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3" name="Graphic 48">
                <a:extLst>
                  <a:ext uri="{FF2B5EF4-FFF2-40B4-BE49-F238E27FC236}">
                    <a16:creationId xmlns:a16="http://schemas.microsoft.com/office/drawing/2014/main" id="{92A84C43-618F-4F6A-A05E-A265007E00A4}"/>
                  </a:ext>
                </a:extLst>
              </p:cNvPr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34" name="Freeform: Shape 194">
                  <a:extLst>
                    <a:ext uri="{FF2B5EF4-FFF2-40B4-BE49-F238E27FC236}">
                      <a16:creationId xmlns:a16="http://schemas.microsoft.com/office/drawing/2014/main" id="{E2C98194-FCF8-4771-8EA6-E499ABE458B5}"/>
                    </a:ext>
                  </a:extLst>
                </p:cNvPr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: Shape 195">
                  <a:extLst>
                    <a:ext uri="{FF2B5EF4-FFF2-40B4-BE49-F238E27FC236}">
                      <a16:creationId xmlns:a16="http://schemas.microsoft.com/office/drawing/2014/main" id="{3B003D17-1DC4-4F56-8215-F49B664AC7CA}"/>
                    </a:ext>
                  </a:extLst>
                </p:cNvPr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: Shape 196">
                  <a:extLst>
                    <a:ext uri="{FF2B5EF4-FFF2-40B4-BE49-F238E27FC236}">
                      <a16:creationId xmlns:a16="http://schemas.microsoft.com/office/drawing/2014/main" id="{CAB7ECBE-160B-4E1D-8D12-7336E0F612F5}"/>
                    </a:ext>
                  </a:extLst>
                </p:cNvPr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: Shape 197">
                  <a:extLst>
                    <a:ext uri="{FF2B5EF4-FFF2-40B4-BE49-F238E27FC236}">
                      <a16:creationId xmlns:a16="http://schemas.microsoft.com/office/drawing/2014/main" id="{3203D032-23CE-4C56-8C32-0BD2239EC102}"/>
                    </a:ext>
                  </a:extLst>
                </p:cNvPr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D2EF681-F05B-43F0-909E-B762494D1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113E257-E746-4460-9E26-7D2ABF673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6E81D03-CD8C-6415-3903-5A0C1A6FF56A}"/>
              </a:ext>
            </a:extLst>
          </p:cNvPr>
          <p:cNvGrpSpPr/>
          <p:nvPr/>
        </p:nvGrpSpPr>
        <p:grpSpPr>
          <a:xfrm>
            <a:off x="1837596" y="441081"/>
            <a:ext cx="8551209" cy="2074091"/>
            <a:chOff x="3735136" y="1227731"/>
            <a:chExt cx="7710755" cy="22468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62E6B39-2090-7A55-E5BE-34C017C291AE}"/>
                </a:ext>
              </a:extLst>
            </p:cNvPr>
            <p:cNvSpPr/>
            <p:nvPr/>
          </p:nvSpPr>
          <p:spPr>
            <a:xfrm>
              <a:off x="3735136" y="1227731"/>
              <a:ext cx="7710755" cy="1793965"/>
            </a:xfrm>
            <a:prstGeom prst="rect">
              <a:avLst/>
            </a:prstGeom>
            <a:solidFill>
              <a:srgbClr val="6AC4C5"/>
            </a:solidFill>
            <a:ln>
              <a:solidFill>
                <a:srgbClr val="A0B8B8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Down Arrow 5">
              <a:extLst>
                <a:ext uri="{FF2B5EF4-FFF2-40B4-BE49-F238E27FC236}">
                  <a16:creationId xmlns:a16="http://schemas.microsoft.com/office/drawing/2014/main" id="{B6035CD3-2039-CFED-F437-EDAEC34AA924}"/>
                </a:ext>
              </a:extLst>
            </p:cNvPr>
            <p:cNvSpPr/>
            <p:nvPr/>
          </p:nvSpPr>
          <p:spPr>
            <a:xfrm>
              <a:off x="7500198" y="3021696"/>
              <a:ext cx="180630" cy="452846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A0B8B8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4BF73F7-487E-8559-892A-2F9FB822C011}"/>
              </a:ext>
            </a:extLst>
          </p:cNvPr>
          <p:cNvSpPr/>
          <p:nvPr/>
        </p:nvSpPr>
        <p:spPr>
          <a:xfrm>
            <a:off x="1996350" y="611787"/>
            <a:ext cx="1551324" cy="583650"/>
          </a:xfrm>
          <a:prstGeom prst="roundRect">
            <a:avLst/>
          </a:prstGeom>
          <a:solidFill>
            <a:srgbClr val="FADC7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10 000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C0B09AB-8FFF-D58C-08AF-5B422A9F9D48}"/>
              </a:ext>
            </a:extLst>
          </p:cNvPr>
          <p:cNvSpPr/>
          <p:nvPr/>
        </p:nvSpPr>
        <p:spPr>
          <a:xfrm>
            <a:off x="3667368" y="603944"/>
            <a:ext cx="1551324" cy="583650"/>
          </a:xfrm>
          <a:prstGeom prst="roundRect">
            <a:avLst/>
          </a:prstGeom>
          <a:solidFill>
            <a:srgbClr val="FADC7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10 000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F6C6E0C-2FA3-1D4E-F98E-E2704D9E186A}"/>
              </a:ext>
            </a:extLst>
          </p:cNvPr>
          <p:cNvSpPr/>
          <p:nvPr/>
        </p:nvSpPr>
        <p:spPr>
          <a:xfrm>
            <a:off x="5331975" y="600818"/>
            <a:ext cx="1551324" cy="583650"/>
          </a:xfrm>
          <a:prstGeom prst="roundRect">
            <a:avLst/>
          </a:prstGeom>
          <a:solidFill>
            <a:srgbClr val="FADC7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10 000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0E5BDFB-36F4-1103-160E-C940BD2F23F2}"/>
              </a:ext>
            </a:extLst>
          </p:cNvPr>
          <p:cNvSpPr/>
          <p:nvPr/>
        </p:nvSpPr>
        <p:spPr>
          <a:xfrm>
            <a:off x="6984159" y="600818"/>
            <a:ext cx="1551324" cy="583650"/>
          </a:xfrm>
          <a:prstGeom prst="roundRect">
            <a:avLst/>
          </a:prstGeom>
          <a:solidFill>
            <a:srgbClr val="FADC7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10 000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DBB8A68-8332-FB6C-9819-F7DBE2BEC201}"/>
              </a:ext>
            </a:extLst>
          </p:cNvPr>
          <p:cNvSpPr/>
          <p:nvPr/>
        </p:nvSpPr>
        <p:spPr>
          <a:xfrm>
            <a:off x="8636343" y="611787"/>
            <a:ext cx="1551324" cy="583650"/>
          </a:xfrm>
          <a:prstGeom prst="roundRect">
            <a:avLst/>
          </a:prstGeom>
          <a:solidFill>
            <a:srgbClr val="FADC7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10 000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97BD2EF-6B5B-E251-C4C6-06BE4DDBFC84}"/>
              </a:ext>
            </a:extLst>
          </p:cNvPr>
          <p:cNvSpPr/>
          <p:nvPr/>
        </p:nvSpPr>
        <p:spPr>
          <a:xfrm>
            <a:off x="2030679" y="1298677"/>
            <a:ext cx="1551324" cy="583650"/>
          </a:xfrm>
          <a:prstGeom prst="roundRect">
            <a:avLst/>
          </a:prstGeom>
          <a:solidFill>
            <a:srgbClr val="FADC7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10 000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D750D4F-6BD2-A690-E988-D7E9008FCC23}"/>
              </a:ext>
            </a:extLst>
          </p:cNvPr>
          <p:cNvSpPr/>
          <p:nvPr/>
        </p:nvSpPr>
        <p:spPr>
          <a:xfrm>
            <a:off x="3667368" y="1285149"/>
            <a:ext cx="1551324" cy="583650"/>
          </a:xfrm>
          <a:prstGeom prst="roundRect">
            <a:avLst/>
          </a:prstGeom>
          <a:solidFill>
            <a:srgbClr val="FADC7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10 000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DE33611-CD7D-5D62-9CE9-C5937EBB3021}"/>
              </a:ext>
            </a:extLst>
          </p:cNvPr>
          <p:cNvSpPr/>
          <p:nvPr/>
        </p:nvSpPr>
        <p:spPr>
          <a:xfrm>
            <a:off x="5353181" y="1285149"/>
            <a:ext cx="1551324" cy="583650"/>
          </a:xfrm>
          <a:prstGeom prst="roundRect">
            <a:avLst/>
          </a:prstGeom>
          <a:solidFill>
            <a:srgbClr val="FADC7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10 000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51437D5-7DEA-6CCF-15C0-C7D859AD1543}"/>
              </a:ext>
            </a:extLst>
          </p:cNvPr>
          <p:cNvSpPr/>
          <p:nvPr/>
        </p:nvSpPr>
        <p:spPr>
          <a:xfrm>
            <a:off x="7002624" y="1308473"/>
            <a:ext cx="1551324" cy="583650"/>
          </a:xfrm>
          <a:prstGeom prst="roundRect">
            <a:avLst/>
          </a:prstGeom>
          <a:solidFill>
            <a:srgbClr val="FADC7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10 000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9E5228F-B733-CC24-7F87-C0A1D6A2FC9D}"/>
              </a:ext>
            </a:extLst>
          </p:cNvPr>
          <p:cNvSpPr/>
          <p:nvPr/>
        </p:nvSpPr>
        <p:spPr>
          <a:xfrm>
            <a:off x="8636343" y="1308473"/>
            <a:ext cx="1551324" cy="583650"/>
          </a:xfrm>
          <a:prstGeom prst="roundRect">
            <a:avLst/>
          </a:prstGeom>
          <a:solidFill>
            <a:srgbClr val="FADC7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10 000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9777641-29FA-DB72-E541-6725C6A73CDE}"/>
              </a:ext>
            </a:extLst>
          </p:cNvPr>
          <p:cNvSpPr/>
          <p:nvPr/>
        </p:nvSpPr>
        <p:spPr>
          <a:xfrm>
            <a:off x="4905919" y="2511013"/>
            <a:ext cx="2496312" cy="740664"/>
          </a:xfrm>
          <a:prstGeom prst="roundRect">
            <a:avLst/>
          </a:prstGeom>
          <a:solidFill>
            <a:srgbClr val="14A7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ADC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2FC1B8-7D64-8C77-71A5-FF5DA9489A3C}"/>
              </a:ext>
            </a:extLst>
          </p:cNvPr>
          <p:cNvSpPr txBox="1"/>
          <p:nvPr/>
        </p:nvSpPr>
        <p:spPr>
          <a:xfrm>
            <a:off x="4258363" y="3283132"/>
            <a:ext cx="3924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4A7A6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</a:t>
            </a:r>
            <a:r>
              <a:rPr lang="en-US" sz="4000" b="1" dirty="0" err="1">
                <a:solidFill>
                  <a:srgbClr val="14A7A6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srgbClr val="14A7A6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14A7A6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000" b="1" dirty="0">
                <a:solidFill>
                  <a:srgbClr val="14A7A6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14A7A6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nghìn</a:t>
            </a:r>
            <a:r>
              <a:rPr lang="en-US" sz="4000" b="1" dirty="0">
                <a:solidFill>
                  <a:srgbClr val="14A7A6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)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8E15B3-C5F0-F247-5B6B-8DA74C829FF7}"/>
              </a:ext>
            </a:extLst>
          </p:cNvPr>
          <p:cNvGrpSpPr/>
          <p:nvPr/>
        </p:nvGrpSpPr>
        <p:grpSpPr>
          <a:xfrm>
            <a:off x="878964" y="4586436"/>
            <a:ext cx="10683433" cy="207760"/>
            <a:chOff x="831627" y="5421098"/>
            <a:chExt cx="10683433" cy="20776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43F3466-4589-1CD1-0AC3-F02DB9486278}"/>
                </a:ext>
              </a:extLst>
            </p:cNvPr>
            <p:cNvGrpSpPr/>
            <p:nvPr/>
          </p:nvGrpSpPr>
          <p:grpSpPr>
            <a:xfrm>
              <a:off x="831627" y="5435984"/>
              <a:ext cx="10683433" cy="192874"/>
              <a:chOff x="787078" y="2292945"/>
              <a:chExt cx="10683433" cy="192874"/>
            </a:xfrm>
          </p:grpSpPr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E413AD0F-26CA-79AB-6751-A9F6F3D40A65}"/>
                  </a:ext>
                </a:extLst>
              </p:cNvPr>
              <p:cNvCxnSpPr/>
              <p:nvPr/>
            </p:nvCxnSpPr>
            <p:spPr>
              <a:xfrm>
                <a:off x="787078" y="2384385"/>
                <a:ext cx="10683433" cy="0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74C8C79-2488-A5B8-0285-8D54D7FA52DD}"/>
                  </a:ext>
                </a:extLst>
              </p:cNvPr>
              <p:cNvCxnSpPr/>
              <p:nvPr/>
            </p:nvCxnSpPr>
            <p:spPr>
              <a:xfrm>
                <a:off x="1452557" y="2302939"/>
                <a:ext cx="0" cy="182880"/>
              </a:xfrm>
              <a:prstGeom prst="line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9D2F6B95-80EA-B6D5-222A-536CD022A17C}"/>
                  </a:ext>
                </a:extLst>
              </p:cNvPr>
              <p:cNvCxnSpPr/>
              <p:nvPr/>
            </p:nvCxnSpPr>
            <p:spPr>
              <a:xfrm>
                <a:off x="2842445" y="2292945"/>
                <a:ext cx="0" cy="182880"/>
              </a:xfrm>
              <a:prstGeom prst="line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1929CD2-7592-99B6-AFEA-14EAA0476F10}"/>
                </a:ext>
              </a:extLst>
            </p:cNvPr>
            <p:cNvCxnSpPr/>
            <p:nvPr/>
          </p:nvCxnSpPr>
          <p:spPr>
            <a:xfrm>
              <a:off x="4289612" y="5435984"/>
              <a:ext cx="0" cy="18288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E9B1F86-E890-74AE-05A2-F01C0E54F275}"/>
                </a:ext>
              </a:extLst>
            </p:cNvPr>
            <p:cNvCxnSpPr/>
            <p:nvPr/>
          </p:nvCxnSpPr>
          <p:spPr>
            <a:xfrm>
              <a:off x="5666770" y="5432138"/>
              <a:ext cx="0" cy="18288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10AE65D-08AB-DF9E-CFCC-00507E799C98}"/>
                </a:ext>
              </a:extLst>
            </p:cNvPr>
            <p:cNvCxnSpPr/>
            <p:nvPr/>
          </p:nvCxnSpPr>
          <p:spPr>
            <a:xfrm>
              <a:off x="7056658" y="5422746"/>
              <a:ext cx="0" cy="18288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6A608A9-07CC-3801-BF87-BAC77B140A64}"/>
                </a:ext>
              </a:extLst>
            </p:cNvPr>
            <p:cNvCxnSpPr/>
            <p:nvPr/>
          </p:nvCxnSpPr>
          <p:spPr>
            <a:xfrm>
              <a:off x="8451629" y="5422746"/>
              <a:ext cx="0" cy="18288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16A8BC1-345F-9929-DDA6-0CED187C64BE}"/>
                </a:ext>
              </a:extLst>
            </p:cNvPr>
            <p:cNvCxnSpPr/>
            <p:nvPr/>
          </p:nvCxnSpPr>
          <p:spPr>
            <a:xfrm>
              <a:off x="9827583" y="5421098"/>
              <a:ext cx="0" cy="18288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ounded Rectangle 28">
            <a:extLst>
              <a:ext uri="{FF2B5EF4-FFF2-40B4-BE49-F238E27FC236}">
                <a16:creationId xmlns:a16="http://schemas.microsoft.com/office/drawing/2014/main" id="{3811FE2F-5F6D-51C2-2284-0FA4BF25BBF6}"/>
              </a:ext>
            </a:extLst>
          </p:cNvPr>
          <p:cNvSpPr/>
          <p:nvPr/>
        </p:nvSpPr>
        <p:spPr>
          <a:xfrm>
            <a:off x="825723" y="4921001"/>
            <a:ext cx="1589391" cy="583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14A7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99 994</a:t>
            </a:r>
          </a:p>
        </p:txBody>
      </p:sp>
      <p:sp>
        <p:nvSpPr>
          <p:cNvPr id="49" name="Rounded Rectangle 29">
            <a:extLst>
              <a:ext uri="{FF2B5EF4-FFF2-40B4-BE49-F238E27FC236}">
                <a16:creationId xmlns:a16="http://schemas.microsoft.com/office/drawing/2014/main" id="{1D889916-264C-75AF-851A-8102F8DA9A55}"/>
              </a:ext>
            </a:extLst>
          </p:cNvPr>
          <p:cNvSpPr/>
          <p:nvPr/>
        </p:nvSpPr>
        <p:spPr>
          <a:xfrm>
            <a:off x="2292931" y="4921001"/>
            <a:ext cx="1589391" cy="583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14A7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99 995</a:t>
            </a:r>
          </a:p>
        </p:txBody>
      </p:sp>
      <p:sp>
        <p:nvSpPr>
          <p:cNvPr id="50" name="Rounded Rectangle 30">
            <a:extLst>
              <a:ext uri="{FF2B5EF4-FFF2-40B4-BE49-F238E27FC236}">
                <a16:creationId xmlns:a16="http://schemas.microsoft.com/office/drawing/2014/main" id="{FD035FAF-AA16-41CD-E94F-06496E944F25}"/>
              </a:ext>
            </a:extLst>
          </p:cNvPr>
          <p:cNvSpPr/>
          <p:nvPr/>
        </p:nvSpPr>
        <p:spPr>
          <a:xfrm>
            <a:off x="3582003" y="4921818"/>
            <a:ext cx="1589391" cy="583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14A7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99 996</a:t>
            </a:r>
          </a:p>
        </p:txBody>
      </p:sp>
      <p:sp>
        <p:nvSpPr>
          <p:cNvPr id="53" name="Rounded Rectangle 31">
            <a:extLst>
              <a:ext uri="{FF2B5EF4-FFF2-40B4-BE49-F238E27FC236}">
                <a16:creationId xmlns:a16="http://schemas.microsoft.com/office/drawing/2014/main" id="{193A4F74-5FC3-BD96-D0AA-2BEE37C2D61F}"/>
              </a:ext>
            </a:extLst>
          </p:cNvPr>
          <p:cNvSpPr/>
          <p:nvPr/>
        </p:nvSpPr>
        <p:spPr>
          <a:xfrm>
            <a:off x="4911389" y="4921818"/>
            <a:ext cx="1589391" cy="583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14A7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99 997</a:t>
            </a:r>
          </a:p>
        </p:txBody>
      </p:sp>
      <p:sp>
        <p:nvSpPr>
          <p:cNvPr id="54" name="Rounded Rectangle 32">
            <a:extLst>
              <a:ext uri="{FF2B5EF4-FFF2-40B4-BE49-F238E27FC236}">
                <a16:creationId xmlns:a16="http://schemas.microsoft.com/office/drawing/2014/main" id="{EE109ECE-0711-1AFB-2E8C-6EBAA004E0F3}"/>
              </a:ext>
            </a:extLst>
          </p:cNvPr>
          <p:cNvSpPr/>
          <p:nvPr/>
        </p:nvSpPr>
        <p:spPr>
          <a:xfrm>
            <a:off x="6183725" y="4928086"/>
            <a:ext cx="1589391" cy="583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14A7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99 998</a:t>
            </a:r>
          </a:p>
        </p:txBody>
      </p:sp>
      <p:sp>
        <p:nvSpPr>
          <p:cNvPr id="55" name="Rounded Rectangle 33">
            <a:extLst>
              <a:ext uri="{FF2B5EF4-FFF2-40B4-BE49-F238E27FC236}">
                <a16:creationId xmlns:a16="http://schemas.microsoft.com/office/drawing/2014/main" id="{1CDEEE2D-0E6B-D1E2-FF27-5A581F32ED5E}"/>
              </a:ext>
            </a:extLst>
          </p:cNvPr>
          <p:cNvSpPr/>
          <p:nvPr/>
        </p:nvSpPr>
        <p:spPr>
          <a:xfrm>
            <a:off x="7604330" y="4932228"/>
            <a:ext cx="1589391" cy="583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14A7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99 999</a:t>
            </a:r>
          </a:p>
        </p:txBody>
      </p:sp>
      <p:sp>
        <p:nvSpPr>
          <p:cNvPr id="56" name="Rounded Rectangle 34">
            <a:extLst>
              <a:ext uri="{FF2B5EF4-FFF2-40B4-BE49-F238E27FC236}">
                <a16:creationId xmlns:a16="http://schemas.microsoft.com/office/drawing/2014/main" id="{1FFF1EB4-65B1-1B51-EDCE-F441F2DA1D0D}"/>
              </a:ext>
            </a:extLst>
          </p:cNvPr>
          <p:cNvSpPr/>
          <p:nvPr/>
        </p:nvSpPr>
        <p:spPr>
          <a:xfrm>
            <a:off x="8861178" y="4932228"/>
            <a:ext cx="1864389" cy="583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100 000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6294AAA-85E7-0196-B95B-7160F88047DF}"/>
              </a:ext>
            </a:extLst>
          </p:cNvPr>
          <p:cNvSpPr txBox="1"/>
          <p:nvPr/>
        </p:nvSpPr>
        <p:spPr>
          <a:xfrm>
            <a:off x="799883" y="3945555"/>
            <a:ext cx="54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558ED4C-D4F7-2740-23BF-7511DC1049DA}"/>
              </a:ext>
            </a:extLst>
          </p:cNvPr>
          <p:cNvSpPr txBox="1"/>
          <p:nvPr/>
        </p:nvSpPr>
        <p:spPr>
          <a:xfrm>
            <a:off x="799884" y="600818"/>
            <a:ext cx="54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29314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48" grpId="0"/>
      <p:bldP spid="49" grpId="0"/>
      <p:bldP spid="50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4F3C7359-E244-44F7-AFF4-A49199937C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718" y="2349119"/>
            <a:ext cx="4823610" cy="320856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DD0DCB9-E731-4540-99E0-8D22AE6A0B9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951447" y="5139535"/>
            <a:ext cx="1346562" cy="7495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91E2545-63EE-4E6A-862E-C83EE11FB10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110846" y="5214399"/>
            <a:ext cx="1346562" cy="74958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66D766F2-383E-4803-8629-1D2AF58739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6266" y="2308141"/>
            <a:ext cx="1817635" cy="361031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254487A9-352E-4260-8D27-DFC3211223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5384" y="2349119"/>
            <a:ext cx="2050229" cy="3572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3AF1B2-92C8-4128-851D-7A7EC9001A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47606" y="-173450"/>
            <a:ext cx="5553937" cy="2194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C3D374-F307-4E30-A62C-4DCE7E1A9D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1657" y="2422299"/>
            <a:ext cx="5029636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2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2397" y="285751"/>
            <a:ext cx="10959199" cy="61633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8227" y="104522"/>
            <a:ext cx="1475295" cy="147529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634" y="-177139"/>
            <a:ext cx="1727788" cy="1727788"/>
          </a:xfrm>
          <a:prstGeom prst="rect">
            <a:avLst/>
          </a:prstGeom>
        </p:spPr>
      </p:pic>
      <p:pic>
        <p:nvPicPr>
          <p:cNvPr id="42" name="图片 41">
            <a:hlinkClick r:id="rId6" action="ppaction://hlinksldjump"/>
            <a:extLst>
              <a:ext uri="{FF2B5EF4-FFF2-40B4-BE49-F238E27FC236}">
                <a16:creationId xmlns:a16="http://schemas.microsoft.com/office/drawing/2014/main" id="{E2B0F7AB-0705-4695-8DDA-DAB640D20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515241" y="391527"/>
            <a:ext cx="1341755" cy="137096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675E0C1-8741-4A93-B36D-FCEB6ED89067}"/>
              </a:ext>
            </a:extLst>
          </p:cNvPr>
          <p:cNvGrpSpPr/>
          <p:nvPr/>
        </p:nvGrpSpPr>
        <p:grpSpPr>
          <a:xfrm>
            <a:off x="-19234" y="5067300"/>
            <a:ext cx="1305109" cy="1717442"/>
            <a:chOff x="0" y="2574771"/>
            <a:chExt cx="2601022" cy="3911602"/>
          </a:xfrm>
        </p:grpSpPr>
        <p:pic>
          <p:nvPicPr>
            <p:cNvPr id="25" name="Graphic 185">
              <a:extLst>
                <a:ext uri="{FF2B5EF4-FFF2-40B4-BE49-F238E27FC236}">
                  <a16:creationId xmlns:a16="http://schemas.microsoft.com/office/drawing/2014/main" id="{B4813FA4-FE1B-45E0-8E70-C6EFB5229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26" name="Graphic 186">
              <a:extLst>
                <a:ext uri="{FF2B5EF4-FFF2-40B4-BE49-F238E27FC236}">
                  <a16:creationId xmlns:a16="http://schemas.microsoft.com/office/drawing/2014/main" id="{0188D9FF-A829-453E-A820-10791D121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27" name="Graphic 187">
              <a:extLst>
                <a:ext uri="{FF2B5EF4-FFF2-40B4-BE49-F238E27FC236}">
                  <a16:creationId xmlns:a16="http://schemas.microsoft.com/office/drawing/2014/main" id="{11C69D01-1A10-4546-B66B-55238E413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28" name="Graphic 48">
              <a:extLst>
                <a:ext uri="{FF2B5EF4-FFF2-40B4-BE49-F238E27FC236}">
                  <a16:creationId xmlns:a16="http://schemas.microsoft.com/office/drawing/2014/main" id="{90A91BE8-EEC7-4A3A-83C0-C7533D04ECCE}"/>
                </a:ext>
              </a:extLst>
            </p:cNvPr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31" name="Freeform: Shape 191">
                <a:extLst>
                  <a:ext uri="{FF2B5EF4-FFF2-40B4-BE49-F238E27FC236}">
                    <a16:creationId xmlns:a16="http://schemas.microsoft.com/office/drawing/2014/main" id="{657E79D4-BB29-4FE0-924C-5425C212B935}"/>
                  </a:ext>
                </a:extLst>
              </p:cNvPr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" fmla="*/ 154626 w 163384"/>
                  <a:gd name="connsiteY0" fmla="*/ 289988 h 289988"/>
                  <a:gd name="connsiteX1" fmla="*/ 147958 w 163384"/>
                  <a:gd name="connsiteY1" fmla="*/ 286683 h 289988"/>
                  <a:gd name="connsiteX2" fmla="*/ 1273 w 163384"/>
                  <a:gd name="connsiteY2" fmla="*/ 107385 h 289988"/>
                  <a:gd name="connsiteX3" fmla="*/ 3178 w 163384"/>
                  <a:gd name="connsiteY3" fmla="*/ 97470 h 289988"/>
                  <a:gd name="connsiteX4" fmla="*/ 14608 w 163384"/>
                  <a:gd name="connsiteY4" fmla="*/ 99123 h 289988"/>
                  <a:gd name="connsiteX5" fmla="*/ 142243 w 163384"/>
                  <a:gd name="connsiteY5" fmla="*/ 255286 h 289988"/>
                  <a:gd name="connsiteX6" fmla="*/ 128908 w 163384"/>
                  <a:gd name="connsiteY6" fmla="*/ 171833 h 289988"/>
                  <a:gd name="connsiteX7" fmla="*/ 28896 w 163384"/>
                  <a:gd name="connsiteY7" fmla="*/ 10713 h 289988"/>
                  <a:gd name="connsiteX8" fmla="*/ 32706 w 163384"/>
                  <a:gd name="connsiteY8" fmla="*/ 798 h 289988"/>
                  <a:gd name="connsiteX9" fmla="*/ 44136 w 163384"/>
                  <a:gd name="connsiteY9" fmla="*/ 4103 h 289988"/>
                  <a:gd name="connsiteX10" fmla="*/ 144148 w 163384"/>
                  <a:gd name="connsiteY10" fmla="*/ 166050 h 289988"/>
                  <a:gd name="connsiteX11" fmla="*/ 145101 w 163384"/>
                  <a:gd name="connsiteY11" fmla="*/ 168528 h 289988"/>
                  <a:gd name="connsiteX12" fmla="*/ 163198 w 163384"/>
                  <a:gd name="connsiteY12" fmla="*/ 282552 h 289988"/>
                  <a:gd name="connsiteX13" fmla="*/ 158436 w 163384"/>
                  <a:gd name="connsiteY13" fmla="*/ 289988 h 289988"/>
                  <a:gd name="connsiteX14" fmla="*/ 154626 w 163384"/>
                  <a:gd name="connsiteY14" fmla="*/ 289988 h 289988"/>
                  <a:gd name="connsiteX0" fmla="*/ 151452 w 160210"/>
                  <a:gd name="connsiteY0" fmla="*/ 289988 h 289988"/>
                  <a:gd name="connsiteX1" fmla="*/ 144784 w 160210"/>
                  <a:gd name="connsiteY1" fmla="*/ 286683 h 289988"/>
                  <a:gd name="connsiteX2" fmla="*/ 10298 w 160210"/>
                  <a:gd name="connsiteY2" fmla="*/ 138331 h 289988"/>
                  <a:gd name="connsiteX3" fmla="*/ 4 w 160210"/>
                  <a:gd name="connsiteY3" fmla="*/ 97470 h 289988"/>
                  <a:gd name="connsiteX4" fmla="*/ 11434 w 160210"/>
                  <a:gd name="connsiteY4" fmla="*/ 99123 h 289988"/>
                  <a:gd name="connsiteX5" fmla="*/ 139069 w 160210"/>
                  <a:gd name="connsiteY5" fmla="*/ 255286 h 289988"/>
                  <a:gd name="connsiteX6" fmla="*/ 125734 w 160210"/>
                  <a:gd name="connsiteY6" fmla="*/ 171833 h 289988"/>
                  <a:gd name="connsiteX7" fmla="*/ 25722 w 160210"/>
                  <a:gd name="connsiteY7" fmla="*/ 10713 h 289988"/>
                  <a:gd name="connsiteX8" fmla="*/ 29532 w 160210"/>
                  <a:gd name="connsiteY8" fmla="*/ 798 h 289988"/>
                  <a:gd name="connsiteX9" fmla="*/ 40962 w 160210"/>
                  <a:gd name="connsiteY9" fmla="*/ 4103 h 289988"/>
                  <a:gd name="connsiteX10" fmla="*/ 140974 w 160210"/>
                  <a:gd name="connsiteY10" fmla="*/ 166050 h 289988"/>
                  <a:gd name="connsiteX11" fmla="*/ 141927 w 160210"/>
                  <a:gd name="connsiteY11" fmla="*/ 168528 h 289988"/>
                  <a:gd name="connsiteX12" fmla="*/ 160024 w 160210"/>
                  <a:gd name="connsiteY12" fmla="*/ 282552 h 289988"/>
                  <a:gd name="connsiteX13" fmla="*/ 155262 w 160210"/>
                  <a:gd name="connsiteY13" fmla="*/ 289988 h 289988"/>
                  <a:gd name="connsiteX14" fmla="*/ 151452 w 160210"/>
                  <a:gd name="connsiteY14" fmla="*/ 289988 h 289988"/>
                  <a:gd name="connsiteX0" fmla="*/ 151530 w 160288"/>
                  <a:gd name="connsiteY0" fmla="*/ 289988 h 289988"/>
                  <a:gd name="connsiteX1" fmla="*/ 144862 w 160288"/>
                  <a:gd name="connsiteY1" fmla="*/ 286683 h 289988"/>
                  <a:gd name="connsiteX2" fmla="*/ 10376 w 160288"/>
                  <a:gd name="connsiteY2" fmla="*/ 138331 h 289988"/>
                  <a:gd name="connsiteX3" fmla="*/ 82 w 160288"/>
                  <a:gd name="connsiteY3" fmla="*/ 97470 h 289988"/>
                  <a:gd name="connsiteX4" fmla="*/ 16392 w 160288"/>
                  <a:gd name="connsiteY4" fmla="*/ 130069 h 289988"/>
                  <a:gd name="connsiteX5" fmla="*/ 139147 w 160288"/>
                  <a:gd name="connsiteY5" fmla="*/ 255286 h 289988"/>
                  <a:gd name="connsiteX6" fmla="*/ 125812 w 160288"/>
                  <a:gd name="connsiteY6" fmla="*/ 171833 h 289988"/>
                  <a:gd name="connsiteX7" fmla="*/ 25800 w 160288"/>
                  <a:gd name="connsiteY7" fmla="*/ 10713 h 289988"/>
                  <a:gd name="connsiteX8" fmla="*/ 29610 w 160288"/>
                  <a:gd name="connsiteY8" fmla="*/ 798 h 289988"/>
                  <a:gd name="connsiteX9" fmla="*/ 41040 w 160288"/>
                  <a:gd name="connsiteY9" fmla="*/ 4103 h 289988"/>
                  <a:gd name="connsiteX10" fmla="*/ 141052 w 160288"/>
                  <a:gd name="connsiteY10" fmla="*/ 166050 h 289988"/>
                  <a:gd name="connsiteX11" fmla="*/ 142005 w 160288"/>
                  <a:gd name="connsiteY11" fmla="*/ 168528 h 289988"/>
                  <a:gd name="connsiteX12" fmla="*/ 160102 w 160288"/>
                  <a:gd name="connsiteY12" fmla="*/ 282552 h 289988"/>
                  <a:gd name="connsiteX13" fmla="*/ 155340 w 160288"/>
                  <a:gd name="connsiteY13" fmla="*/ 289988 h 289988"/>
                  <a:gd name="connsiteX14" fmla="*/ 151530 w 160288"/>
                  <a:gd name="connsiteY14" fmla="*/ 289988 h 289988"/>
                  <a:gd name="connsiteX0" fmla="*/ 141423 w 150181"/>
                  <a:gd name="connsiteY0" fmla="*/ 289988 h 289988"/>
                  <a:gd name="connsiteX1" fmla="*/ 134755 w 150181"/>
                  <a:gd name="connsiteY1" fmla="*/ 286683 h 289988"/>
                  <a:gd name="connsiteX2" fmla="*/ 269 w 150181"/>
                  <a:gd name="connsiteY2" fmla="*/ 138331 h 289988"/>
                  <a:gd name="connsiteX3" fmla="*/ 19252 w 150181"/>
                  <a:gd name="connsiteY3" fmla="*/ 128415 h 289988"/>
                  <a:gd name="connsiteX4" fmla="*/ 6285 w 150181"/>
                  <a:gd name="connsiteY4" fmla="*/ 130069 h 289988"/>
                  <a:gd name="connsiteX5" fmla="*/ 129040 w 150181"/>
                  <a:gd name="connsiteY5" fmla="*/ 255286 h 289988"/>
                  <a:gd name="connsiteX6" fmla="*/ 115705 w 150181"/>
                  <a:gd name="connsiteY6" fmla="*/ 171833 h 289988"/>
                  <a:gd name="connsiteX7" fmla="*/ 15693 w 150181"/>
                  <a:gd name="connsiteY7" fmla="*/ 10713 h 289988"/>
                  <a:gd name="connsiteX8" fmla="*/ 19503 w 150181"/>
                  <a:gd name="connsiteY8" fmla="*/ 798 h 289988"/>
                  <a:gd name="connsiteX9" fmla="*/ 30933 w 150181"/>
                  <a:gd name="connsiteY9" fmla="*/ 4103 h 289988"/>
                  <a:gd name="connsiteX10" fmla="*/ 130945 w 150181"/>
                  <a:gd name="connsiteY10" fmla="*/ 166050 h 289988"/>
                  <a:gd name="connsiteX11" fmla="*/ 131898 w 150181"/>
                  <a:gd name="connsiteY11" fmla="*/ 168528 h 289988"/>
                  <a:gd name="connsiteX12" fmla="*/ 149995 w 150181"/>
                  <a:gd name="connsiteY12" fmla="*/ 282552 h 289988"/>
                  <a:gd name="connsiteX13" fmla="*/ 145233 w 150181"/>
                  <a:gd name="connsiteY13" fmla="*/ 289988 h 289988"/>
                  <a:gd name="connsiteX14" fmla="*/ 141423 w 150181"/>
                  <a:gd name="connsiteY14" fmla="*/ 289988 h 2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: Shape 192">
                <a:extLst>
                  <a:ext uri="{FF2B5EF4-FFF2-40B4-BE49-F238E27FC236}">
                    <a16:creationId xmlns:a16="http://schemas.microsoft.com/office/drawing/2014/main" id="{8D1DACC8-5917-4D3C-9EF9-6FE12468DEAA}"/>
                  </a:ext>
                </a:extLst>
              </p:cNvPr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33" name="Graphic 48">
                <a:extLst>
                  <a:ext uri="{FF2B5EF4-FFF2-40B4-BE49-F238E27FC236}">
                    <a16:creationId xmlns:a16="http://schemas.microsoft.com/office/drawing/2014/main" id="{92A84C43-618F-4F6A-A05E-A265007E00A4}"/>
                  </a:ext>
                </a:extLst>
              </p:cNvPr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34" name="Freeform: Shape 194">
                  <a:extLst>
                    <a:ext uri="{FF2B5EF4-FFF2-40B4-BE49-F238E27FC236}">
                      <a16:creationId xmlns:a16="http://schemas.microsoft.com/office/drawing/2014/main" id="{E2C98194-FCF8-4771-8EA6-E499ABE458B5}"/>
                    </a:ext>
                  </a:extLst>
                </p:cNvPr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Freeform: Shape 195">
                  <a:extLst>
                    <a:ext uri="{FF2B5EF4-FFF2-40B4-BE49-F238E27FC236}">
                      <a16:creationId xmlns:a16="http://schemas.microsoft.com/office/drawing/2014/main" id="{3B003D17-1DC4-4F56-8215-F49B664AC7CA}"/>
                    </a:ext>
                  </a:extLst>
                </p:cNvPr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Freeform: Shape 196">
                  <a:extLst>
                    <a:ext uri="{FF2B5EF4-FFF2-40B4-BE49-F238E27FC236}">
                      <a16:creationId xmlns:a16="http://schemas.microsoft.com/office/drawing/2014/main" id="{CAB7ECBE-160B-4E1D-8D12-7336E0F612F5}"/>
                    </a:ext>
                  </a:extLst>
                </p:cNvPr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Freeform: Shape 197">
                  <a:extLst>
                    <a:ext uri="{FF2B5EF4-FFF2-40B4-BE49-F238E27FC236}">
                      <a16:creationId xmlns:a16="http://schemas.microsoft.com/office/drawing/2014/main" id="{3203D032-23CE-4C56-8C32-0BD2239EC102}"/>
                    </a:ext>
                  </a:extLst>
                </p:cNvPr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D2EF681-F05B-43F0-909E-B762494D1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113E257-E746-4460-9E26-7D2ABF673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pic>
        <p:nvPicPr>
          <p:cNvPr id="40" name="Graphic 52">
            <a:extLst>
              <a:ext uri="{FF2B5EF4-FFF2-40B4-BE49-F238E27FC236}">
                <a16:creationId xmlns:a16="http://schemas.microsoft.com/office/drawing/2014/main" id="{5CEBFC6F-A5D0-42C8-92A6-7BDD56ED47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2495" y="6029499"/>
            <a:ext cx="1288256" cy="5216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4C24BD-3A85-D2D8-0D3B-240146B3BFE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35061" y="1412257"/>
            <a:ext cx="9710097" cy="434909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3C4F274-A0D6-19D6-A393-0FF499EB7C80}"/>
              </a:ext>
            </a:extLst>
          </p:cNvPr>
          <p:cNvGrpSpPr/>
          <p:nvPr/>
        </p:nvGrpSpPr>
        <p:grpSpPr>
          <a:xfrm>
            <a:off x="2617069" y="426018"/>
            <a:ext cx="7170191" cy="777623"/>
            <a:chOff x="1923226" y="568241"/>
            <a:chExt cx="7730764" cy="908864"/>
          </a:xfrm>
        </p:grpSpPr>
        <p:sp>
          <p:nvSpPr>
            <p:cNvPr id="6" name="文本框 7">
              <a:extLst>
                <a:ext uri="{FF2B5EF4-FFF2-40B4-BE49-F238E27FC236}">
                  <a16:creationId xmlns:a16="http://schemas.microsoft.com/office/drawing/2014/main" id="{82211365-2EF8-9365-D1A4-D2E9C8710865}"/>
                </a:ext>
              </a:extLst>
            </p:cNvPr>
            <p:cNvSpPr txBox="1"/>
            <p:nvPr/>
          </p:nvSpPr>
          <p:spPr>
            <a:xfrm>
              <a:off x="2297688" y="568241"/>
              <a:ext cx="7356302" cy="908864"/>
            </a:xfrm>
            <a:prstGeom prst="roundRect">
              <a:avLst>
                <a:gd name="adj" fmla="val 50000"/>
              </a:avLst>
            </a:prstGeom>
            <a:solidFill>
              <a:srgbClr val="14A7A6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Chọn</a:t>
              </a:r>
              <a:r>
                <a:rPr kumimoji="0" lang="en-US" altLang="zh-CN" sz="3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</a:t>
              </a:r>
              <a:r>
                <a:rPr kumimoji="0" lang="en-US" altLang="zh-CN" sz="36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số</a:t>
              </a:r>
              <a:r>
                <a:rPr kumimoji="0" lang="en-US" altLang="zh-CN" sz="3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</a:t>
              </a:r>
              <a:r>
                <a:rPr kumimoji="0" lang="en-US" altLang="zh-CN" sz="36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thích</a:t>
              </a:r>
              <a:r>
                <a:rPr kumimoji="0" lang="en-US" altLang="zh-CN" sz="3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</a:t>
              </a:r>
              <a:r>
                <a:rPr kumimoji="0" lang="en-US" altLang="zh-CN" sz="36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hợp</a:t>
              </a:r>
              <a:r>
                <a:rPr kumimoji="0" lang="en-US" altLang="zh-CN" sz="3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</a:t>
              </a:r>
              <a:r>
                <a:rPr kumimoji="0" lang="en-US" altLang="zh-CN" sz="36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với</a:t>
              </a:r>
              <a:r>
                <a:rPr kumimoji="0" lang="en-US" altLang="zh-CN" sz="3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</a:t>
              </a:r>
              <a:r>
                <a:rPr kumimoji="0" lang="en-US" altLang="zh-CN" sz="36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cách</a:t>
              </a:r>
              <a:r>
                <a:rPr kumimoji="0" lang="en-US" altLang="zh-CN" sz="3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</a:t>
              </a:r>
              <a:r>
                <a:rPr kumimoji="0" lang="en-US" altLang="zh-CN" sz="36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đọc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FA2EBF3-ACFB-2B2A-177C-89EA292B4065}"/>
                </a:ext>
              </a:extLst>
            </p:cNvPr>
            <p:cNvSpPr/>
            <p:nvPr/>
          </p:nvSpPr>
          <p:spPr>
            <a:xfrm>
              <a:off x="1923226" y="637952"/>
              <a:ext cx="748923" cy="769441"/>
            </a:xfrm>
            <a:prstGeom prst="rect">
              <a:avLst/>
            </a:prstGeom>
            <a:solidFill>
              <a:srgbClr val="FADC78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14A7A6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1. </a:t>
              </a:r>
              <a:endParaRPr lang="en-US" sz="2400" dirty="0">
                <a:solidFill>
                  <a:srgbClr val="14A7A6"/>
                </a:solidFill>
              </a:endParaRP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5EBBF1E-73A5-DA5E-FFB1-70FEEF8167EA}"/>
              </a:ext>
            </a:extLst>
          </p:cNvPr>
          <p:cNvCxnSpPr>
            <a:cxnSpLocks/>
          </p:cNvCxnSpPr>
          <p:nvPr/>
        </p:nvCxnSpPr>
        <p:spPr>
          <a:xfrm>
            <a:off x="3873923" y="3265714"/>
            <a:ext cx="1435195" cy="180158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32FE4C-C9F7-EC13-EF7C-25F193121D75}"/>
              </a:ext>
            </a:extLst>
          </p:cNvPr>
          <p:cNvCxnSpPr>
            <a:cxnSpLocks/>
          </p:cNvCxnSpPr>
          <p:nvPr/>
        </p:nvCxnSpPr>
        <p:spPr>
          <a:xfrm>
            <a:off x="5054083" y="3212148"/>
            <a:ext cx="4005793" cy="185515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7D764C-804F-7547-C370-6E2649125813}"/>
              </a:ext>
            </a:extLst>
          </p:cNvPr>
          <p:cNvCxnSpPr>
            <a:cxnSpLocks/>
          </p:cNvCxnSpPr>
          <p:nvPr/>
        </p:nvCxnSpPr>
        <p:spPr>
          <a:xfrm flipH="1">
            <a:off x="3642878" y="3132403"/>
            <a:ext cx="3813861" cy="195310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B35275-385C-45DA-4C66-94E8F3AF5C2A}"/>
              </a:ext>
            </a:extLst>
          </p:cNvPr>
          <p:cNvCxnSpPr>
            <a:cxnSpLocks/>
          </p:cNvCxnSpPr>
          <p:nvPr/>
        </p:nvCxnSpPr>
        <p:spPr>
          <a:xfrm flipH="1">
            <a:off x="7137918" y="3066391"/>
            <a:ext cx="1605344" cy="20761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ne Callout 2 7">
            <a:extLst>
              <a:ext uri="{FF2B5EF4-FFF2-40B4-BE49-F238E27FC236}">
                <a16:creationId xmlns:a16="http://schemas.microsoft.com/office/drawing/2014/main" id="{8F19FBA4-EED6-8357-CD81-C4D01384E493}"/>
              </a:ext>
            </a:extLst>
          </p:cNvPr>
          <p:cNvSpPr/>
          <p:nvPr/>
        </p:nvSpPr>
        <p:spPr>
          <a:xfrm>
            <a:off x="173708" y="3761390"/>
            <a:ext cx="2164080" cy="1026160"/>
          </a:xfrm>
          <a:prstGeom prst="borderCallout2">
            <a:avLst/>
          </a:prstGeom>
          <a:solidFill>
            <a:srgbClr val="FADC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phiếu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57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2397" y="530817"/>
            <a:ext cx="11070978" cy="5918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8227" y="104522"/>
            <a:ext cx="1475295" cy="1475295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3608D1F8-FA94-4952-8821-B65D844C9353}"/>
              </a:ext>
            </a:extLst>
          </p:cNvPr>
          <p:cNvGrpSpPr/>
          <p:nvPr/>
        </p:nvGrpSpPr>
        <p:grpSpPr>
          <a:xfrm>
            <a:off x="1057571" y="1887882"/>
            <a:ext cx="2998425" cy="1676529"/>
            <a:chOff x="9059455" y="2432470"/>
            <a:chExt cx="2554897" cy="1676529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945456D-6715-47FF-ADC5-17C95E920243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65ED53F-B3A5-4686-B977-A20AC3A37907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1 213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FBB8A59-88CC-40C4-AD90-C18107F0002F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7 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C261B8E-85D5-4829-83BC-A6AC99EAAFFC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x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0F9B613-FA41-466A-A646-2EC670776B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9F2AD4B-5BEA-4A6E-BA79-FD4562D76B36}"/>
              </a:ext>
            </a:extLst>
          </p:cNvPr>
          <p:cNvGrpSpPr/>
          <p:nvPr/>
        </p:nvGrpSpPr>
        <p:grpSpPr>
          <a:xfrm>
            <a:off x="5000922" y="1906932"/>
            <a:ext cx="2998425" cy="1676529"/>
            <a:chOff x="9132500" y="2432470"/>
            <a:chExt cx="2554897" cy="1676529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C6D14E2-6A07-4605-BE98-F507B6BB44DE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BD1BB27-65D5-4200-8D3D-F5D6E3D08E75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2 180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33F059C-31DE-493F-AB69-FADA8AF17C9F}"/>
                </a:ext>
              </a:extLst>
            </p:cNvPr>
            <p:cNvSpPr txBox="1"/>
            <p:nvPr/>
          </p:nvSpPr>
          <p:spPr>
            <a:xfrm>
              <a:off x="9132500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3 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EA841AD-922E-4A12-AD29-D73D4AFAA500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x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DB244F04-46CC-49A3-85E4-9620CA64A3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9523C2A-36F2-B4F2-4FFA-85F83238FDC6}"/>
              </a:ext>
            </a:extLst>
          </p:cNvPr>
          <p:cNvGrpSpPr/>
          <p:nvPr/>
        </p:nvGrpSpPr>
        <p:grpSpPr>
          <a:xfrm>
            <a:off x="1849690" y="332884"/>
            <a:ext cx="8756392" cy="3552150"/>
            <a:chOff x="1180088" y="637952"/>
            <a:chExt cx="8756392" cy="3552150"/>
          </a:xfrm>
        </p:grpSpPr>
        <p:sp>
          <p:nvSpPr>
            <p:cNvPr id="4" name="文本框 7">
              <a:extLst>
                <a:ext uri="{FF2B5EF4-FFF2-40B4-BE49-F238E27FC236}">
                  <a16:creationId xmlns:a16="http://schemas.microsoft.com/office/drawing/2014/main" id="{FC3D802E-A799-6464-15C2-7075BA3A9F9E}"/>
                </a:ext>
              </a:extLst>
            </p:cNvPr>
            <p:cNvSpPr txBox="1"/>
            <p:nvPr/>
          </p:nvSpPr>
          <p:spPr>
            <a:xfrm>
              <a:off x="1180088" y="944161"/>
              <a:ext cx="8756392" cy="3245941"/>
            </a:xfrm>
            <a:prstGeom prst="roundRect">
              <a:avLst>
                <a:gd name="adj" fmla="val 50000"/>
              </a:avLst>
            </a:prstGeom>
            <a:solidFill>
              <a:srgbClr val="14A7A6"/>
            </a:solidFill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a)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Số</a:t>
              </a:r>
              <a:r>
                <a:rPr kumimoji="0" lang="en-US" altLang="zh-CN" sz="3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</a:t>
              </a:r>
              <a:r>
                <a:rPr kumimoji="0" lang="en-US" altLang="zh-CN" sz="36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liền</a:t>
              </a:r>
              <a:r>
                <a:rPr kumimoji="0" lang="en-US" altLang="zh-CN" sz="3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</a:t>
              </a:r>
              <a:r>
                <a:rPr kumimoji="0" lang="en-US" altLang="zh-CN" sz="36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trước</a:t>
              </a:r>
              <a:r>
                <a:rPr kumimoji="0" lang="en-US" altLang="zh-CN" sz="3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</a:t>
              </a:r>
              <a:r>
                <a:rPr kumimoji="0" lang="en-US" altLang="zh-CN" sz="36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của</a:t>
              </a:r>
              <a:r>
                <a:rPr kumimoji="0" lang="en-US" altLang="zh-CN" sz="3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</a:t>
              </a:r>
              <a:r>
                <a:rPr kumimoji="0" lang="en-US" altLang="zh-CN" sz="36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số</a:t>
              </a:r>
              <a:r>
                <a:rPr kumimoji="0" lang="en-US" altLang="zh-CN" sz="3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13 450 </a:t>
              </a:r>
              <a:r>
                <a:rPr kumimoji="0" lang="en-US" altLang="zh-CN" sz="36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là</a:t>
              </a:r>
              <a:r>
                <a:rPr kumimoji="0" lang="en-US" altLang="zh-CN" sz="3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</a:t>
              </a:r>
              <a:r>
                <a:rPr kumimoji="0" lang="en-US" altLang="zh-CN" sz="36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số</a:t>
              </a:r>
              <a:r>
                <a:rPr kumimoji="0" lang="en-US" altLang="zh-CN" sz="3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</a:t>
              </a:r>
              <a:r>
                <a:rPr kumimoji="0" lang="en-US" altLang="zh-CN" sz="36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nào</a:t>
              </a:r>
              <a:r>
                <a:rPr kumimoji="0" lang="en-US" altLang="zh-CN" sz="3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?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baseline="0" dirty="0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b)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Số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liền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sau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của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số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90 000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là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số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nào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?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c)</a:t>
              </a:r>
              <a:r>
                <a:rPr kumimoji="0" lang="en-US" altLang="zh-CN" sz="3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</a:t>
              </a:r>
              <a:r>
                <a:rPr kumimoji="0" lang="en-US" altLang="zh-CN" sz="36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Số</a:t>
              </a:r>
              <a:r>
                <a:rPr kumimoji="0" lang="en-US" altLang="zh-CN" sz="3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</a:t>
              </a:r>
              <a:r>
                <a:rPr kumimoji="0" lang="en-US" altLang="zh-CN" sz="36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liền</a:t>
              </a:r>
              <a:r>
                <a:rPr kumimoji="0" lang="en-US" altLang="zh-CN" sz="3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</a:t>
              </a:r>
              <a:r>
                <a:rPr kumimoji="0" lang="en-US" altLang="zh-CN" sz="36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trước</a:t>
              </a:r>
              <a:r>
                <a:rPr kumimoji="0" lang="en-US" altLang="zh-CN" sz="3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</a:t>
              </a:r>
              <a:r>
                <a:rPr kumimoji="0" lang="en-US" altLang="zh-CN" sz="36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của</a:t>
              </a:r>
              <a:r>
                <a:rPr kumimoji="0" lang="en-US" altLang="zh-CN" sz="3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10 001 </a:t>
              </a:r>
              <a:r>
                <a:rPr kumimoji="0" lang="en-US" altLang="zh-CN" sz="36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là</a:t>
              </a:r>
              <a:r>
                <a:rPr kumimoji="0" lang="en-US" altLang="zh-CN" sz="3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</a:t>
              </a:r>
              <a:r>
                <a:rPr kumimoji="0" lang="en-US" altLang="zh-CN" sz="36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số</a:t>
              </a:r>
              <a:r>
                <a:rPr kumimoji="0" lang="en-US" altLang="zh-CN" sz="3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</a:t>
              </a:r>
              <a:r>
                <a:rPr kumimoji="0" lang="en-US" altLang="zh-CN" sz="36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nào</a:t>
              </a:r>
              <a:r>
                <a:rPr kumimoji="0" lang="en-US" altLang="zh-CN" sz="3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?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baseline="0" dirty="0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d)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Số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liền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sau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của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số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99 999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là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số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nào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?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D76DF0A-1A95-D26F-D25C-733770AC8073}"/>
                </a:ext>
              </a:extLst>
            </p:cNvPr>
            <p:cNvSpPr/>
            <p:nvPr/>
          </p:nvSpPr>
          <p:spPr>
            <a:xfrm>
              <a:off x="1923226" y="637952"/>
              <a:ext cx="748923" cy="769441"/>
            </a:xfrm>
            <a:prstGeom prst="rect">
              <a:avLst/>
            </a:prstGeom>
            <a:solidFill>
              <a:srgbClr val="FADC78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14A7A6"/>
                  </a:solidFill>
                  <a:latin typeface="Calibri" panose="020F0502020204030204" pitchFamily="34" charset="0"/>
                  <a:ea typeface="雷盖体" panose="00000800000000000000" pitchFamily="2" charset="-122"/>
                  <a:cs typeface="Calibri" panose="020F0502020204030204" pitchFamily="34" charset="0"/>
                  <a:sym typeface="雷盖体" panose="00000800000000000000" pitchFamily="2" charset="-122"/>
                </a:rPr>
                <a:t>2. </a:t>
              </a:r>
              <a:endParaRPr lang="en-US" sz="2400" dirty="0">
                <a:solidFill>
                  <a:srgbClr val="14A7A6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01DA67C-4226-9C8D-7C8C-C101FF18153B}"/>
              </a:ext>
            </a:extLst>
          </p:cNvPr>
          <p:cNvGrpSpPr/>
          <p:nvPr/>
        </p:nvGrpSpPr>
        <p:grpSpPr>
          <a:xfrm>
            <a:off x="616827" y="3499610"/>
            <a:ext cx="5713325" cy="3664409"/>
            <a:chOff x="4019955" y="3410446"/>
            <a:chExt cx="5713325" cy="3664409"/>
          </a:xfrm>
        </p:grpSpPr>
        <p:sp>
          <p:nvSpPr>
            <p:cNvPr id="7" name="Line Callout 2 7">
              <a:extLst>
                <a:ext uri="{FF2B5EF4-FFF2-40B4-BE49-F238E27FC236}">
                  <a16:creationId xmlns:a16="http://schemas.microsoft.com/office/drawing/2014/main" id="{43A8424A-D01D-C6C2-1046-46F800F8E3AD}"/>
                </a:ext>
              </a:extLst>
            </p:cNvPr>
            <p:cNvSpPr/>
            <p:nvPr/>
          </p:nvSpPr>
          <p:spPr>
            <a:xfrm>
              <a:off x="7569200" y="3465428"/>
              <a:ext cx="2164080" cy="1026160"/>
            </a:xfrm>
            <a:prstGeom prst="borderCallout2">
              <a:avLst/>
            </a:prstGeom>
            <a:solidFill>
              <a:srgbClr val="FADC7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Thảo</a:t>
              </a:r>
              <a:r>
                <a:rPr lang="en-US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luận</a:t>
              </a:r>
              <a:r>
                <a:rPr lang="en-US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endPara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图片 1">
              <a:extLst>
                <a:ext uri="{FF2B5EF4-FFF2-40B4-BE49-F238E27FC236}">
                  <a16:creationId xmlns:a16="http://schemas.microsoft.com/office/drawing/2014/main" id="{38CA67F2-4243-5EC6-B122-E545CA561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9955" y="3410446"/>
              <a:ext cx="3664409" cy="36644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966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9276" y="728089"/>
            <a:ext cx="11673445" cy="5975399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1D2E7E-8522-B4B6-858A-D0596071E3D1}"/>
              </a:ext>
            </a:extLst>
          </p:cNvPr>
          <p:cNvSpPr/>
          <p:nvPr/>
        </p:nvSpPr>
        <p:spPr>
          <a:xfrm>
            <a:off x="1876014" y="963407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56236A-07FA-DEBA-8E2D-D668CAE10C32}"/>
              </a:ext>
            </a:extLst>
          </p:cNvPr>
          <p:cNvSpPr txBox="1"/>
          <p:nvPr/>
        </p:nvSpPr>
        <p:spPr>
          <a:xfrm>
            <a:off x="2556734" y="1039627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Số liền trước của số 13 450 là số nào?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49BF7A-8254-BBF0-149E-0D2AFA288664}"/>
              </a:ext>
            </a:extLst>
          </p:cNvPr>
          <p:cNvSpPr txBox="1"/>
          <p:nvPr/>
        </p:nvSpPr>
        <p:spPr>
          <a:xfrm>
            <a:off x="2556734" y="2289307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Số liền sau của số 90 000 là số nào?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37D2DC-D342-5F9A-4F6D-A9721B8DE200}"/>
              </a:ext>
            </a:extLst>
          </p:cNvPr>
          <p:cNvSpPr txBox="1"/>
          <p:nvPr/>
        </p:nvSpPr>
        <p:spPr>
          <a:xfrm>
            <a:off x="2556734" y="3559307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Số liền trước của số 10 001 là số nào?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207B76-7482-0895-16A3-79870A0B01A1}"/>
              </a:ext>
            </a:extLst>
          </p:cNvPr>
          <p:cNvSpPr txBox="1"/>
          <p:nvPr/>
        </p:nvSpPr>
        <p:spPr>
          <a:xfrm>
            <a:off x="2556734" y="4829307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Số liền sau của số 99 999 là số nào?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A826C9-E188-0763-12C7-A46763DB5DEF}"/>
              </a:ext>
            </a:extLst>
          </p:cNvPr>
          <p:cNvSpPr txBox="1"/>
          <p:nvPr/>
        </p:nvSpPr>
        <p:spPr>
          <a:xfrm>
            <a:off x="2922494" y="1562847"/>
            <a:ext cx="665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liền trước của 13 450 là số 13 449.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A1BA38-36D6-4B05-14FF-80BC2A746302}"/>
              </a:ext>
            </a:extLst>
          </p:cNvPr>
          <p:cNvSpPr txBox="1"/>
          <p:nvPr/>
        </p:nvSpPr>
        <p:spPr>
          <a:xfrm>
            <a:off x="2922494" y="2893807"/>
            <a:ext cx="665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liền sau của số 90 000 là số 90 001.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FAB5D1-06E7-1F04-D855-A866C060DE13}"/>
              </a:ext>
            </a:extLst>
          </p:cNvPr>
          <p:cNvSpPr txBox="1"/>
          <p:nvPr/>
        </p:nvSpPr>
        <p:spPr>
          <a:xfrm>
            <a:off x="2922494" y="4153687"/>
            <a:ext cx="714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liền trước của số 10 001 là số 10 000.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7E34BC-59BF-0D7F-C260-EEE54C849C1F}"/>
              </a:ext>
            </a:extLst>
          </p:cNvPr>
          <p:cNvSpPr txBox="1"/>
          <p:nvPr/>
        </p:nvSpPr>
        <p:spPr>
          <a:xfrm>
            <a:off x="2922494" y="5413567"/>
            <a:ext cx="714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liền sau của số 99 999 là số 100 000.</a:t>
            </a:r>
          </a:p>
        </p:txBody>
      </p:sp>
    </p:spTree>
    <p:extLst>
      <p:ext uri="{BB962C8B-B14F-4D97-AF65-F5344CB8AC3E}">
        <p14:creationId xmlns:p14="http://schemas.microsoft.com/office/powerpoint/2010/main" val="11451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4F3C7359-E244-44F7-AFF4-A49199937C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718" y="2225148"/>
            <a:ext cx="4823610" cy="333253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DD0DCB9-E731-4540-99E0-8D22AE6A0B9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951447" y="5139535"/>
            <a:ext cx="1346562" cy="7495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91E2545-63EE-4E6A-862E-C83EE11FB10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110846" y="5214399"/>
            <a:ext cx="1346562" cy="74958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66D766F2-383E-4803-8629-1D2AF58739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0377" y="2308141"/>
            <a:ext cx="1817635" cy="361031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254487A9-352E-4260-8D27-DFC3211223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34776" y="2346031"/>
            <a:ext cx="2050229" cy="3572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CF1422-4783-48FA-B0CB-D1515DB4A0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61881" y="0"/>
            <a:ext cx="5553937" cy="2194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AC0E49-30DD-4AD6-9456-80D7222E87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43057" y="2311421"/>
            <a:ext cx="5029636" cy="24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3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275</Words>
  <Application>Microsoft Office PowerPoint</Application>
  <PresentationFormat>Widescreen</PresentationFormat>
  <Paragraphs>72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Tahoma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Cao Nam</cp:lastModifiedBy>
  <cp:revision>33</cp:revision>
  <dcterms:created xsi:type="dcterms:W3CDTF">2022-11-18T08:34:58Z</dcterms:created>
  <dcterms:modified xsi:type="dcterms:W3CDTF">2025-03-18T02:43:09Z</dcterms:modified>
</cp:coreProperties>
</file>