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4" r:id="rId3"/>
    <p:sldId id="258" r:id="rId4"/>
    <p:sldId id="266" r:id="rId5"/>
    <p:sldId id="290" r:id="rId6"/>
    <p:sldId id="291" r:id="rId7"/>
    <p:sldId id="265" r:id="rId8"/>
    <p:sldId id="259" r:id="rId9"/>
    <p:sldId id="267" r:id="rId10"/>
    <p:sldId id="260" r:id="rId11"/>
    <p:sldId id="262" r:id="rId12"/>
    <p:sldId id="289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472028" y="1828800"/>
            <a:ext cx="9429816" cy="2454538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57. CHIA  SỐ CÓ BỐN CHỮ SỐ</a:t>
            </a:r>
          </a:p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(TIẾT 2)</a:t>
            </a:r>
          </a:p>
        </p:txBody>
      </p:sp>
    </p:spTree>
    <p:extLst>
      <p:ext uri="{BB962C8B-B14F-4D97-AF65-F5344CB8AC3E}">
        <p14:creationId xmlns:p14="http://schemas.microsoft.com/office/powerpoint/2010/main" val="9211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67" t="18148" r="12083" b="10000"/>
          <a:stretch/>
        </p:blipFill>
        <p:spPr>
          <a:xfrm>
            <a:off x="9052719" y="3151305"/>
            <a:ext cx="7086600" cy="4634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10957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76418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719" y="1260897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07340"/>
            <a:ext cx="16242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6 308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989913"/>
            <a:ext cx="10439400" cy="269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6 308 : 7 = 901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ctr">
              <a:lnSpc>
                <a:spcPct val="120000"/>
              </a:lnSpc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  Đáp số: 901 nhóm dư 1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người.           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969" y="3718401"/>
            <a:ext cx="505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95800"/>
            <a:ext cx="522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894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6 308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…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7E9B3E-E85F-4419-8ABD-528B2649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87" y="439511"/>
            <a:ext cx="2165374" cy="13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6341892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8138319" y="4114800"/>
            <a:ext cx="8138319" cy="5029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462076" y="5181600"/>
            <a:ext cx="2400643" cy="3145536"/>
            <a:chOff x="7298221" y="4357284"/>
            <a:chExt cx="2449200" cy="3969852"/>
          </a:xfrm>
        </p:grpSpPr>
        <p:sp>
          <p:nvSpPr>
            <p:cNvPr id="14" name="Freeform 13"/>
            <p:cNvSpPr/>
            <p:nvPr/>
          </p:nvSpPr>
          <p:spPr>
            <a:xfrm>
              <a:off x="7298221" y="4360648"/>
              <a:ext cx="2449200" cy="3966488"/>
            </a:xfrm>
            <a:custGeom>
              <a:avLst/>
              <a:gdLst>
                <a:gd name="connsiteX0" fmla="*/ 2351747 w 2449200"/>
                <a:gd name="connsiteY0" fmla="*/ 3966488 h 3966488"/>
                <a:gd name="connsiteX1" fmla="*/ 2339555 w 2449200"/>
                <a:gd name="connsiteY1" fmla="*/ 3308120 h 3966488"/>
                <a:gd name="connsiteX2" fmla="*/ 1242275 w 2449200"/>
                <a:gd name="connsiteY2" fmla="*/ 3277640 h 3966488"/>
                <a:gd name="connsiteX3" fmla="*/ 1236179 w 2449200"/>
                <a:gd name="connsiteY3" fmla="*/ 2600984 h 3966488"/>
                <a:gd name="connsiteX4" fmla="*/ 1888451 w 2449200"/>
                <a:gd name="connsiteY4" fmla="*/ 2552216 h 3966488"/>
                <a:gd name="connsiteX5" fmla="*/ 1992083 w 2449200"/>
                <a:gd name="connsiteY5" fmla="*/ 2192552 h 3966488"/>
                <a:gd name="connsiteX6" fmla="*/ 2333459 w 2449200"/>
                <a:gd name="connsiteY6" fmla="*/ 2204744 h 3966488"/>
                <a:gd name="connsiteX7" fmla="*/ 2321267 w 2449200"/>
                <a:gd name="connsiteY7" fmla="*/ 1838984 h 3966488"/>
                <a:gd name="connsiteX8" fmla="*/ 2028659 w 2449200"/>
                <a:gd name="connsiteY8" fmla="*/ 1857272 h 3966488"/>
                <a:gd name="connsiteX9" fmla="*/ 1992083 w 2449200"/>
                <a:gd name="connsiteY9" fmla="*/ 1186712 h 3966488"/>
                <a:gd name="connsiteX10" fmla="*/ 1230083 w 2449200"/>
                <a:gd name="connsiteY10" fmla="*/ 1174520 h 3966488"/>
                <a:gd name="connsiteX11" fmla="*/ 1138643 w 2449200"/>
                <a:gd name="connsiteY11" fmla="*/ 1485416 h 3966488"/>
                <a:gd name="connsiteX12" fmla="*/ 102323 w 2449200"/>
                <a:gd name="connsiteY12" fmla="*/ 1497608 h 3966488"/>
                <a:gd name="connsiteX13" fmla="*/ 71843 w 2449200"/>
                <a:gd name="connsiteY13" fmla="*/ 1150136 h 3966488"/>
                <a:gd name="connsiteX14" fmla="*/ 401027 w 2449200"/>
                <a:gd name="connsiteY14" fmla="*/ 1150136 h 3966488"/>
                <a:gd name="connsiteX15" fmla="*/ 370547 w 2449200"/>
                <a:gd name="connsiteY15" fmla="*/ 101624 h 3966488"/>
                <a:gd name="connsiteX16" fmla="*/ 364451 w 2449200"/>
                <a:gd name="connsiteY16" fmla="*/ 40664 h 3966488"/>
                <a:gd name="connsiteX17" fmla="*/ 364451 w 2449200"/>
                <a:gd name="connsiteY17" fmla="*/ 40664 h 3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9200" h="3966488">
                  <a:moveTo>
                    <a:pt x="2351747" y="3966488"/>
                  </a:moveTo>
                  <a:cubicBezTo>
                    <a:pt x="2438107" y="3694708"/>
                    <a:pt x="2524467" y="3422928"/>
                    <a:pt x="2339555" y="3308120"/>
                  </a:cubicBezTo>
                  <a:cubicBezTo>
                    <a:pt x="2154643" y="3193312"/>
                    <a:pt x="1426171" y="3395496"/>
                    <a:pt x="1242275" y="3277640"/>
                  </a:cubicBezTo>
                  <a:cubicBezTo>
                    <a:pt x="1058379" y="3159784"/>
                    <a:pt x="1128483" y="2721888"/>
                    <a:pt x="1236179" y="2600984"/>
                  </a:cubicBezTo>
                  <a:cubicBezTo>
                    <a:pt x="1343875" y="2480080"/>
                    <a:pt x="1762467" y="2620288"/>
                    <a:pt x="1888451" y="2552216"/>
                  </a:cubicBezTo>
                  <a:cubicBezTo>
                    <a:pt x="2014435" y="2484144"/>
                    <a:pt x="1917915" y="2250464"/>
                    <a:pt x="1992083" y="2192552"/>
                  </a:cubicBezTo>
                  <a:cubicBezTo>
                    <a:pt x="2066251" y="2134640"/>
                    <a:pt x="2278595" y="2263672"/>
                    <a:pt x="2333459" y="2204744"/>
                  </a:cubicBezTo>
                  <a:cubicBezTo>
                    <a:pt x="2388323" y="2145816"/>
                    <a:pt x="2372067" y="1896896"/>
                    <a:pt x="2321267" y="1838984"/>
                  </a:cubicBezTo>
                  <a:cubicBezTo>
                    <a:pt x="2270467" y="1781072"/>
                    <a:pt x="2083523" y="1965984"/>
                    <a:pt x="2028659" y="1857272"/>
                  </a:cubicBezTo>
                  <a:cubicBezTo>
                    <a:pt x="1973795" y="1748560"/>
                    <a:pt x="2125179" y="1300504"/>
                    <a:pt x="1992083" y="1186712"/>
                  </a:cubicBezTo>
                  <a:cubicBezTo>
                    <a:pt x="1858987" y="1072920"/>
                    <a:pt x="1372323" y="1124736"/>
                    <a:pt x="1230083" y="1174520"/>
                  </a:cubicBezTo>
                  <a:cubicBezTo>
                    <a:pt x="1087843" y="1224304"/>
                    <a:pt x="1326603" y="1431568"/>
                    <a:pt x="1138643" y="1485416"/>
                  </a:cubicBezTo>
                  <a:cubicBezTo>
                    <a:pt x="950683" y="1539264"/>
                    <a:pt x="280123" y="1553488"/>
                    <a:pt x="102323" y="1497608"/>
                  </a:cubicBezTo>
                  <a:cubicBezTo>
                    <a:pt x="-75477" y="1441728"/>
                    <a:pt x="22059" y="1208048"/>
                    <a:pt x="71843" y="1150136"/>
                  </a:cubicBezTo>
                  <a:cubicBezTo>
                    <a:pt x="121627" y="1092224"/>
                    <a:pt x="351243" y="1324888"/>
                    <a:pt x="401027" y="1150136"/>
                  </a:cubicBezTo>
                  <a:cubicBezTo>
                    <a:pt x="450811" y="975384"/>
                    <a:pt x="376643" y="286536"/>
                    <a:pt x="370547" y="101624"/>
                  </a:cubicBezTo>
                  <a:cubicBezTo>
                    <a:pt x="364451" y="-83288"/>
                    <a:pt x="364451" y="40664"/>
                    <a:pt x="364451" y="40664"/>
                  </a:cubicBezTo>
                  <a:lnTo>
                    <a:pt x="364451" y="4066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21266" y="4357284"/>
              <a:ext cx="90966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3590898"/>
            <a:ext cx="720407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9 490 : 2 = 4 745 (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4 745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519" y="2171166"/>
            <a:ext cx="162766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9 940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82596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13622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519" y="1423629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25582A-D25B-44B8-A8BB-8D42D58B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963" y="801292"/>
            <a:ext cx="2165374" cy="13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3214678"/>
            <a:ext cx="9906000" cy="2025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5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10319" y="5796"/>
            <a:ext cx="16256001" cy="913240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4" y="2010078"/>
            <a:ext cx="739232" cy="134906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0" y="0"/>
            <a:ext cx="16266320" cy="9138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4114100" y="2032990"/>
            <a:ext cx="4296978" cy="1106427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59" y="136372"/>
            <a:ext cx="16276638" cy="747952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43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43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43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43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43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3176" y="897693"/>
            <a:ext cx="16276638" cy="747952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43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4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80519" y="4000527"/>
            <a:ext cx="12801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15451" y="2068494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1" y="163796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91" y="799361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319" y="142216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66237-E683-40B6-B0AF-C4461E14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9" y="890992"/>
            <a:ext cx="2370156" cy="11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667" t="30741" r="29583" b="58148"/>
          <a:stretch/>
        </p:blipFill>
        <p:spPr>
          <a:xfrm>
            <a:off x="508381" y="2297144"/>
            <a:ext cx="43434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750" t="79630" r="56250" b="9259"/>
          <a:stretch/>
        </p:blipFill>
        <p:spPr>
          <a:xfrm>
            <a:off x="1848498" y="6887607"/>
            <a:ext cx="4831747" cy="10066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54144" y="3600363"/>
            <a:ext cx="2618988" cy="1290054"/>
            <a:chOff x="1846491" y="3784866"/>
            <a:chExt cx="2618988" cy="1290054"/>
          </a:xfrm>
        </p:grpSpPr>
        <p:sp>
          <p:nvSpPr>
            <p:cNvPr id="17" name="TextBox 16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9 365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035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7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8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1781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8572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226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858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3226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62451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54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2451" y="610047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78799" y="3410563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8799" y="4635909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2919" y="7086600"/>
            <a:ext cx="767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5; 5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8799" y="5861255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907" y="108945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319" y="702411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6919" y="1311535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FCA1CAF-AA55-4B35-8364-7E6D19F1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9" y="890992"/>
            <a:ext cx="2370156" cy="11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65752" y="4038600"/>
            <a:ext cx="10515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15451" y="2068494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2541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47105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319" y="1293337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333" y="7620000"/>
            <a:ext cx="934930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2E559-7E66-4C7E-AB8D-43A099F4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9" y="890992"/>
            <a:ext cx="2370156" cy="11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65752" y="4038600"/>
            <a:ext cx="10515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30217" y="2023651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6116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44169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519" y="1414339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333" y="7803776"/>
            <a:ext cx="9349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3 121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81F92-6A4C-4919-9A3F-DF53D658C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9" y="890992"/>
            <a:ext cx="2370156" cy="11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7917" t="18889" r="24167" b="68518"/>
          <a:stretch/>
        </p:blipFill>
        <p:spPr>
          <a:xfrm>
            <a:off x="5593540" y="2197486"/>
            <a:ext cx="4756650" cy="1206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917" t="63333" r="56667" b="24075"/>
          <a:stretch/>
        </p:blipFill>
        <p:spPr>
          <a:xfrm>
            <a:off x="1751189" y="7037478"/>
            <a:ext cx="4658730" cy="9317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74552" y="4139908"/>
            <a:ext cx="2618988" cy="1290054"/>
            <a:chOff x="1846491" y="3784866"/>
            <a:chExt cx="2618988" cy="1290054"/>
          </a:xfrm>
        </p:grpSpPr>
        <p:sp>
          <p:nvSpPr>
            <p:cNvPr id="25" name="TextBox 24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2 249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933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925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981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5327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9981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29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2859" y="60700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99207" y="3950108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20; 22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9207" y="5175454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4; 24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24;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99207" y="6400800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244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237" y="180953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721646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519" y="131149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5FF95F-8A13-48BA-9110-4D959D3B1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9" y="890992"/>
            <a:ext cx="2370156" cy="1199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A31E30-891A-48F0-AD1C-1106E823CF35}"/>
              </a:ext>
            </a:extLst>
          </p:cNvPr>
          <p:cNvSpPr txBox="1"/>
          <p:nvPr/>
        </p:nvSpPr>
        <p:spPr>
          <a:xfrm>
            <a:off x="1173787" y="2217371"/>
            <a:ext cx="57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2750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1" grpId="0"/>
      <p:bldP spid="44" grpId="0"/>
      <p:bldP spid="45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1991843"/>
            <a:ext cx="2474675" cy="681454"/>
            <a:chOff x="1470819" y="1943100"/>
            <a:chExt cx="247467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69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1058" y="3356331"/>
            <a:ext cx="8620955" cy="1290054"/>
            <a:chOff x="3951058" y="3356331"/>
            <a:chExt cx="8620955" cy="1290054"/>
          </a:xfrm>
        </p:grpSpPr>
        <p:grpSp>
          <p:nvGrpSpPr>
            <p:cNvPr id="25" name="Group 24"/>
            <p:cNvGrpSpPr/>
            <p:nvPr/>
          </p:nvGrpSpPr>
          <p:grpSpPr>
            <a:xfrm>
              <a:off x="3951058" y="3356331"/>
              <a:ext cx="2618988" cy="1290054"/>
              <a:chOff x="1846491" y="3784866"/>
              <a:chExt cx="2618988" cy="12900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6 729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953025" y="3356331"/>
              <a:ext cx="2618988" cy="1290054"/>
              <a:chOff x="1846491" y="3784866"/>
              <a:chExt cx="2618988" cy="129005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4 163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933539" y="4037934"/>
            <a:ext cx="2705924" cy="2581032"/>
            <a:chOff x="3933539" y="4037934"/>
            <a:chExt cx="2705924" cy="2581032"/>
          </a:xfrm>
        </p:grpSpPr>
        <p:sp>
          <p:nvSpPr>
            <p:cNvPr id="32" name="TextBox 31"/>
            <p:cNvSpPr txBox="1"/>
            <p:nvPr/>
          </p:nvSpPr>
          <p:spPr>
            <a:xfrm>
              <a:off x="5300635" y="403793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1 121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3539" y="403793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818" y="4646385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0271" y="52750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4069" y="591108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9210" y="59066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935842" y="3991065"/>
            <a:ext cx="2449444" cy="1948023"/>
            <a:chOff x="3933539" y="4037934"/>
            <a:chExt cx="2449444" cy="1948023"/>
          </a:xfrm>
        </p:grpSpPr>
        <p:sp>
          <p:nvSpPr>
            <p:cNvPr id="49" name="TextBox 48"/>
            <p:cNvSpPr txBox="1"/>
            <p:nvPr/>
          </p:nvSpPr>
          <p:spPr>
            <a:xfrm>
              <a:off x="5300635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33539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16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818" y="4646385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0136" y="52780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880519" y="6889200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6 729 : 6 = 1 121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56704" y="6889200"/>
            <a:ext cx="4790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4 163 : 8 = 520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146500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40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720949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0719" y="132940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AF4A1E-033E-4AC7-98ED-65A0B63C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0" y="662726"/>
            <a:ext cx="2165374" cy="13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2366546"/>
            <a:ext cx="2267054" cy="681454"/>
            <a:chOff x="1470819" y="1943100"/>
            <a:chExt cx="22670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83" t="34444" r="6666" b="35926"/>
          <a:stretch/>
        </p:blipFill>
        <p:spPr>
          <a:xfrm>
            <a:off x="594519" y="4267200"/>
            <a:ext cx="15240000" cy="2783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235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23678" y="614666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95319" y="51587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95319" y="615428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671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890919" y="61417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015119" y="52273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015119" y="61874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25967" y="150303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753578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981" y="1370941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2)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6533C6-5E32-4016-8511-91DE3A1C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23" y="912773"/>
            <a:ext cx="2165374" cy="13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52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896</Words>
  <Application>Microsoft Office PowerPoint</Application>
  <PresentationFormat>Custom</PresentationFormat>
  <Paragraphs>121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Cao Nam</cp:lastModifiedBy>
  <cp:revision>224</cp:revision>
  <dcterms:created xsi:type="dcterms:W3CDTF">2022-07-10T01:37:20Z</dcterms:created>
  <dcterms:modified xsi:type="dcterms:W3CDTF">2025-03-10T07:23:26Z</dcterms:modified>
</cp:coreProperties>
</file>