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66" r:id="rId5"/>
    <p:sldId id="260" r:id="rId6"/>
    <p:sldId id="267" r:id="rId7"/>
    <p:sldId id="262" r:id="rId8"/>
    <p:sldId id="264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873"/>
    <a:srgbClr val="FFD772"/>
    <a:srgbClr val="FFBC7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018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1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245312" y="2337070"/>
            <a:ext cx="11361532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56: NHÂN SỐ CÓ BỐN CHỮ SỐ VỚI SỐ CÓ MỘT CHỮ SỐ (T2)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55288" y="2376161"/>
            <a:ext cx="2015382" cy="712232"/>
            <a:chOff x="1470819" y="1943100"/>
            <a:chExt cx="2015382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707886"/>
              <a:chOff x="1737519" y="1943100"/>
              <a:chExt cx="533400" cy="70788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76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839050" y="6165770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7 296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916860" y="6238319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9856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9066" y="6143565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9 640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66319" y="3886200"/>
            <a:ext cx="8837338" cy="2128956"/>
            <a:chOff x="2118519" y="3886200"/>
            <a:chExt cx="8837338" cy="2128956"/>
          </a:xfrm>
        </p:grpSpPr>
        <p:grpSp>
          <p:nvGrpSpPr>
            <p:cNvPr id="24" name="Group 23"/>
            <p:cNvGrpSpPr/>
            <p:nvPr/>
          </p:nvGrpSpPr>
          <p:grpSpPr>
            <a:xfrm>
              <a:off x="5646313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1 205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t="-6098" r="-12892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Connector 25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174107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1 408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6098" r="-13240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Connector 28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118519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1 216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6098" r="-13240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(T2)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5719" y="1219200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56: NHÂN SỐ CÓ BỐN CHỮ SỐ VỚI SỐ CÓ MỘT CHỮ SỐ (T2)</a:t>
            </a:r>
          </a:p>
        </p:txBody>
      </p:sp>
    </p:spTree>
    <p:extLst>
      <p:ext uri="{BB962C8B-B14F-4D97-AF65-F5344CB8AC3E}">
        <p14:creationId xmlns:p14="http://schemas.microsoft.com/office/powerpoint/2010/main" val="20981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23414" y="2255595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04931" y="5367180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1 213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7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6040" r="-12595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8 491</a:t>
              </a: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56: NHÂN SỐ CÓ BỐN CHỮ SỐ VỚI SỐ CÓ MỘT CHỮ SỐ (T2)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452519" y="518626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2 180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3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6040" r="-1302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6 540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253119" y="518626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1 916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4</a:t>
                  </a: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7 664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13333" t="23333" r="9584" b="62593"/>
          <a:stretch/>
        </p:blipFill>
        <p:spPr>
          <a:xfrm>
            <a:off x="1523414" y="3453795"/>
            <a:ext cx="13108476" cy="134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679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99809" y="2009512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084" t="30741" r="5416" b="53703"/>
          <a:stretch/>
        </p:blipFill>
        <p:spPr>
          <a:xfrm>
            <a:off x="1204118" y="4191000"/>
            <a:ext cx="14401801" cy="1600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23719" y="4640759"/>
            <a:ext cx="1371600" cy="769441"/>
          </a:xfrm>
          <a:prstGeom prst="rect">
            <a:avLst/>
          </a:prstGeom>
          <a:solidFill>
            <a:srgbClr val="FFD873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1610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38519" y="4640759"/>
            <a:ext cx="1371600" cy="769441"/>
          </a:xfrm>
          <a:prstGeom prst="rect">
            <a:avLst/>
          </a:prstGeom>
          <a:solidFill>
            <a:srgbClr val="FFD873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853319" y="4640759"/>
            <a:ext cx="1371600" cy="769441"/>
          </a:xfrm>
          <a:prstGeom prst="rect">
            <a:avLst/>
          </a:prstGeom>
          <a:solidFill>
            <a:srgbClr val="FFD873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4230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575719" y="1219200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56: NHÂN SỐ CÓ BỐN CHỮ SỐ VỚI SỐ CÓ MỘT CHỮ SỐ (T2)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167" t="9259" r="9167" b="5555"/>
          <a:stretch/>
        </p:blipFill>
        <p:spPr>
          <a:xfrm>
            <a:off x="2355901" y="3048000"/>
            <a:ext cx="11564836" cy="5109091"/>
          </a:xfrm>
          <a:prstGeom prst="rect">
            <a:avLst/>
          </a:prstGeom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347119" y="685800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56: NHÂN SỐ CÓ BỐN CHỮ SỐ VỚI SỐ CÓ MỘT CHỮ SỐ (T2)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CF46B1-A190-4088-B7BE-245640210DFA}"/>
              </a:ext>
            </a:extLst>
          </p:cNvPr>
          <p:cNvSpPr txBox="1"/>
          <p:nvPr/>
        </p:nvSpPr>
        <p:spPr>
          <a:xfrm>
            <a:off x="1370058" y="1371600"/>
            <a:ext cx="137159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3 050 </a:t>
            </a:r>
            <a:r>
              <a:rPr lang="en-US" sz="3800" b="1" i="1" dirty="0">
                <a:solidFill>
                  <a:srgbClr val="0000FF"/>
                </a:solidFill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91EF0-4D0E-49C8-9D68-EEC445E953F9}"/>
              </a:ext>
            </a:extLst>
          </p:cNvPr>
          <p:cNvSpPr txBox="1"/>
          <p:nvPr/>
        </p:nvSpPr>
        <p:spPr>
          <a:xfrm>
            <a:off x="839143" y="1409700"/>
            <a:ext cx="530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9411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33314" y="580543"/>
            <a:ext cx="1215333" cy="523220"/>
            <a:chOff x="7022642" y="641502"/>
            <a:chExt cx="1194827" cy="523220"/>
          </a:xfrm>
        </p:grpSpPr>
        <p:sp>
          <p:nvSpPr>
            <p:cNvPr id="6" name="TextBox 5"/>
            <p:cNvSpPr txBox="1"/>
            <p:nvPr/>
          </p:nvSpPr>
          <p:spPr>
            <a:xfrm>
              <a:off x="7022642" y="641502"/>
              <a:ext cx="11948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53048" y="2667000"/>
            <a:ext cx="14363700" cy="1266230"/>
            <a:chOff x="1470819" y="1943100"/>
            <a:chExt cx="14363700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3 050 </a:t>
              </a:r>
              <a:r>
                <a:rPr lang="en-US" sz="3800" b="1" i="1" dirty="0">
                  <a:solidFill>
                    <a:srgbClr val="0000FF"/>
                  </a:solidFill>
                  <a:latin typeface="Bodoni MT" panose="02070603080606020203" pitchFamily="18" charset="0"/>
                  <a:cs typeface="Times New Roman" pitchFamily="18" charset="0"/>
                </a:rPr>
                <a:t>l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tàu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bác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dầu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33316" y="4572000"/>
            <a:ext cx="80726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3 050 x 3 = 9 150 (</a:t>
            </a:r>
            <a:r>
              <a:rPr lang="en-US" sz="4000" b="1" i="1" dirty="0">
                <a:latin typeface="Bodoni MT" panose="02070603080606020203" pitchFamily="18" charset="0"/>
                <a:cs typeface="Times New Roman" pitchFamily="18" charset="0"/>
              </a:rPr>
              <a:t>l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9 150 </a:t>
            </a:r>
            <a:r>
              <a:rPr lang="en-US" sz="4000" b="1" i="1" dirty="0">
                <a:latin typeface="Bodoni MT" panose="02070603080606020203" pitchFamily="18" charset="0"/>
                <a:cs typeface="Times New Roman" pitchFamily="18" charset="0"/>
              </a:rPr>
              <a:t>l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575719" y="1219200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56: NHÂN SỐ CÓ BỐN CHỮ SỐ VỚI SỐ CÓ MỘT CHỮ SỐ (T2)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8B81E-541F-4B0C-90DC-3108A2003BDA}"/>
              </a:ext>
            </a:extLst>
          </p:cNvPr>
          <p:cNvSpPr txBox="1"/>
          <p:nvPr/>
        </p:nvSpPr>
        <p:spPr>
          <a:xfrm>
            <a:off x="1420555" y="4194261"/>
            <a:ext cx="5803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3050 l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cần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4A19F6E-94B5-80B3-11F4-3F5E8456388E}"/>
              </a:ext>
            </a:extLst>
          </p:cNvPr>
          <p:cNvGrpSpPr/>
          <p:nvPr/>
        </p:nvGrpSpPr>
        <p:grpSpPr>
          <a:xfrm>
            <a:off x="5547519" y="1828800"/>
            <a:ext cx="3477234" cy="523220"/>
            <a:chOff x="7022642" y="641502"/>
            <a:chExt cx="3418564" cy="5232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DDFA2E4-D965-7BB2-47DB-F9101C7AE0F0}"/>
                </a:ext>
              </a:extLst>
            </p:cNvPr>
            <p:cNvSpPr txBox="1"/>
            <p:nvPr/>
          </p:nvSpPr>
          <p:spPr>
            <a:xfrm>
              <a:off x="7022642" y="641502"/>
              <a:ext cx="3418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video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bảo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vê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̣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biển</a:t>
              </a:r>
              <a:r>
                <a: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đảo</a:t>
              </a:r>
              <a:endPara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9C1394C-3707-57A8-1421-FC75CCA1AEAF}"/>
                </a:ext>
              </a:extLst>
            </p:cNvPr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322</Words>
  <Application>Microsoft Office PowerPoint</Application>
  <PresentationFormat>Custom</PresentationFormat>
  <Paragraphs>58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Bodoni MT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Hương Nguyễn</cp:lastModifiedBy>
  <cp:revision>115</cp:revision>
  <dcterms:created xsi:type="dcterms:W3CDTF">2022-07-10T01:37:20Z</dcterms:created>
  <dcterms:modified xsi:type="dcterms:W3CDTF">2025-03-01T15:50:48Z</dcterms:modified>
</cp:coreProperties>
</file>