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2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0000FF"/>
    <a:srgbClr val="FF0066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54" d="100"/>
          <a:sy n="54" d="100"/>
        </p:scale>
        <p:origin x="99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Nguyễn</a:t>
            </a:r>
            <a:r>
              <a:rPr lang="en-US" b="1" i="1" baseline="0" dirty="0"/>
              <a:t> </a:t>
            </a:r>
            <a:r>
              <a:rPr lang="en-US" b="1" i="1" baseline="0" dirty="0" err="1"/>
              <a:t>Thị</a:t>
            </a:r>
            <a:r>
              <a:rPr lang="en-US" b="1" i="1" baseline="0" dirty="0"/>
              <a:t> Dung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Nguyễn</a:t>
            </a:r>
            <a:r>
              <a:rPr lang="en-US" b="1" i="1" baseline="0" dirty="0"/>
              <a:t> </a:t>
            </a:r>
            <a:r>
              <a:rPr lang="en-US" b="1" i="1" baseline="0" dirty="0" err="1"/>
              <a:t>Thị</a:t>
            </a:r>
            <a:r>
              <a:rPr lang="en-US" b="1" i="1" baseline="0" dirty="0"/>
              <a:t> Dung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Nguyễn</a:t>
            </a:r>
            <a:r>
              <a:rPr lang="en-US" b="1" i="1" baseline="0" dirty="0"/>
              <a:t> </a:t>
            </a:r>
            <a:r>
              <a:rPr lang="en-US" b="1" i="1" baseline="0" dirty="0" err="1"/>
              <a:t>Thị</a:t>
            </a:r>
            <a:r>
              <a:rPr lang="en-US" b="1" i="1" baseline="0" dirty="0"/>
              <a:t> Dung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Nguyễn</a:t>
            </a:r>
            <a:r>
              <a:rPr lang="en-US" b="1" i="1" baseline="0" dirty="0"/>
              <a:t> </a:t>
            </a:r>
            <a:r>
              <a:rPr lang="en-US" b="1" i="1" baseline="0" dirty="0" err="1"/>
              <a:t>Thị</a:t>
            </a:r>
            <a:r>
              <a:rPr lang="en-US" b="1" i="1" baseline="0" dirty="0"/>
              <a:t> Dung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Nguyễn</a:t>
            </a:r>
            <a:r>
              <a:rPr lang="en-US" b="1" i="1" baseline="0" dirty="0"/>
              <a:t> </a:t>
            </a:r>
            <a:r>
              <a:rPr lang="en-US" b="1" i="1" baseline="0" dirty="0" err="1"/>
              <a:t>Thị</a:t>
            </a:r>
            <a:r>
              <a:rPr lang="en-US" b="1" i="1" baseline="0" dirty="0"/>
              <a:t> Dung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</a:rPr>
              <a:t>Nguyễn</a:t>
            </a:r>
            <a:r>
              <a:rPr lang="en-US" b="1" i="1" baseline="0" dirty="0">
                <a:solidFill>
                  <a:srgbClr val="FF0000"/>
                </a:solidFill>
              </a:rPr>
              <a:t> </a:t>
            </a:r>
            <a:r>
              <a:rPr lang="en-US" b="1" i="1" baseline="0" dirty="0" err="1">
                <a:solidFill>
                  <a:srgbClr val="FF0000"/>
                </a:solidFill>
              </a:rPr>
              <a:t>Thị</a:t>
            </a:r>
            <a:r>
              <a:rPr lang="en-US" b="1" i="1" baseline="0" dirty="0">
                <a:solidFill>
                  <a:srgbClr val="FF0000"/>
                </a:solidFill>
              </a:rPr>
              <a:t> Dung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Nguyễn</a:t>
            </a:r>
            <a:r>
              <a:rPr lang="en-US" b="1" i="1" baseline="0" dirty="0"/>
              <a:t> </a:t>
            </a:r>
            <a:r>
              <a:rPr lang="en-US" b="1" i="1" baseline="0" dirty="0" err="1"/>
              <a:t>Thị</a:t>
            </a:r>
            <a:r>
              <a:rPr lang="en-US" b="1" i="1" baseline="0" dirty="0"/>
              <a:t> Dung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Nguyễn</a:t>
            </a:r>
            <a:r>
              <a:rPr lang="en-US" b="1" i="1" baseline="0" dirty="0"/>
              <a:t> </a:t>
            </a:r>
            <a:r>
              <a:rPr lang="en-US" b="1" i="1" baseline="0" dirty="0" err="1"/>
              <a:t>Thị</a:t>
            </a:r>
            <a:r>
              <a:rPr lang="en-US" b="1" i="1" baseline="0" dirty="0"/>
              <a:t> Dung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4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b="1" i="1" baseline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i="1" baseline="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b="1" i="1" baseline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Dung </a:t>
            </a:r>
            <a:endParaRPr lang="en-US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600812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21422" y="390802"/>
            <a:ext cx="10037260" cy="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57553" y="2308495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68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930115" y="1074502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3574671" y="718512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4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40908" y="5849988"/>
            <a:ext cx="3366918" cy="2483319"/>
            <a:chOff x="12557919" y="5627894"/>
            <a:chExt cx="3366918" cy="2483319"/>
          </a:xfrm>
        </p:grpSpPr>
        <p:pic>
          <p:nvPicPr>
            <p:cNvPr id="13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80438" y="2648058"/>
            <a:ext cx="3352800" cy="2450794"/>
            <a:chOff x="8595519" y="2618874"/>
            <a:chExt cx="3352800" cy="2450794"/>
          </a:xfrm>
        </p:grpSpPr>
        <p:pic>
          <p:nvPicPr>
            <p:cNvPr id="16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28481" y="5864888"/>
            <a:ext cx="3352801" cy="2403318"/>
            <a:chOff x="12514481" y="5776395"/>
            <a:chExt cx="3352801" cy="2403318"/>
          </a:xfrm>
        </p:grpSpPr>
        <p:pic>
          <p:nvPicPr>
            <p:cNvPr id="25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276326" y="33783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9478" y="3378344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9 972 – 9 687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38771" y="33689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2672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14481" y="3368992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5 809 – 5137 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0908" y="2648058"/>
            <a:ext cx="3352800" cy="2402809"/>
            <a:chOff x="12557919" y="2438400"/>
            <a:chExt cx="3352800" cy="2402809"/>
          </a:xfrm>
        </p:grpSpPr>
        <p:pic>
          <p:nvPicPr>
            <p:cNvPr id="7" name="Picture 6" descr="Hình ảnh con sông Đà trong tuỳ bút “Người lái đò sông Đà” của Nguyễn Tuân -  Lớp Văn Cô Thu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30378" y="2659178"/>
            <a:ext cx="3352800" cy="2484772"/>
            <a:chOff x="12557919" y="2584896"/>
            <a:chExt cx="3352800" cy="2484772"/>
          </a:xfrm>
        </p:grpSpPr>
        <p:pic>
          <p:nvPicPr>
            <p:cNvPr id="19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2919" y="65684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170" y="6568428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1035 – 968 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6635" y="5565559"/>
            <a:ext cx="3352800" cy="2459975"/>
            <a:chOff x="8519319" y="5659077"/>
            <a:chExt cx="3352800" cy="2459975"/>
          </a:xfrm>
        </p:grpSpPr>
        <p:pic>
          <p:nvPicPr>
            <p:cNvPr id="10" name="Picture 8" descr="Một đoạn Sông Hồ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147445" y="652680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548" y="6526803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5 912 – 4 987 =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623439" y="5826320"/>
            <a:ext cx="3352800" cy="2447405"/>
            <a:chOff x="8595519" y="5780294"/>
            <a:chExt cx="3352800" cy="2447405"/>
          </a:xfrm>
        </p:grpSpPr>
        <p:pic>
          <p:nvPicPr>
            <p:cNvPr id="22" name="Picture 6" descr="Thêm 2 doanh nghiệp “sáng cửa” trúng thầu dự án luồng sông Hậu | Tạp chí  Giao thông vận tả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19200"/>
            <a:ext cx="16078200" cy="6934200"/>
            <a:chOff x="-700881" y="762000"/>
            <a:chExt cx="17526000" cy="7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8750" t="12964" r="2500" b="16666"/>
            <a:stretch/>
          </p:blipFill>
          <p:spPr>
            <a:xfrm>
              <a:off x="4252119" y="762000"/>
              <a:ext cx="12573000" cy="723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667" t="29259" r="53750" b="15185"/>
            <a:stretch/>
          </p:blipFill>
          <p:spPr>
            <a:xfrm>
              <a:off x="-700881" y="2438400"/>
              <a:ext cx="8153400" cy="5715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517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374799" y="63475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2917" t="34444" r="28750" b="52963"/>
          <a:stretch/>
        </p:blipFill>
        <p:spPr>
          <a:xfrm>
            <a:off x="4613853" y="1524000"/>
            <a:ext cx="5181600" cy="1295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94209" y="4267200"/>
            <a:ext cx="1781750" cy="2057400"/>
            <a:chOff x="1537909" y="4010288"/>
            <a:chExt cx="178175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1 034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793" r="-12892" b="-14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6067688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5096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33316" y="4160106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3316" y="4962342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3316" y="5764578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3316" y="6566814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2698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443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6012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86013" y="7658470"/>
            <a:ext cx="7646534" cy="1393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Vậy: 1 034 x 2 = 2068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73032" y="4330669"/>
            <a:ext cx="1897088" cy="2131442"/>
            <a:chOff x="1537909" y="4010288"/>
            <a:chExt cx="1781750" cy="200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1 225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429" r="-6209" b="-6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5881770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2978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12139" y="4223575"/>
            <a:ext cx="80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2139" y="5025811"/>
            <a:ext cx="987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2139" y="5828047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2139" y="6630283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1520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325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4834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0417" t="34444" r="41250" b="52963"/>
          <a:stretch/>
        </p:blipFill>
        <p:spPr>
          <a:xfrm>
            <a:off x="5584360" y="2346296"/>
            <a:ext cx="5181600" cy="12954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(T1)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7119" y="8229600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1 225 x 3 =  3675</a:t>
            </a:r>
          </a:p>
        </p:txBody>
      </p:sp>
    </p:spTree>
    <p:extLst>
      <p:ext uri="{BB962C8B-B14F-4D97-AF65-F5344CB8AC3E}">
        <p14:creationId xmlns:p14="http://schemas.microsoft.com/office/powerpoint/2010/main" val="19498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0660" y="1219200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41796" y="44071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96854" y="45433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8 204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69060" y="4638119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1266" y="45433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6 296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8519" y="2286000"/>
            <a:ext cx="12365132" cy="2128956"/>
            <a:chOff x="2118519" y="3886200"/>
            <a:chExt cx="12365132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3 148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2 109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2701901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2 051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1 014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098" r="-13287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/>
          <p:cNvSpPr txBox="1"/>
          <p:nvPr/>
        </p:nvSpPr>
        <p:spPr>
          <a:xfrm>
            <a:off x="3303876" y="44242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1178" y="44242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38480" y="441495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7519" y="1273248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6019" y="3697016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3 309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167" t="45556" r="9167" b="36666"/>
          <a:stretch/>
        </p:blipFill>
        <p:spPr>
          <a:xfrm>
            <a:off x="1590504" y="1905000"/>
            <a:ext cx="13106400" cy="16048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39204" y="35098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1 021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9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9 189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01109" y="35098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8 164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80319" y="85638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7917" t="11481" r="24167" b="57408"/>
          <a:stretch/>
        </p:blipFill>
        <p:spPr>
          <a:xfrm>
            <a:off x="4328319" y="1952952"/>
            <a:ext cx="6858000" cy="25046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87611" y="4986337"/>
            <a:ext cx="12024765" cy="1850886"/>
            <a:chOff x="1499968" y="6096000"/>
            <a:chExt cx="12024765" cy="185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a) 4 000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 =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616" t="-15517" r="-5860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c) 2 000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 =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870" t="-15517" r="-5725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b) 3 000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 =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554" t="-15517" r="-580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4477334" y="4939399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87770" y="4996548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77136" y="6129337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44273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04119" y="1066800"/>
            <a:ext cx="13631123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3742" y="1943100"/>
                <a:ext cx="4572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1 617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38319" y="2817673"/>
            <a:ext cx="7253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 x 4 = 6 468 (m)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6 468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706" y="2589817"/>
            <a:ext cx="6796881" cy="255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HV: 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vi:          …….m?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8231" y="4158897"/>
            <a:ext cx="0" cy="4680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442</Words>
  <Application>Microsoft Office PowerPoint</Application>
  <PresentationFormat>Custom</PresentationFormat>
  <Paragraphs>116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Nguyễn</cp:lastModifiedBy>
  <cp:revision>146</cp:revision>
  <dcterms:created xsi:type="dcterms:W3CDTF">2022-07-10T01:37:20Z</dcterms:created>
  <dcterms:modified xsi:type="dcterms:W3CDTF">2025-03-01T16:05:45Z</dcterms:modified>
</cp:coreProperties>
</file>