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2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1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nghìn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Đặt tính: Viết phép trừ hàng dọc sao cho các số cùng hàng thẳng cột với nhau.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Tính: Thực hiện phép trừ các số lần lượt từ phải sang trái.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+ Cách 1:</a:t>
            </a:r>
            <a:endParaRPr lang="en-US" dirty="0"/>
          </a:p>
          <a:p>
            <a:r>
              <a:rPr lang="vi-VN" dirty="0"/>
              <a:t>Bước 1: Tìm số lít dầu còn lại trong xe sau khi bơm 2 500 lít dầu lần đầu.</a:t>
            </a:r>
            <a:endParaRPr lang="en-US" dirty="0"/>
          </a:p>
          <a:p>
            <a:r>
              <a:rPr lang="vi-VN" dirty="0"/>
              <a:t>Bước 2: Tìm số lít dầu còn lại trong xe sau khi bơm 2 200 lít dầu lần hai.</a:t>
            </a:r>
            <a:endParaRPr lang="en-US" dirty="0"/>
          </a:p>
          <a:p>
            <a:r>
              <a:rPr lang="vi-VN" dirty="0"/>
              <a:t>+ Cách 2:</a:t>
            </a:r>
            <a:endParaRPr lang="en-US" dirty="0"/>
          </a:p>
          <a:p>
            <a:r>
              <a:rPr lang="vi-VN" dirty="0"/>
              <a:t>Bước 1: Tìm tổng số lít dầu đã bơm của cả hai lần.</a:t>
            </a:r>
            <a:endParaRPr lang="en-US" dirty="0"/>
          </a:p>
          <a:p>
            <a:r>
              <a:rPr lang="vi-VN" dirty="0"/>
              <a:t>Bước 2: Tìm số lít dầu còn lại sau hai lần bơm.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13719" y="1219200"/>
            <a:ext cx="12693628" cy="263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90" y="4267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609600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19" y="1371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6250" t="22592" r="18750" b="47778"/>
          <a:stretch/>
        </p:blipFill>
        <p:spPr>
          <a:xfrm>
            <a:off x="4023519" y="2133600"/>
            <a:ext cx="8229600" cy="2796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8191" y="5562600"/>
            <a:ext cx="4304383" cy="1828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– 3 000 =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8 000 – 5 000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3264" y="5562600"/>
            <a:ext cx="4560864" cy="1828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9 000 – 7 000 = </a:t>
            </a:r>
          </a:p>
          <a:p>
            <a:pPr marL="742950" indent="-742950">
              <a:lnSpc>
                <a:spcPct val="150000"/>
              </a:lnSpc>
              <a:buAutoNum type="alphaLcParenR" startAt="3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10 000 – 6 000 =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785" y="66294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1809" y="5715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24719" y="5769114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644772" y="66294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9" y="1371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483" t="19035" r="22154" b="14445"/>
          <a:stretch/>
        </p:blipFill>
        <p:spPr>
          <a:xfrm>
            <a:off x="213518" y="2181867"/>
            <a:ext cx="8915401" cy="52963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05867" y="3692591"/>
            <a:ext cx="44326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5 200 –    200 =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3 500 – 1 000 =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6 700 –    600 = 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8 400 – 6 000 =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46025" y="39147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59519" y="4824089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859519" y="5674633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59519" y="65812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52519" y="76200"/>
            <a:ext cx="1363450" cy="5700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261519" y="609600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9" y="12954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000" t="54444" r="6666" b="32222"/>
          <a:stretch/>
        </p:blipFill>
        <p:spPr>
          <a:xfrm>
            <a:off x="975519" y="1981200"/>
            <a:ext cx="14266928" cy="13275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75519" y="4038600"/>
            <a:ext cx="1467068" cy="1323439"/>
            <a:chOff x="1537909" y="4010288"/>
            <a:chExt cx="1467068" cy="1323439"/>
          </a:xfrm>
        </p:grpSpPr>
        <p:sp>
          <p:nvSpPr>
            <p:cNvPr id="36" name="TextBox 35"/>
            <p:cNvSpPr txBox="1"/>
            <p:nvPr/>
          </p:nvSpPr>
          <p:spPr>
            <a:xfrm>
              <a:off x="1537909" y="4010288"/>
              <a:ext cx="146706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6 378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2 549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37909" y="5229488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242719" y="4038600"/>
            <a:ext cx="1467068" cy="1323439"/>
            <a:chOff x="5600114" y="4010288"/>
            <a:chExt cx="1467068" cy="1323439"/>
          </a:xfrm>
        </p:grpSpPr>
        <p:sp>
          <p:nvSpPr>
            <p:cNvPr id="37" name="TextBox 36"/>
            <p:cNvSpPr txBox="1"/>
            <p:nvPr/>
          </p:nvSpPr>
          <p:spPr>
            <a:xfrm>
              <a:off x="5600114" y="4010288"/>
              <a:ext cx="146706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5 624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4 718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600114" y="5229488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580734" y="4038600"/>
            <a:ext cx="1467068" cy="1323439"/>
            <a:chOff x="9557129" y="4010288"/>
            <a:chExt cx="1467068" cy="1323439"/>
          </a:xfrm>
        </p:grpSpPr>
        <p:sp>
          <p:nvSpPr>
            <p:cNvPr id="38" name="TextBox 37"/>
            <p:cNvSpPr txBox="1"/>
            <p:nvPr/>
          </p:nvSpPr>
          <p:spPr>
            <a:xfrm>
              <a:off x="9557129" y="4010288"/>
              <a:ext cx="146706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4 628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719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557129" y="5229488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3537749" y="4038600"/>
            <a:ext cx="1501443" cy="1323439"/>
            <a:chOff x="13514144" y="4014299"/>
            <a:chExt cx="1501443" cy="1323439"/>
          </a:xfrm>
        </p:grpSpPr>
        <p:sp>
          <p:nvSpPr>
            <p:cNvPr id="39" name="TextBox 38"/>
            <p:cNvSpPr txBox="1"/>
            <p:nvPr/>
          </p:nvSpPr>
          <p:spPr>
            <a:xfrm>
              <a:off x="13514144" y="4014299"/>
              <a:ext cx="146706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8 372</a:t>
              </a:r>
            </a:p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39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3548519" y="5233499"/>
              <a:ext cx="14670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452519" y="76200"/>
            <a:ext cx="1363450" cy="5700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261519" y="609600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663" y="420787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14119" y="4182070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82603" y="4213799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05243" y="4213799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7310" y="52578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8063" y="414632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692370" y="52578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432719" y="526518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04319" y="4161710"/>
            <a:ext cx="479757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69589" y="47175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065680" y="526934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2919161" y="4724400"/>
            <a:ext cx="58661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303016" y="52738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97241" y="421016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5997788" y="527375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778426" y="4098637"/>
            <a:ext cx="533400" cy="62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715973" y="527369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/>
          </a:p>
        </p:txBody>
      </p:sp>
      <p:sp>
        <p:nvSpPr>
          <p:cNvPr id="53" name="Rectangle 52"/>
          <p:cNvSpPr/>
          <p:nvPr/>
        </p:nvSpPr>
        <p:spPr>
          <a:xfrm>
            <a:off x="6995319" y="4810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6855684" y="4835605"/>
            <a:ext cx="681725" cy="46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0625706" y="526999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457988" y="407568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0349475" y="528002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11255688" y="4038600"/>
            <a:ext cx="477471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076832" y="526999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11435823" y="4810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1249769" y="4789084"/>
            <a:ext cx="604215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9730777" y="527375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65" name="Rectangle 64"/>
          <p:cNvSpPr/>
          <p:nvPr/>
        </p:nvSpPr>
        <p:spPr>
          <a:xfrm>
            <a:off x="14572559" y="52768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5419277" y="40644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4307288" y="527685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242446" y="4132990"/>
            <a:ext cx="605783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4025473" y="52768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70" name="Rectangle 69"/>
          <p:cNvSpPr/>
          <p:nvPr/>
        </p:nvSpPr>
        <p:spPr>
          <a:xfrm>
            <a:off x="13656288" y="528583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48" grpId="0"/>
      <p:bldP spid="50" grpId="0"/>
      <p:bldP spid="13" grpId="0"/>
      <p:bldP spid="15" grpId="0"/>
      <p:bldP spid="16" grpId="0"/>
      <p:bldP spid="18" grpId="0"/>
      <p:bldP spid="19" grpId="0" animBg="1"/>
      <p:bldP spid="20" grpId="0"/>
      <p:bldP spid="22" grpId="0"/>
      <p:bldP spid="23" grpId="0" animBg="1"/>
      <p:bldP spid="26" grpId="0"/>
      <p:bldP spid="27" grpId="0"/>
      <p:bldP spid="28" grpId="0"/>
      <p:bldP spid="29" grpId="0" animBg="1"/>
      <p:bldP spid="34" grpId="0"/>
      <p:bldP spid="53" grpId="0"/>
      <p:bldP spid="54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 animBg="1"/>
      <p:bldP spid="63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22043" y="1338574"/>
            <a:ext cx="14851556" cy="1328426"/>
            <a:chOff x="1278031" y="1943100"/>
            <a:chExt cx="14556488" cy="13284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68645"/>
              <a:chOff x="1737519" y="1943100"/>
              <a:chExt cx="533400" cy="66864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51999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278031" y="1947446"/>
              <a:ext cx="14556488" cy="132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9 000 </a:t>
              </a:r>
              <a:r>
                <a:rPr lang="en-US" sz="32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2 500</a:t>
              </a:r>
              <a:r>
                <a:rPr lang="en-US" sz="32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 l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2 200 </a:t>
              </a:r>
              <a:r>
                <a:rPr lang="en-US" sz="32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119" y="3352800"/>
            <a:ext cx="740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	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2908" y="6882825"/>
            <a:ext cx="408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4 300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dầu.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609600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PHÉP TRỪ TRONG PHẠM VI 10 000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2519" y="76200"/>
            <a:ext cx="1363450" cy="5700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81119" y="3149821"/>
            <a:ext cx="1241" cy="59941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75519" y="4038600"/>
            <a:ext cx="619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đã bơm trong hai lần là: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5580" y="4618676"/>
            <a:ext cx="4652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2 500 + 2 200 =            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8331" y="4637726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4 700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220804" y="5257800"/>
            <a:ext cx="5241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712" y="5968137"/>
            <a:ext cx="4451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9 000 - 4 700 =           	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5783" y="6000750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4 300 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1659235" y="6822734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4 300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04556" y="3383577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nl-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                   Bài giải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72424" y="4028182"/>
            <a:ext cx="7649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bơm lần đầu, trong xe còn lại số lít dầu là: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22908" y="4977825"/>
            <a:ext cx="4554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9 000 - 2 500 =           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66531" y="4996875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69404" y="5511225"/>
            <a:ext cx="5241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xe còn lại số lít dầu là: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145911" y="6120825"/>
            <a:ext cx="4451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6 500 - 2 200 =           (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18931" y="6146910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4 300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4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521</Words>
  <Application>Microsoft Office PowerPoint</Application>
  <PresentationFormat>Custom</PresentationFormat>
  <Paragraphs>99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Nguyễn</cp:lastModifiedBy>
  <cp:revision>119</cp:revision>
  <dcterms:created xsi:type="dcterms:W3CDTF">2022-07-10T01:37:20Z</dcterms:created>
  <dcterms:modified xsi:type="dcterms:W3CDTF">2025-03-01T15:27:01Z</dcterms:modified>
</cp:coreProperties>
</file>