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1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99519" y="2438400"/>
            <a:ext cx="10928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52: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4D1008FB-FE0E-6E04-6862-BE8EC4D3C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119" y="716756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32631" y="1322210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52: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2853" y="2752405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45745" y="3833448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7640" y="3657600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237" y="5014413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0809" y="4727652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9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6154" y="2072346"/>
            <a:ext cx="8667997" cy="5486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5237" y="5959791"/>
            <a:ext cx="7417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bao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896" y="5928813"/>
            <a:ext cx="729875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diện tích 1 cm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kumimoji="0" lang="en-US" sz="29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8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347119" y="2567851"/>
            <a:ext cx="72389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vuôngABCD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= 9 (ô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1cm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= 9 (cm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209" t="53894"/>
          <a:stretch/>
        </p:blipFill>
        <p:spPr>
          <a:xfrm>
            <a:off x="11795919" y="1856243"/>
            <a:ext cx="3886200" cy="355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00" t="10191" r="5623"/>
          <a:stretch/>
        </p:blipFill>
        <p:spPr>
          <a:xfrm>
            <a:off x="2956719" y="6065700"/>
            <a:ext cx="11277600" cy="26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 .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86787"/>
              </p:ext>
            </p:extLst>
          </p:nvPr>
        </p:nvGraphicFramePr>
        <p:xfrm>
          <a:off x="899319" y="3089462"/>
          <a:ext cx="14020800" cy="269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67184325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81649478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55316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71370710"/>
                    </a:ext>
                  </a:extLst>
                </a:gridCol>
              </a:tblGrid>
              <a:tr h="896810">
                <a:tc>
                  <a:txBody>
                    <a:bodyPr/>
                    <a:lstStyle/>
                    <a:p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817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01731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6011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376278" y="408942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57733" y="408942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35399" y="4982659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051674" y="498623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026241" y="4060410"/>
            <a:ext cx="818317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99220" y="4974414"/>
            <a:ext cx="872357" cy="6067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634119" y="4948494"/>
            <a:ext cx="838198" cy="632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634119" y="4060410"/>
            <a:ext cx="874436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9" y="2122994"/>
            <a:ext cx="15444393" cy="2431435"/>
            <a:chOff x="1470819" y="1921758"/>
            <a:chExt cx="9995499" cy="243143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8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miếng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Nếu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cắt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cm ở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góc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thì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còn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bao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05" t="1600" b="4000"/>
          <a:stretch/>
        </p:blipFill>
        <p:spPr>
          <a:xfrm>
            <a:off x="8365592" y="4399571"/>
            <a:ext cx="769588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19" y="826483"/>
            <a:ext cx="15444393" cy="677108"/>
            <a:chOff x="1470819" y="1921758"/>
            <a:chExt cx="99954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614220" y="2222976"/>
            <a:ext cx="848463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= 64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04" y="1104746"/>
            <a:ext cx="38909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10904" y="1458730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347119" y="5593085"/>
            <a:ext cx="1068276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x 3 = 9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64 – 9 = 55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182" y="4325474"/>
            <a:ext cx="157019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cắt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cm ở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diện tích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xăng-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4BA57-F480-44F9-81BD-CE8CC7A7D1A3}"/>
              </a:ext>
            </a:extLst>
          </p:cNvPr>
          <p:cNvSpPr txBox="1"/>
          <p:nvPr/>
        </p:nvSpPr>
        <p:spPr>
          <a:xfrm>
            <a:off x="5014119" y="7824466"/>
            <a:ext cx="350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55 cm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9" y="2122994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Ghép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632703" y="3384878"/>
            <a:ext cx="105252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cm.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2321" y="2971800"/>
            <a:ext cx="3303572" cy="27432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33182"/>
              </p:ext>
            </p:extLst>
          </p:nvPr>
        </p:nvGraphicFramePr>
        <p:xfrm>
          <a:off x="11376731" y="2927649"/>
          <a:ext cx="3084772" cy="292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193">
                  <a:extLst>
                    <a:ext uri="{9D8B030D-6E8A-4147-A177-3AD203B41FA5}">
                      <a16:colId xmlns:a16="http://schemas.microsoft.com/office/drawing/2014/main" val="183859544"/>
                    </a:ext>
                  </a:extLst>
                </a:gridCol>
                <a:gridCol w="771193">
                  <a:extLst>
                    <a:ext uri="{9D8B030D-6E8A-4147-A177-3AD203B41FA5}">
                      <a16:colId xmlns:a16="http://schemas.microsoft.com/office/drawing/2014/main" val="2171511438"/>
                    </a:ext>
                  </a:extLst>
                </a:gridCol>
                <a:gridCol w="771193">
                  <a:extLst>
                    <a:ext uri="{9D8B030D-6E8A-4147-A177-3AD203B41FA5}">
                      <a16:colId xmlns:a16="http://schemas.microsoft.com/office/drawing/2014/main" val="2093076423"/>
                    </a:ext>
                  </a:extLst>
                </a:gridCol>
                <a:gridCol w="771193">
                  <a:extLst>
                    <a:ext uri="{9D8B030D-6E8A-4147-A177-3AD203B41FA5}">
                      <a16:colId xmlns:a16="http://schemas.microsoft.com/office/drawing/2014/main" val="3565929211"/>
                    </a:ext>
                  </a:extLst>
                </a:gridCol>
              </a:tblGrid>
              <a:tr h="806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85704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04446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71413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2702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656710" y="5218203"/>
            <a:ext cx="81375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4 = 8 (cm)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8 = 64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cm</a:t>
            </a:r>
            <a:r>
              <a:rPr lang="en-US" altLang="en-US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428</Words>
  <Application>Microsoft Office PowerPoint</Application>
  <PresentationFormat>Custom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Nguyễn</cp:lastModifiedBy>
  <cp:revision>117</cp:revision>
  <dcterms:created xsi:type="dcterms:W3CDTF">2022-07-10T01:37:20Z</dcterms:created>
  <dcterms:modified xsi:type="dcterms:W3CDTF">2025-02-16T15:09:51Z</dcterms:modified>
</cp:coreProperties>
</file>