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0" r:id="rId2"/>
    <p:sldId id="301" r:id="rId3"/>
    <p:sldId id="302" r:id="rId4"/>
    <p:sldId id="311" r:id="rId5"/>
    <p:sldId id="310" r:id="rId6"/>
    <p:sldId id="315" r:id="rId7"/>
    <p:sldId id="317" r:id="rId8"/>
    <p:sldId id="291" r:id="rId9"/>
    <p:sldId id="270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>
      <p:cViewPr varScale="1">
        <p:scale>
          <a:sx n="109" d="100"/>
          <a:sy n="109" d="100"/>
        </p:scale>
        <p:origin x="509" y="10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6FDAFAAF-0E8F-4512-8A56-04282E841190}"/>
    <pc:docChg chg="custSel addSld delSld modSld sldOrd">
      <pc:chgData name="Thao Phuong" userId="dd1b873d0ed009f0" providerId="LiveId" clId="{6FDAFAAF-0E8F-4512-8A56-04282E841190}" dt="2022-09-28T02:35:55.717" v="210" actId="47"/>
      <pc:docMkLst>
        <pc:docMk/>
      </pc:docMkLst>
      <pc:sldChg chg="addSp delSp del mod">
        <pc:chgData name="Thao Phuong" userId="dd1b873d0ed009f0" providerId="LiveId" clId="{6FDAFAAF-0E8F-4512-8A56-04282E841190}" dt="2022-09-28T02:34:21.786" v="36" actId="47"/>
        <pc:sldMkLst>
          <pc:docMk/>
          <pc:sldMk cId="3333331300" sldId="257"/>
        </pc:sldMkLst>
        <pc:spChg chg="add del">
          <ac:chgData name="Thao Phuong" userId="dd1b873d0ed009f0" providerId="LiveId" clId="{6FDAFAAF-0E8F-4512-8A56-04282E841190}" dt="2022-09-28T02:33:50.129" v="1" actId="478"/>
          <ac:spMkLst>
            <pc:docMk/>
            <pc:sldMk cId="3333331300" sldId="257"/>
            <ac:spMk id="3" creationId="{2B8CC140-75A5-257F-0D51-A9AA2AB0E1D6}"/>
          </ac:spMkLst>
        </pc:spChg>
      </pc:sldChg>
      <pc:sldChg chg="modSp modAnim">
        <pc:chgData name="Thao Phuong" userId="dd1b873d0ed009f0" providerId="LiveId" clId="{6FDAFAAF-0E8F-4512-8A56-04282E841190}" dt="2022-09-28T02:35:45.776" v="209" actId="404"/>
        <pc:sldMkLst>
          <pc:docMk/>
          <pc:sldMk cId="2742055688" sldId="299"/>
        </pc:sldMkLst>
        <pc:spChg chg="mod">
          <ac:chgData name="Thao Phuong" userId="dd1b873d0ed009f0" providerId="LiveId" clId="{6FDAFAAF-0E8F-4512-8A56-04282E841190}" dt="2022-09-28T02:35:45.776" v="209" actId="404"/>
          <ac:spMkLst>
            <pc:docMk/>
            <pc:sldMk cId="2742055688" sldId="299"/>
            <ac:spMk id="18" creationId="{00000000-0000-0000-0000-000000000000}"/>
          </ac:spMkLst>
        </pc:spChg>
      </pc:sldChg>
      <pc:sldChg chg="del">
        <pc:chgData name="Thao Phuong" userId="dd1b873d0ed009f0" providerId="LiveId" clId="{6FDAFAAF-0E8F-4512-8A56-04282E841190}" dt="2022-09-28T02:35:55.717" v="210" actId="47"/>
        <pc:sldMkLst>
          <pc:docMk/>
          <pc:sldMk cId="71231624" sldId="328"/>
        </pc:sldMkLst>
      </pc:sldChg>
      <pc:sldChg chg="modSp add mod ord">
        <pc:chgData name="Thao Phuong" userId="dd1b873d0ed009f0" providerId="LiveId" clId="{6FDAFAAF-0E8F-4512-8A56-04282E841190}" dt="2022-09-28T02:35:21.176" v="144" actId="20577"/>
        <pc:sldMkLst>
          <pc:docMk/>
          <pc:sldMk cId="0" sldId="329"/>
        </pc:sldMkLst>
        <pc:spChg chg="mod">
          <ac:chgData name="Thao Phuong" userId="dd1b873d0ed009f0" providerId="LiveId" clId="{6FDAFAAF-0E8F-4512-8A56-04282E841190}" dt="2022-09-28T02:35:21.176" v="144" actId="20577"/>
          <ac:spMkLst>
            <pc:docMk/>
            <pc:sldMk cId="0" sldId="329"/>
            <ac:spMk id="41990" creationId="{2478F3B8-589F-0718-9DB0-032D57A295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microsoft.com/office/2007/relationships/media" Target="../media/media2.m4a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17" Type="http://schemas.openxmlformats.org/officeDocument/2006/relationships/image" Target="../media/image16.emf"/><Relationship Id="rId2" Type="http://schemas.openxmlformats.org/officeDocument/2006/relationships/audio" Target="../media/media1.m4a"/><Relationship Id="rId16" Type="http://schemas.microsoft.com/office/2007/relationships/hdphoto" Target="../media/hdphoto3.wdp"/><Relationship Id="rId1" Type="http://schemas.microsoft.com/office/2007/relationships/media" Target="../media/media1.m4a"/><Relationship Id="rId6" Type="http://schemas.openxmlformats.org/officeDocument/2006/relationships/notesSlide" Target="../notesSlides/notesSlide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emf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783035" y="2901124"/>
            <a:ext cx="566565" cy="551253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77297" y="55742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40515" y="28364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9" y="3277907"/>
            <a:ext cx="3619700" cy="1809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1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2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5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0600" y="224063"/>
            <a:ext cx="6433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5486" y="2296282"/>
              <a:ext cx="2356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54" y="-22627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41" y="1571842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B648C97A-3BA8-4F46-A407-75500EF02A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5387"/>
          <a:stretch/>
        </p:blipFill>
        <p:spPr>
          <a:xfrm>
            <a:off x="1499436" y="4065949"/>
            <a:ext cx="874883" cy="527314"/>
          </a:xfrm>
          <a:prstGeom prst="rect">
            <a:avLst/>
          </a:prstGeom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2400" y="256925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3" grpId="0" bldLvl="0" animBg="1"/>
      <p:bldP spid="3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520440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12" y="-10739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4649</TotalTime>
  <Words>141</Words>
  <Application>Microsoft Office PowerPoint</Application>
  <PresentationFormat>On-screen Show (16:9)</PresentationFormat>
  <Paragraphs>31</Paragraphs>
  <Slides>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Calibri</vt:lpstr>
      <vt:lpstr>Montserrat Alternates Black</vt:lpstr>
      <vt:lpstr>Times New Roman</vt:lpstr>
      <vt:lpstr>微软简中圆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Cao Nam</cp:lastModifiedBy>
  <cp:revision>165</cp:revision>
  <dcterms:created xsi:type="dcterms:W3CDTF">2021-08-23T13:19:13Z</dcterms:created>
  <dcterms:modified xsi:type="dcterms:W3CDTF">2025-10-05T17:03:02Z</dcterms:modified>
</cp:coreProperties>
</file>