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29" r:id="rId2"/>
    <p:sldId id="321" r:id="rId3"/>
    <p:sldId id="320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 varScale="1">
        <p:scale>
          <a:sx n="109" d="100"/>
          <a:sy n="109" d="100"/>
        </p:scale>
        <p:origin x="509" y="-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6FDAFAAF-0E8F-4512-8A56-04282E841190}"/>
    <pc:docChg chg="custSel addSld delSld modSld sldOrd">
      <pc:chgData name="Thao Phuong" userId="dd1b873d0ed009f0" providerId="LiveId" clId="{6FDAFAAF-0E8F-4512-8A56-04282E841190}" dt="2022-09-28T02:35:55.717" v="210" actId="47"/>
      <pc:docMkLst>
        <pc:docMk/>
      </pc:docMkLst>
      <pc:sldChg chg="addSp delSp del mod">
        <pc:chgData name="Thao Phuong" userId="dd1b873d0ed009f0" providerId="LiveId" clId="{6FDAFAAF-0E8F-4512-8A56-04282E841190}" dt="2022-09-28T02:34:21.786" v="36" actId="47"/>
        <pc:sldMkLst>
          <pc:docMk/>
          <pc:sldMk cId="3333331300" sldId="257"/>
        </pc:sldMkLst>
        <pc:spChg chg="add del">
          <ac:chgData name="Thao Phuong" userId="dd1b873d0ed009f0" providerId="LiveId" clId="{6FDAFAAF-0E8F-4512-8A56-04282E841190}" dt="2022-09-28T02:33:50.129" v="1" actId="478"/>
          <ac:spMkLst>
            <pc:docMk/>
            <pc:sldMk cId="3333331300" sldId="257"/>
            <ac:spMk id="3" creationId="{2B8CC140-75A5-257F-0D51-A9AA2AB0E1D6}"/>
          </ac:spMkLst>
        </pc:spChg>
      </pc:sldChg>
      <pc:sldChg chg="modSp modAnim">
        <pc:chgData name="Thao Phuong" userId="dd1b873d0ed009f0" providerId="LiveId" clId="{6FDAFAAF-0E8F-4512-8A56-04282E841190}" dt="2022-09-28T02:35:45.776" v="209" actId="404"/>
        <pc:sldMkLst>
          <pc:docMk/>
          <pc:sldMk cId="2742055688" sldId="299"/>
        </pc:sldMkLst>
        <pc:spChg chg="mod">
          <ac:chgData name="Thao Phuong" userId="dd1b873d0ed009f0" providerId="LiveId" clId="{6FDAFAAF-0E8F-4512-8A56-04282E841190}" dt="2022-09-28T02:35:45.776" v="209" actId="404"/>
          <ac:spMkLst>
            <pc:docMk/>
            <pc:sldMk cId="2742055688" sldId="299"/>
            <ac:spMk id="18" creationId="{00000000-0000-0000-0000-000000000000}"/>
          </ac:spMkLst>
        </pc:spChg>
      </pc:sldChg>
      <pc:sldChg chg="del">
        <pc:chgData name="Thao Phuong" userId="dd1b873d0ed009f0" providerId="LiveId" clId="{6FDAFAAF-0E8F-4512-8A56-04282E841190}" dt="2022-09-28T02:35:55.717" v="210" actId="47"/>
        <pc:sldMkLst>
          <pc:docMk/>
          <pc:sldMk cId="71231624" sldId="328"/>
        </pc:sldMkLst>
      </pc:sldChg>
      <pc:sldChg chg="modSp add mod ord">
        <pc:chgData name="Thao Phuong" userId="dd1b873d0ed009f0" providerId="LiveId" clId="{6FDAFAAF-0E8F-4512-8A56-04282E841190}" dt="2022-09-28T02:35:21.176" v="144" actId="20577"/>
        <pc:sldMkLst>
          <pc:docMk/>
          <pc:sldMk cId="0" sldId="329"/>
        </pc:sldMkLst>
        <pc:spChg chg="mod">
          <ac:chgData name="Thao Phuong" userId="dd1b873d0ed009f0" providerId="LiveId" clId="{6FDAFAAF-0E8F-4512-8A56-04282E841190}" dt="2022-09-28T02:35:21.176" v="144" actId="20577"/>
          <ac:spMkLst>
            <pc:docMk/>
            <pc:sldMk cId="0" sldId="329"/>
            <ac:spMk id="41990" creationId="{2478F3B8-589F-0718-9DB0-032D57A29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emf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7.emf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1950"/>
            <a:ext cx="7550944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aa-ET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aa-ET" sz="4050" b="1" kern="1200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Bài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2: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Tự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hào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Tổ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quốc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Nam (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aa-ET" sz="4050" b="1" kern="1200" dirty="0">
              <a:solidFill>
                <a:srgbClr val="FF0000"/>
              </a:solidFill>
              <a:latin typeface=".VnMemorandum"/>
              <a:ea typeface="Zilla Slab"/>
              <a:cs typeface="Times New Roman" panose="02020603050405020304" pitchFamily="18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     </a:t>
            </a:r>
            <a:endParaRPr lang="en-US" altLang="aa-ET" sz="4050" b="1" kern="1200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323850"/>
            <a:ext cx="6679446" cy="6075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4171822" y="768462"/>
            <a:ext cx="3477781" cy="3095447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4642</TotalTime>
  <Words>20</Words>
  <Application>Microsoft Office PowerPoint</Application>
  <PresentationFormat>On-screen Show (16:9)</PresentationFormat>
  <Paragraphs>8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.VnMemorandum</vt:lpstr>
      <vt:lpstr>Arial</vt:lpstr>
      <vt:lpstr>Calibri</vt:lpstr>
      <vt:lpstr>Times New Roman</vt:lpstr>
      <vt:lpstr>Zilla Slab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Cao Nam</cp:lastModifiedBy>
  <cp:revision>162</cp:revision>
  <dcterms:created xsi:type="dcterms:W3CDTF">2021-08-23T13:19:13Z</dcterms:created>
  <dcterms:modified xsi:type="dcterms:W3CDTF">2025-10-04T22:23:09Z</dcterms:modified>
</cp:coreProperties>
</file>