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81" r:id="rId2"/>
    <p:sldId id="483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5" d="100"/>
          <a:sy n="45" d="100"/>
        </p:scale>
        <p:origin x="6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9EC9A-D62B-BCA9-C62A-20733DDBD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00D34-679B-E92E-F0C0-1A61FEC4D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0D4DD-7F75-2FE2-0399-091F068AB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5A926-9F4C-FDC7-667F-4B6702F85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67ED4-1813-DCE0-06F0-D0EFA896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4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7DFE-C058-4E48-6BFA-9025FE6F3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5CE9EB-724A-D340-F37F-46B928BD82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748B9-F60E-4379-A2E5-4E179B8D7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C24C8-C5D7-CB1E-0139-D919BF1B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50AFE-F19B-4607-5D49-3F29D048E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29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9E1899-3485-225E-7D37-13B8FFA1D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A45D5D-E4C6-F825-B216-05AED3190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2B856-F766-483E-9295-C3039E5D3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69FC9-DF74-6388-1205-87753A396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52209-68AC-C4CF-8C74-D21EC5BE8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3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CA0E9-8E23-4710-9DEB-7FDAE5052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76D2-40AB-4A52-A414-AFBE56D5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23594-4931-4D2A-B2A7-5BFACEF4A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9D9B-1707-4BC2-A8DF-A9A95A2D1DD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C7B33-973D-43C2-8D47-93B89D66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A7D1E-0FD0-4AD5-87FB-DFF9DCE9D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7387-1A44-43D0-A42C-0F5D255AB4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4E6C9DA-08E5-4F48-93D8-C24723FDA3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01538" y="4252913"/>
            <a:ext cx="914400" cy="914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5FEE-8F4A-06B9-8EE7-C79E3D6C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B378A-99EE-FB06-6351-DA43ABE13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B46BB-7CBD-C1FF-5166-92D0293A7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F2EA8-C635-B739-4E97-C3CC62A9A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753F3-CC08-5E4A-132F-BC01BE09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6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722DA-287A-B147-5409-A9F338C38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703D12-AB67-A26D-C351-A6CCE40F4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D013F-F0B0-7EB6-6904-C87C9816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62858-C4AE-4D79-DF47-2EF9A8071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2F036-61E8-9EF5-638B-A57EA386B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78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D5064-CB08-4C89-EC50-49BF493ED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59905-AB91-26F1-40D8-BC514365F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1C58F5-A715-05C8-DF4E-537180CFB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CB6ED-1E14-0960-7A7C-A22299C5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D3FF5-817C-8E5C-2EFB-4CF26BC95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E0360-86DC-A6F0-8DDD-CD6E325AE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2455-A929-93FA-8A97-D916C0BA9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1086D-6E01-80F7-C618-00175A4CB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02B7A3-35F4-7FCA-7386-A6E07CBE4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6E5142-DBD2-52B8-B152-52919AF234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D9F6FE-9A09-42FC-C3DC-0CC30CC98A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5F4E75-53DE-048B-83CE-47361C3C5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E3739-4220-5B34-B2CF-D032E496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652A1F-42E7-B461-1206-F2028835F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9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BCA0F-4167-10D5-855A-5E9BA8786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ECA09B-C9CA-C33B-80C5-C11619C53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1BDAE-1174-AB90-6B28-05CE77D6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0ECA7E-3409-4B0D-78E9-DA7F7218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05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6D1122-5F54-4B80-7B06-E6AEE20E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ABD9B3-BA09-3C12-D3C4-EFE4430DC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820A1-B20C-7770-4F91-135E2DF57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4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9AA5-A091-5FF6-3759-5B3F5BFC8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85790-2385-1470-6DF3-B71D81ABF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F276C4-DF11-2DF2-A114-D891FCADB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8953F-A0E1-EDF9-A6A7-F65C29661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A1E9F-0C70-6DA9-11BA-3B87EEEDA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8CB6A-B00E-456B-BB32-D09D9D1D2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5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38D73-CA35-2F74-AEB6-38DC37E3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F0E12E-5227-DE26-D96C-F72ECB846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244AB-C81A-34BD-C8E4-CA71FBE66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5DD6A-2873-4370-D627-B33A73959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1FAE41-44FA-E732-0C17-9616DF851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A6654-12C4-F5F9-D3F1-E2CF1F38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1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166EB-7C26-6970-60D0-ECBA67873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E6FE3-BDE0-D517-6B85-D2A4F6ED1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9C98B-344F-3A1B-C47A-F8C85F714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F73EE8-C5DC-4183-B2F7-0FF8A24E808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692EE-2D6B-14EE-8928-7FE8393CF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5994F-7B8A-8AB7-E7B3-C1D27A364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0FBCA-76C2-4110-A4D1-323FD120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9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35172-DF7F-45FC-84E6-E7F4B4CA6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3739"/>
            <a:ext cx="121920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1. Nghe –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viết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: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Ngày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hôm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qua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đâu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rồi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(2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khổ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cuối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EECE3-26DE-40F3-BEE9-A533CDEC6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BDEE915-87DB-4B46-9A51-43AEC036B74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0C0907-8901-4231-8A8D-59044C91B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4699" y="1"/>
            <a:ext cx="1187302" cy="893134"/>
          </a:xfrm>
          <a:prstGeom prst="rect">
            <a:avLst/>
          </a:prstGeom>
        </p:spPr>
      </p:pic>
      <p:sp>
        <p:nvSpPr>
          <p:cNvPr id="8" name="2">
            <a:extLst>
              <a:ext uri="{FF2B5EF4-FFF2-40B4-BE49-F238E27FC236}">
                <a16:creationId xmlns:a16="http://schemas.microsoft.com/office/drawing/2014/main" id="{38AC8826-0096-4024-921D-F77B8AAF75A0}"/>
              </a:ext>
            </a:extLst>
          </p:cNvPr>
          <p:cNvSpPr/>
          <p:nvPr/>
        </p:nvSpPr>
        <p:spPr>
          <a:xfrm>
            <a:off x="733645" y="1499302"/>
            <a:ext cx="10159683" cy="493339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  <a:sym typeface="+mn-lt"/>
              </a:rPr>
              <a:t>a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604020202020204" pitchFamily="34" charset="0"/>
              <a:ea typeface="Arial-Rounded" panose="020B0604020202020204" pitchFamily="34" charset="0"/>
              <a:cs typeface="Arial-Rounded" panose="020B0604020202020204" pitchFamily="34" charset="0"/>
              <a:sym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F90F1B-688D-4EF1-911C-F8FA7069765C}"/>
              </a:ext>
            </a:extLst>
          </p:cNvPr>
          <p:cNvSpPr txBox="1"/>
          <p:nvPr/>
        </p:nvSpPr>
        <p:spPr>
          <a:xfrm>
            <a:off x="4006702" y="1300366"/>
            <a:ext cx="4178595" cy="500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- Ngày hôm qua ở lại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Trong hạt lúa mẹ trồng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Cánh đồng chờ gặt hái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Chín vàng màu ước mong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604020202020204" pitchFamily="34" charset="0"/>
              <a:ea typeface="Arial-Rounded" panose="020B0604020202020204" pitchFamily="34" charset="0"/>
              <a:cs typeface="Arial-Rounded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- Ngày hôm qua ở lại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Trong vở hồng của con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Con học hành chăm chỉ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Là ngày qua vẫn còn.</a:t>
            </a:r>
          </a:p>
        </p:txBody>
      </p:sp>
      <p:pic>
        <p:nvPicPr>
          <p:cNvPr id="10" name="Content Placeholder 20" descr="logo">
            <a:extLst>
              <a:ext uri="{FF2B5EF4-FFF2-40B4-BE49-F238E27FC236}">
                <a16:creationId xmlns:a16="http://schemas.microsoft.com/office/drawing/2014/main" id="{DFE86528-4792-48F5-BD04-440432A98A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81431" y="5505683"/>
            <a:ext cx="1564640" cy="159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43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35172-DF7F-45FC-84E6-E7F4B4CA6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3739"/>
            <a:ext cx="121920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2.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Tìm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những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chữ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cái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còn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thiếu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trong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bảng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.</a:t>
            </a:r>
            <a:b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</a:b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Học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thuộc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tên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các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chữ</a:t>
            </a:r>
            <a:r>
              <a:rPr lang="en-US" sz="36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 </a:t>
            </a:r>
            <a:r>
              <a:rPr lang="en-US" sz="3600" dirty="0" err="1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cái</a:t>
            </a:r>
            <a:endParaRPr lang="en-US" sz="3600" dirty="0">
              <a:latin typeface="Arial-Rounded" panose="020B0604020202020204" pitchFamily="34" charset="0"/>
              <a:ea typeface="Arial-Rounded" panose="020B0604020202020204" pitchFamily="34" charset="0"/>
              <a:cs typeface="Arial-Rounded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0C0907-8901-4231-8A8D-59044C91B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4699" y="1"/>
            <a:ext cx="1187302" cy="89313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8F1869-70EE-4668-B17B-6ECF8D1804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047" y="1956391"/>
            <a:ext cx="8410353" cy="41832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5C0F644-ACF1-4287-9539-A47AFEBEDC91}"/>
              </a:ext>
            </a:extLst>
          </p:cNvPr>
          <p:cNvSpPr txBox="1"/>
          <p:nvPr/>
        </p:nvSpPr>
        <p:spPr>
          <a:xfrm>
            <a:off x="3540640" y="4244921"/>
            <a:ext cx="393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ơ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B4E077-E2B7-4352-A0D8-657B3750624D}"/>
              </a:ext>
            </a:extLst>
          </p:cNvPr>
          <p:cNvSpPr txBox="1"/>
          <p:nvPr/>
        </p:nvSpPr>
        <p:spPr>
          <a:xfrm>
            <a:off x="3540641" y="5564740"/>
            <a:ext cx="393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045DF7-A88B-40B1-B379-8090F0C294B0}"/>
              </a:ext>
            </a:extLst>
          </p:cNvPr>
          <p:cNvSpPr txBox="1"/>
          <p:nvPr/>
        </p:nvSpPr>
        <p:spPr>
          <a:xfrm>
            <a:off x="7570381" y="2967335"/>
            <a:ext cx="393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A1AFE9-12BB-4BE3-9BEA-E4A2DF59506A}"/>
              </a:ext>
            </a:extLst>
          </p:cNvPr>
          <p:cNvSpPr txBox="1"/>
          <p:nvPr/>
        </p:nvSpPr>
        <p:spPr>
          <a:xfrm>
            <a:off x="7644809" y="4209111"/>
            <a:ext cx="393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8239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Content Placeholder 20" descr="logo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700385" y="-88265"/>
            <a:ext cx="1564640" cy="159829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6C7EAA6-19F6-4F02-A36D-29FEA50640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1964" y="681037"/>
            <a:ext cx="7761766" cy="16049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C9D436-5889-4FEA-AFB3-685E757D64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1964" y="3214133"/>
            <a:ext cx="1148315" cy="11452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6E4192-E49F-4594-9C57-767A675675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4066" y="3214132"/>
            <a:ext cx="1148315" cy="106015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B799BC1-7F2A-4629-A1D5-B1C50936F0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6168" y="3214133"/>
            <a:ext cx="992372" cy="106015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6C68BB4-8C1F-49CB-8B54-556122D907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3462" y="3214132"/>
            <a:ext cx="1148315" cy="106015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5F5C4A3-C593-4691-81CF-7822D58BB6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56699" y="3214132"/>
            <a:ext cx="979302" cy="93012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8B2BCFC-DD08-408B-A609-8451370187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42353" y="3149118"/>
            <a:ext cx="1297048" cy="1060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84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Arial-Rounded</vt:lpstr>
      <vt:lpstr>Office Theme</vt:lpstr>
      <vt:lpstr>1. Nghe – viết: Ngày hôm qua đâu rồi (2 khổ cuối)</vt:lpstr>
      <vt:lpstr>2. Tìm những chữ cái còn thiếu trong bảng.  Học thuộc tên các chữ cái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2025-05-13T09:19:24Z</dcterms:created>
  <dcterms:modified xsi:type="dcterms:W3CDTF">2025-05-13T09:34:09Z</dcterms:modified>
</cp:coreProperties>
</file>