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2" r:id="rId2"/>
    <p:sldMasterId id="2147483724" r:id="rId3"/>
  </p:sldMasterIdLst>
  <p:notesMasterIdLst>
    <p:notesMasterId r:id="rId9"/>
  </p:notesMasterIdLst>
  <p:sldIdLst>
    <p:sldId id="520" r:id="rId4"/>
    <p:sldId id="549" r:id="rId5"/>
    <p:sldId id="550" r:id="rId6"/>
    <p:sldId id="551" r:id="rId7"/>
    <p:sldId id="55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CCECFF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7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A cỡ chữ nhỏ cũng có 3 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7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16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264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62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399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3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840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569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78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07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658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6211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70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23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5988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640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072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58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87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5116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025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120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0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63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GIÁO LỚP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1036" y="-22907"/>
            <a:ext cx="8653517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2182123" y="324705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  <a:endParaRPr kumimoji="0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26857" y="50742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26857" y="447713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26857" y="3831505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26857" y="321359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26857" y="2572044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593603" y="237605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93603" y="3019874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3603" y="364006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93603" y="428796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16996" y="4837888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11563" y="19485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78309" y="17526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7290914" y="1862029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943" y="2703621"/>
            <a:ext cx="20574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ô li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962484" y="3860490"/>
            <a:ext cx="1950339" cy="252632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34232" y="5845997"/>
            <a:ext cx="5885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4 ô li</a:t>
            </a:r>
          </a:p>
        </p:txBody>
      </p:sp>
      <p:sp>
        <p:nvSpPr>
          <p:cNvPr id="39" name="Double Brace 34"/>
          <p:cNvSpPr/>
          <p:nvPr/>
        </p:nvSpPr>
        <p:spPr>
          <a:xfrm rot="10800000">
            <a:off x="1964796" y="1931964"/>
            <a:ext cx="1950339" cy="3129734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082" y="1765717"/>
            <a:ext cx="20733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 ước tên gọi các đường kẻ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/>
          <a:srcRect l="26557" t="9066" r="26947" b="9199"/>
          <a:stretch/>
        </p:blipFill>
        <p:spPr>
          <a:xfrm>
            <a:off x="4424040" y="1120093"/>
            <a:ext cx="4253430" cy="419806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877725" y="1862029"/>
            <a:ext cx="632432" cy="71662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877725" y="2572044"/>
            <a:ext cx="632432" cy="681633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877725" y="3261281"/>
            <a:ext cx="632432" cy="573306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854079" y="3849794"/>
            <a:ext cx="644670" cy="7519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54079" y="4544317"/>
            <a:ext cx="640080" cy="606354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57524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93516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80575" y="5175502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618178" y="5152064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540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34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424971" y="340723"/>
            <a:ext cx="10297388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4" name="Google Shape;747;p69"/>
          <p:cNvSpPr/>
          <p:nvPr/>
        </p:nvSpPr>
        <p:spPr>
          <a:xfrm>
            <a:off x="348841" y="500743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</a:rPr>
              <a:t>2</a:t>
            </a:r>
            <a:endParaRPr sz="4800" dirty="0">
              <a:solidFill>
                <a:prstClr val="black"/>
              </a:solidFill>
              <a:latin typeface="Arial Rounded MT Bold" pitchFamily="34" charset="0"/>
            </a:endParaRPr>
          </a:p>
        </p:txBody>
      </p:sp>
      <p:pic>
        <p:nvPicPr>
          <p:cNvPr id="5" name="Hướng dẫn viết chữ D hoa - Instructions for capital letter D - 大写字母D的说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0685" y="1642188"/>
            <a:ext cx="7819053" cy="42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05988" y="230385"/>
            <a:ext cx="9037604" cy="1143000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b="1" dirty="0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b="1" dirty="0"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Google Shape;747;p69"/>
          <p:cNvSpPr/>
          <p:nvPr/>
        </p:nvSpPr>
        <p:spPr>
          <a:xfrm>
            <a:off x="376335" y="369406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Arial Rounded MT Bold" pitchFamily="34" charset="0"/>
              </a:rPr>
              <a:t>3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651999"/>
              </p:ext>
            </p:extLst>
          </p:nvPr>
        </p:nvGraphicFramePr>
        <p:xfrm>
          <a:off x="3433917" y="1742210"/>
          <a:ext cx="5120640" cy="3840480"/>
        </p:xfrm>
        <a:graphic>
          <a:graphicData uri="http://schemas.openxmlformats.org/drawingml/2006/table">
            <a:tbl>
              <a:tblPr firstRow="1" bandRow="1"/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6642560" y="429217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42560" y="3652090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6965061" y="3324487"/>
            <a:ext cx="1950339" cy="1606048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915400" y="3067050"/>
            <a:ext cx="205740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cao 2 ô li rưỡi</a:t>
            </a:r>
          </a:p>
        </p:txBody>
      </p:sp>
      <p:sp>
        <p:nvSpPr>
          <p:cNvPr id="37" name="Double Brace 34"/>
          <p:cNvSpPr/>
          <p:nvPr/>
        </p:nvSpPr>
        <p:spPr>
          <a:xfrm rot="5400000">
            <a:off x="4555047" y="4458068"/>
            <a:ext cx="1611850" cy="1283015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048000" y="5821860"/>
            <a:ext cx="48641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 rộng 2 ô li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642560" y="3024732"/>
            <a:ext cx="640080" cy="640080"/>
            <a:chOff x="7328483" y="5520493"/>
            <a:chExt cx="640080" cy="640080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640080" cy="64008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641100" y="5536731"/>
              <a:ext cx="0" cy="60889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4742854" y="3024731"/>
            <a:ext cx="1915943" cy="199513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722320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62400" y="4933149"/>
            <a:ext cx="640080" cy="64008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4151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5" grpId="0" animBg="1"/>
      <p:bldP spid="36" grpId="0"/>
      <p:bldP spid="37" grpId="0" animBg="1"/>
      <p:bldP spid="38" grpId="0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ƯỚNG DẪN QUY TRÌNH VIẾT CHỮ D HOA CỠ NHỎ - YouTube - Cốc Cốc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34303" r="57456" b="39634"/>
          <a:stretch/>
        </p:blipFill>
        <p:spPr>
          <a:xfrm>
            <a:off x="1807029" y="2352718"/>
            <a:ext cx="2979426" cy="310258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1053193" y="527120"/>
            <a:ext cx="1039857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b="1" dirty="0">
                <a:solidFill>
                  <a:prstClr val="black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b="1" dirty="0">
              <a:solidFill>
                <a:prstClr val="black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Google Shape;747;p69"/>
          <p:cNvSpPr/>
          <p:nvPr/>
        </p:nvSpPr>
        <p:spPr>
          <a:xfrm>
            <a:off x="230233" y="640583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noProof="0" dirty="0">
                <a:solidFill>
                  <a:prstClr val="black"/>
                </a:solidFill>
                <a:latin typeface="Arial Rounded MT Bold" pitchFamily="34" charset="0"/>
              </a:rPr>
              <a:t>4</a:t>
            </a:r>
            <a:endParaRPr kumimoji="0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6" name="HƯỚNG DẪN QUY TRÌNH VIẾT CHỮ D HOA CỠ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45" end="421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2115" y="1670120"/>
            <a:ext cx="6858000" cy="450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9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</TotalTime>
  <Words>118</Words>
  <Application>Microsoft Office PowerPoint</Application>
  <PresentationFormat>Widescreen</PresentationFormat>
  <Paragraphs>38</Paragraphs>
  <Slides>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HP001 5 hàng</vt:lpstr>
      <vt:lpstr>Times New Roman</vt:lpstr>
      <vt:lpstr>6_Office Theme</vt:lpstr>
      <vt:lpstr>Office Theme</vt:lpstr>
      <vt:lpstr>5_Office Theme</vt:lpstr>
      <vt:lpstr>PowerPoint Presentation</vt:lpstr>
      <vt:lpstr>Quan sát chữ hoa D (cỡ chữ vừa)</vt:lpstr>
      <vt:lpstr>Quan sát  viết mẫu chữ hoa D (cỡ chữ vừa)</vt:lpstr>
      <vt:lpstr>Quan sát chữ hoa D (cỡ chữ nhỏ)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Administrator</cp:lastModifiedBy>
  <cp:revision>87</cp:revision>
  <dcterms:created xsi:type="dcterms:W3CDTF">2021-06-19T10:18:58Z</dcterms:created>
  <dcterms:modified xsi:type="dcterms:W3CDTF">2025-05-13T09:50:41Z</dcterms:modified>
</cp:coreProperties>
</file>