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5"/>
  </p:notesMasterIdLst>
  <p:sldIdLst>
    <p:sldId id="323" r:id="rId2"/>
    <p:sldId id="325" r:id="rId3"/>
    <p:sldId id="342" r:id="rId4"/>
  </p:sldIdLst>
  <p:sldSz cx="12192000" cy="6858000"/>
  <p:notesSz cx="6858000" cy="9144000"/>
  <p:embeddedFontLst>
    <p:embeddedFont>
      <p:font typeface="#9Slide05 Aphrodite Pro" panose="02000000000000000000" pitchFamily="2" charset="0"/>
      <p:regular r:id="rId6"/>
    </p:embeddedFont>
    <p:embeddedFont>
      <p:font typeface="#9Slide07 Altus" pitchFamily="2" charset="0"/>
      <p:regular r:id="rId7"/>
    </p:embeddedFont>
    <p:embeddedFont>
      <p:font typeface="#9Slide07 HoneyCream" pitchFamily="2" charset="0"/>
      <p:regular r:id="rId8"/>
    </p:embeddedFont>
    <p:embeddedFont>
      <p:font typeface="#9Slide07 IcielHelena" pitchFamily="2" charset="0"/>
      <p:regular r:id="rId9"/>
    </p:embeddedFont>
    <p:embeddedFont>
      <p:font typeface="#9Slide07 SVNDessert Menu Scrip" panose="00000500000000000000" pitchFamily="2" charset="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821E"/>
    <a:srgbClr val="D11F43"/>
    <a:srgbClr val="91D60B"/>
    <a:srgbClr val="FF3399"/>
    <a:srgbClr val="00D0CA"/>
    <a:srgbClr val="C7378D"/>
    <a:srgbClr val="CE5030"/>
    <a:srgbClr val="5C8243"/>
    <a:srgbClr val="F9BDA1"/>
    <a:srgbClr val="005E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40" autoAdjust="0"/>
    <p:restoredTop sz="85039" autoAdjust="0"/>
  </p:normalViewPr>
  <p:slideViewPr>
    <p:cSldViewPr snapToGrid="0">
      <p:cViewPr varScale="1">
        <p:scale>
          <a:sx n="64" d="100"/>
          <a:sy n="64" d="100"/>
        </p:scale>
        <p:origin x="556" y="40"/>
      </p:cViewPr>
      <p:guideLst/>
    </p:cSldViewPr>
  </p:slideViewPr>
  <p:notesTextViewPr>
    <p:cViewPr>
      <p:scale>
        <a:sx n="20" d="100"/>
        <a:sy n="2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43B4CF-1006-414A-8B89-FE3E0EAC6E01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A5AE14-BEEE-452C-9B7C-3E425AB50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454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A5AE14-BEEE-452C-9B7C-3E425AB50A4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1243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5" Type="http://schemas.openxmlformats.org/officeDocument/2006/relationships/image" Target="../media/image17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Relationship Id="rId14" Type="http://schemas.openxmlformats.org/officeDocument/2006/relationships/image" Target="../media/image1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FF982E-58A9-453F-9D7C-D78A20F77166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482AB5-11E2-4621-A7E4-2FB36ABB2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616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FF982E-58A9-453F-9D7C-D78A20F77166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482AB5-11E2-4621-A7E4-2FB36ABB2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186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FF982E-58A9-453F-9D7C-D78A20F77166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482AB5-11E2-4621-A7E4-2FB36ABB2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2295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그래픽 42">
            <a:extLst>
              <a:ext uri="{FF2B5EF4-FFF2-40B4-BE49-F238E27FC236}">
                <a16:creationId xmlns:a16="http://schemas.microsoft.com/office/drawing/2014/main" id="{22C903DB-2335-42D1-B738-7B3F6AA51B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 flipH="1">
            <a:off x="9767294" y="152695"/>
            <a:ext cx="545950" cy="1015920"/>
          </a:xfrm>
          <a:prstGeom prst="rect">
            <a:avLst/>
          </a:prstGeom>
        </p:spPr>
      </p:pic>
      <p:pic>
        <p:nvPicPr>
          <p:cNvPr id="44" name="그래픽 43">
            <a:extLst>
              <a:ext uri="{FF2B5EF4-FFF2-40B4-BE49-F238E27FC236}">
                <a16:creationId xmlns:a16="http://schemas.microsoft.com/office/drawing/2014/main" id="{EB3A609F-BAC1-4792-B044-93C3D7016CD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46959" y="410302"/>
            <a:ext cx="1259043" cy="1279617"/>
          </a:xfrm>
          <a:prstGeom prst="rect">
            <a:avLst/>
          </a:prstGeom>
        </p:spPr>
      </p:pic>
      <p:grpSp>
        <p:nvGrpSpPr>
          <p:cNvPr id="3" name="그룹 2">
            <a:extLst>
              <a:ext uri="{FF2B5EF4-FFF2-40B4-BE49-F238E27FC236}">
                <a16:creationId xmlns:a16="http://schemas.microsoft.com/office/drawing/2014/main" id="{A21977E1-3416-40AE-93BF-255D7D098DB4}"/>
              </a:ext>
            </a:extLst>
          </p:cNvPr>
          <p:cNvGrpSpPr/>
          <p:nvPr userDrawn="1"/>
        </p:nvGrpSpPr>
        <p:grpSpPr>
          <a:xfrm rot="10800000">
            <a:off x="10769601" y="-3"/>
            <a:ext cx="1422399" cy="1241665"/>
            <a:chOff x="0" y="5685082"/>
            <a:chExt cx="1299855" cy="1172917"/>
          </a:xfrm>
        </p:grpSpPr>
        <p:pic>
          <p:nvPicPr>
            <p:cNvPr id="55" name="그래픽 54">
              <a:extLst>
                <a:ext uri="{FF2B5EF4-FFF2-40B4-BE49-F238E27FC236}">
                  <a16:creationId xmlns:a16="http://schemas.microsoft.com/office/drawing/2014/main" id="{619830EE-DBBA-416A-8C38-86B198ECED9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l="73209" b="45296"/>
            <a:stretch/>
          </p:blipFill>
          <p:spPr>
            <a:xfrm>
              <a:off x="843029" y="5925192"/>
              <a:ext cx="456826" cy="932807"/>
            </a:xfrm>
            <a:prstGeom prst="rect">
              <a:avLst/>
            </a:prstGeom>
          </p:spPr>
        </p:pic>
        <p:pic>
          <p:nvPicPr>
            <p:cNvPr id="56" name="그래픽 55">
              <a:extLst>
                <a:ext uri="{FF2B5EF4-FFF2-40B4-BE49-F238E27FC236}">
                  <a16:creationId xmlns:a16="http://schemas.microsoft.com/office/drawing/2014/main" id="{76AAA628-0820-4539-8EE1-43A09AA359D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 l="61622" b="72636"/>
            <a:stretch/>
          </p:blipFill>
          <p:spPr>
            <a:xfrm>
              <a:off x="0" y="5685082"/>
              <a:ext cx="408087" cy="290977"/>
            </a:xfrm>
            <a:prstGeom prst="rect">
              <a:avLst/>
            </a:prstGeom>
          </p:spPr>
        </p:pic>
        <p:sp>
          <p:nvSpPr>
            <p:cNvPr id="57" name="자유형: 도형 56">
              <a:extLst>
                <a:ext uri="{FF2B5EF4-FFF2-40B4-BE49-F238E27FC236}">
                  <a16:creationId xmlns:a16="http://schemas.microsoft.com/office/drawing/2014/main" id="{F2D05594-23F4-469D-A764-6EA9DFBC55C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" y="6082824"/>
              <a:ext cx="895252" cy="775175"/>
            </a:xfrm>
            <a:custGeom>
              <a:avLst/>
              <a:gdLst>
                <a:gd name="connsiteX0" fmla="*/ 234919 w 657477"/>
                <a:gd name="connsiteY0" fmla="*/ 0 h 569292"/>
                <a:gd name="connsiteX1" fmla="*/ 657477 w 657477"/>
                <a:gd name="connsiteY1" fmla="*/ 422558 h 569292"/>
                <a:gd name="connsiteX2" fmla="*/ 648892 w 657477"/>
                <a:gd name="connsiteY2" fmla="*/ 507718 h 569292"/>
                <a:gd name="connsiteX3" fmla="*/ 629779 w 657477"/>
                <a:gd name="connsiteY3" fmla="*/ 569292 h 569292"/>
                <a:gd name="connsiteX4" fmla="*/ 0 w 657477"/>
                <a:gd name="connsiteY4" fmla="*/ 569292 h 569292"/>
                <a:gd name="connsiteX5" fmla="*/ 0 w 657477"/>
                <a:gd name="connsiteY5" fmla="*/ 71441 h 569292"/>
                <a:gd name="connsiteX6" fmla="*/ 70441 w 657477"/>
                <a:gd name="connsiteY6" fmla="*/ 33207 h 569292"/>
                <a:gd name="connsiteX7" fmla="*/ 234919 w 657477"/>
                <a:gd name="connsiteY7" fmla="*/ 0 h 569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57477" h="569292">
                  <a:moveTo>
                    <a:pt x="234919" y="0"/>
                  </a:moveTo>
                  <a:cubicBezTo>
                    <a:pt x="468291" y="0"/>
                    <a:pt x="657477" y="189186"/>
                    <a:pt x="657477" y="422558"/>
                  </a:cubicBezTo>
                  <a:cubicBezTo>
                    <a:pt x="657477" y="451730"/>
                    <a:pt x="654521" y="480211"/>
                    <a:pt x="648892" y="507718"/>
                  </a:cubicBezTo>
                  <a:lnTo>
                    <a:pt x="629779" y="569292"/>
                  </a:lnTo>
                  <a:lnTo>
                    <a:pt x="0" y="569292"/>
                  </a:lnTo>
                  <a:lnTo>
                    <a:pt x="0" y="71441"/>
                  </a:lnTo>
                  <a:lnTo>
                    <a:pt x="70441" y="33207"/>
                  </a:lnTo>
                  <a:cubicBezTo>
                    <a:pt x="120995" y="11824"/>
                    <a:pt x="176576" y="0"/>
                    <a:pt x="234919" y="0"/>
                  </a:cubicBezTo>
                  <a:close/>
                </a:path>
              </a:pathLst>
            </a:custGeom>
            <a:solidFill>
              <a:srgbClr val="005EB3"/>
            </a:solidFill>
            <a:ln w="698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>
                <a:latin typeface="+mj-lt"/>
              </a:endParaRPr>
            </a:p>
          </p:txBody>
        </p:sp>
      </p:grpSp>
      <p:pic>
        <p:nvPicPr>
          <p:cNvPr id="52" name="그래픽 51">
            <a:extLst>
              <a:ext uri="{FF2B5EF4-FFF2-40B4-BE49-F238E27FC236}">
                <a16:creationId xmlns:a16="http://schemas.microsoft.com/office/drawing/2014/main" id="{EFBB5EEF-1E77-4973-9576-A93F54E9CA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r="22170"/>
          <a:stretch/>
        </p:blipFill>
        <p:spPr>
          <a:xfrm rot="5400000" flipV="1">
            <a:off x="8900322" y="3582487"/>
            <a:ext cx="1511611" cy="5071746"/>
          </a:xfrm>
          <a:prstGeom prst="rect">
            <a:avLst/>
          </a:prstGeom>
        </p:spPr>
      </p:pic>
      <p:pic>
        <p:nvPicPr>
          <p:cNvPr id="12" name="그래픽 8">
            <a:extLst>
              <a:ext uri="{FF2B5EF4-FFF2-40B4-BE49-F238E27FC236}">
                <a16:creationId xmlns:a16="http://schemas.microsoft.com/office/drawing/2014/main" id="{84B98520-1914-4A97-8EFF-A30CD9C114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 r="14717"/>
          <a:stretch/>
        </p:blipFill>
        <p:spPr>
          <a:xfrm rot="5400000" flipH="1">
            <a:off x="-1088001" y="1088001"/>
            <a:ext cx="4368800" cy="2192798"/>
          </a:xfrm>
          <a:prstGeom prst="rect">
            <a:avLst/>
          </a:prstGeom>
        </p:spPr>
      </p:pic>
      <p:pic>
        <p:nvPicPr>
          <p:cNvPr id="22" name="그래픽 21">
            <a:extLst>
              <a:ext uri="{FF2B5EF4-FFF2-40B4-BE49-F238E27FC236}">
                <a16:creationId xmlns:a16="http://schemas.microsoft.com/office/drawing/2014/main" id="{5BD9FFD6-1F32-4EC8-B1E3-C084512FE8F1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16200000">
            <a:off x="1634570" y="5674458"/>
            <a:ext cx="260761" cy="113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8129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FF982E-58A9-453F-9D7C-D78A20F77166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482AB5-11E2-4621-A7E4-2FB36ABB2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899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FF982E-58A9-453F-9D7C-D78A20F77166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482AB5-11E2-4621-A7E4-2FB36ABB2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438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FF982E-58A9-453F-9D7C-D78A20F77166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482AB5-11E2-4621-A7E4-2FB36ABB2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26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FF982E-58A9-453F-9D7C-D78A20F77166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482AB5-11E2-4621-A7E4-2FB36ABB2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086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FF982E-58A9-453F-9D7C-D78A20F77166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482AB5-11E2-4621-A7E4-2FB36ABB2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969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FF982E-58A9-453F-9D7C-D78A20F77166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482AB5-11E2-4621-A7E4-2FB36ABB2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291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FF982E-58A9-453F-9D7C-D78A20F77166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482AB5-11E2-4621-A7E4-2FB36ABB2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582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FF982E-58A9-453F-9D7C-D78A20F77166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482AB5-11E2-4621-A7E4-2FB36ABB2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036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hyperlink" Target="https://www.facebook.com/groups/629898828017053" TargetMode="Externa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208A5B6E-A50D-4113-CF7E-730AE06783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93D6F8A-F41B-6DE3-358E-CD9FD67C70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791450"/>
            <a:ext cx="1824009" cy="2002485"/>
          </a:xfrm>
          <a:prstGeom prst="rect">
            <a:avLst/>
          </a:prstGeom>
        </p:spPr>
      </p:pic>
      <p:sp>
        <p:nvSpPr>
          <p:cNvPr id="24" name="TextBox 3">
            <a:extLst>
              <a:ext uri="{FF2B5EF4-FFF2-40B4-BE49-F238E27FC236}">
                <a16:creationId xmlns:a16="http://schemas.microsoft.com/office/drawing/2014/main" id="{2F634DC7-5B82-49C4-4DB3-6B83C9E481CE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A012A9A3-1D53-BB0E-6D91-3EC52B4F106E}"/>
              </a:ext>
            </a:extLst>
          </p:cNvPr>
          <p:cNvSpPr txBox="1">
            <a:spLocks/>
          </p:cNvSpPr>
          <p:nvPr userDrawn="1"/>
        </p:nvSpPr>
        <p:spPr>
          <a:xfrm>
            <a:off x="1435012" y="946256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rgbClr val="2C9430"/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rgbClr val="2C9430"/>
              </a:solidFill>
              <a:latin typeface="#9Slide07 HoneyCream" pitchFamily="2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710E69FE-417C-17EC-558E-2D3B35225568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049921" y="14676864"/>
            <a:ext cx="2186247" cy="371775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37B0534-5204-257C-B5C8-1E84A4E76C44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2444" y="14676863"/>
            <a:ext cx="2186247" cy="3717751"/>
          </a:xfrm>
          <a:prstGeom prst="rect">
            <a:avLst/>
          </a:prstGeom>
        </p:spPr>
      </p:pic>
      <p:sp>
        <p:nvSpPr>
          <p:cNvPr id="28" name="Title 1">
            <a:extLst>
              <a:ext uri="{FF2B5EF4-FFF2-40B4-BE49-F238E27FC236}">
                <a16:creationId xmlns:a16="http://schemas.microsoft.com/office/drawing/2014/main" id="{ADC13E32-9E3E-8AEB-FAC7-06FC02D2BA6C}"/>
              </a:ext>
            </a:extLst>
          </p:cNvPr>
          <p:cNvSpPr txBox="1">
            <a:spLocks/>
          </p:cNvSpPr>
          <p:nvPr userDrawn="1"/>
        </p:nvSpPr>
        <p:spPr>
          <a:xfrm>
            <a:off x="10260676" y="-80913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 dirty="0">
                <a:solidFill>
                  <a:schemeClr val="accent6">
                    <a:lumMod val="50000"/>
                  </a:schemeClr>
                </a:solidFill>
                <a:latin typeface="#9Slide07 Altus" pitchFamily="2" charset="0"/>
              </a:rPr>
              <a:t>By </a:t>
            </a:r>
            <a:r>
              <a:rPr lang="en-US" sz="3200" b="0" dirty="0" err="1">
                <a:solidFill>
                  <a:schemeClr val="accent6">
                    <a:lumMod val="50000"/>
                  </a:schemeClr>
                </a:solidFill>
                <a:latin typeface="#9Slide07 Altus" pitchFamily="2" charset="0"/>
              </a:rPr>
              <a:t>Tư</a:t>
            </a:r>
            <a:r>
              <a:rPr lang="en-US" sz="3200" b="0" baseline="0" dirty="0">
                <a:solidFill>
                  <a:schemeClr val="accent6">
                    <a:lumMod val="50000"/>
                  </a:schemeClr>
                </a:solidFill>
                <a:latin typeface="#9Slide07 Altus" pitchFamily="2" charset="0"/>
              </a:rPr>
              <a:t> </a:t>
            </a:r>
            <a:r>
              <a:rPr lang="en-US" sz="3200" b="0" baseline="0" dirty="0" err="1">
                <a:solidFill>
                  <a:schemeClr val="accent6">
                    <a:lumMod val="50000"/>
                  </a:schemeClr>
                </a:solidFill>
                <a:latin typeface="#9Slide07 Altus" pitchFamily="2" charset="0"/>
              </a:rPr>
              <a:t>Bùi</a:t>
            </a:r>
            <a:endParaRPr lang="en-US" sz="3200" b="0" dirty="0">
              <a:solidFill>
                <a:schemeClr val="accent6">
                  <a:lumMod val="50000"/>
                </a:schemeClr>
              </a:solidFill>
              <a:latin typeface="#9Slide07 Altus" pitchFamily="2" charset="0"/>
            </a:endParaRP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4F4C51CE-A1A0-D918-CB32-EFEB23A567FF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chemeClr val="accent3">
                  <a:lumMod val="60000"/>
                  <a:lumOff val="40000"/>
                </a:schemeClr>
              </a:solidFill>
              <a:latin typeface="#9Slide07 HoneyCream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1099779-1896-0AE2-B407-B21597A0B202}"/>
              </a:ext>
            </a:extLst>
          </p:cNvPr>
          <p:cNvSpPr txBox="1"/>
          <p:nvPr userDrawn="1"/>
        </p:nvSpPr>
        <p:spPr>
          <a:xfrm>
            <a:off x="-2622126" y="191202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err="1">
                <a:solidFill>
                  <a:srgbClr val="2E9733"/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000">
                <a:solidFill>
                  <a:srgbClr val="2E9733"/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000">
              <a:solidFill>
                <a:srgbClr val="2E9733"/>
              </a:solidFill>
              <a:effectLst>
                <a:outerShdw dist="165100" dir="2700000" sx="99000" sy="99000" algn="tl" rotWithShape="0">
                  <a:schemeClr val="bg1">
                    <a:alpha val="63000"/>
                  </a:schemeClr>
                </a:outerShdw>
                <a:reflection blurRad="6350" stA="55000" endA="300" endPos="45500" dir="5400000" sy="-10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A9C8734-1382-C20D-DECE-19F0B3DA84F8}"/>
              </a:ext>
            </a:extLst>
          </p:cNvPr>
          <p:cNvSpPr txBox="1"/>
          <p:nvPr userDrawn="1"/>
        </p:nvSpPr>
        <p:spPr>
          <a:xfrm>
            <a:off x="10081082" y="331221"/>
            <a:ext cx="2746978" cy="7848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1600" kern="0"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latin typeface="#9Slide05 Aphrodite Pro" panose="02000000000000000000" pitchFamily="2" charset="0"/>
                <a:cs typeface="#9Slide05 Bodega Script" pitchFamily="2" charset="0"/>
                <a:sym typeface="Arial"/>
              </a:rPr>
              <a:t>Măng Non</a:t>
            </a:r>
            <a:endParaRPr lang="id-ID" sz="1600" kern="0"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latin typeface="#9Slide05 Aphrodite Pro" panose="02000000000000000000" pitchFamily="2" charset="0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5207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92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0" grpId="1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microsoft.com/office/2007/relationships/hdphoto" Target="../media/hdphoto3.wdp"/><Relationship Id="rId10" Type="http://schemas.microsoft.com/office/2007/relationships/hdphoto" Target="../media/hdphoto4.wdp"/><Relationship Id="rId4" Type="http://schemas.openxmlformats.org/officeDocument/2006/relationships/image" Target="../media/image25.png"/><Relationship Id="rId9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011658" y="640195"/>
            <a:ext cx="42697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n>
                  <a:solidFill>
                    <a:schemeClr val="tx1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#9Slide07 SVNDessert Menu Scrip" panose="00000500000000000000" pitchFamily="2" charset="0"/>
              </a:rPr>
              <a:t>ĐỌC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16AA52A-2568-3B14-1382-2943F1A7FF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29" y="-165992"/>
            <a:ext cx="1393499" cy="137970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-770425" y="640195"/>
            <a:ext cx="3459830" cy="666069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>
                <a:gd name="adj" fmla="val 17091711"/>
              </a:avLst>
            </a:prstTxWarp>
            <a:spAutoFit/>
          </a:bodyPr>
          <a:lstStyle/>
          <a:p>
            <a:pPr algn="ctr"/>
            <a:r>
              <a:rPr lang="en-US" sz="3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IcielHelena" pitchFamily="2" charset="0"/>
              </a:rPr>
              <a:t>Tiếng</a:t>
            </a:r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IcielHelena" pitchFamily="2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IcielHelena" pitchFamily="2" charset="0"/>
              </a:rPr>
              <a:t>Việt</a:t>
            </a:r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IcielHelena" pitchFamily="2" charset="0"/>
              </a:rPr>
              <a:t> 2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814" y="1566338"/>
            <a:ext cx="11754766" cy="26479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7350" b="100000" l="34267" r="93300">
                        <a14:foregroundMark x1="80600" y1="66400" x2="81300" y2="72000"/>
                        <a14:foregroundMark x1="86767" y1="85900" x2="87833" y2="89750"/>
                        <a14:foregroundMark x1="76300" y1="90900" x2="75033" y2="94150"/>
                        <a14:foregroundMark x1="74833" y1="91950" x2="74433" y2="93400"/>
                        <a14:foregroundMark x1="66333" y1="86500" x2="69567" y2="86350"/>
                        <a14:foregroundMark x1="57933" y1="90600" x2="55367" y2="95300"/>
                        <a14:foregroundMark x1="47867" y1="87400" x2="49900" y2="90300"/>
                        <a14:foregroundMark x1="42867" y1="91200" x2="42000" y2="94150"/>
                        <a14:foregroundMark x1="49133" y1="91950" x2="48933" y2="92250"/>
                        <a14:foregroundMark x1="40233" y1="94000" x2="41800" y2="92100"/>
                        <a14:foregroundMark x1="50300" y1="68200" x2="50100" y2="75500"/>
                        <a14:foregroundMark x1="46767" y1="55450" x2="49700" y2="59800"/>
                        <a14:foregroundMark x1="58033" y1="68350" x2="62900" y2="68750"/>
                        <a14:foregroundMark x1="82367" y1="72850" x2="84800" y2="74650"/>
                        <a14:foregroundMark x1="59967" y1="71250" x2="56933" y2="88550"/>
                        <a14:foregroundMark x1="63000" y1="68900" x2="66933" y2="71700"/>
                        <a14:foregroundMark x1="80800" y1="72000" x2="77867" y2="82700"/>
                        <a14:foregroundMark x1="83533" y1="68350" x2="86367" y2="74800"/>
                        <a14:foregroundMark x1="89000" y1="86650" x2="89000" y2="92400"/>
                        <a14:foregroundMark x1="76500" y1="68600" x2="75433" y2="68350"/>
                        <a14:foregroundMark x1="78733" y1="71250" x2="78533" y2="80800"/>
                        <a14:foregroundMark x1="70633" y1="86350" x2="69833" y2="90600"/>
                        <a14:foregroundMark x1="70333" y1="91200" x2="70133" y2="91800"/>
                        <a14:foregroundMark x1="74233" y1="92500" x2="73167" y2="93550"/>
                        <a14:foregroundMark x1="88233" y1="90600" x2="88133" y2="92250"/>
                        <a14:foregroundMark x1="46200" y1="68200" x2="49900" y2="79600"/>
                        <a14:foregroundMark x1="48433" y1="67150" x2="48633" y2="71700"/>
                        <a14:foregroundMark x1="50800" y1="90050" x2="49433" y2="94150"/>
                        <a14:foregroundMark x1="54900" y1="93700" x2="53233" y2="95150"/>
                        <a14:foregroundMark x1="40333" y1="93850" x2="39267" y2="94700"/>
                        <a14:foregroundMark x1="48433" y1="93250" x2="49133" y2="95150"/>
                        <a14:foregroundMark x1="41300" y1="69350" x2="39833" y2="73150"/>
                        <a14:foregroundMark x1="57633" y1="67900" x2="55967" y2="724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541" t="42522"/>
          <a:stretch/>
        </p:blipFill>
        <p:spPr>
          <a:xfrm>
            <a:off x="5340982" y="3239913"/>
            <a:ext cx="6684706" cy="3854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949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9737" y="1186774"/>
            <a:ext cx="9230144" cy="30177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5750" l="10000" r="100000">
                        <a14:foregroundMark x1="25333" y1="29000" x2="17800" y2="89050"/>
                        <a14:foregroundMark x1="72933" y1="56850" x2="73700" y2="65000"/>
                        <a14:backgroundMark x1="56867" y1="27250" x2="42933" y2="69350"/>
                        <a14:backgroundMark x1="65000" y1="35400" x2="71567" y2="72800"/>
                        <a14:backgroundMark x1="37933" y1="38600" x2="36767" y2="67900"/>
                        <a14:backgroundMark x1="32500" y1="42350" x2="30767" y2="661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772" r="44673"/>
          <a:stretch/>
        </p:blipFill>
        <p:spPr>
          <a:xfrm>
            <a:off x="-1272715" y="1186774"/>
            <a:ext cx="5397241" cy="62581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68309" t="22628"/>
          <a:stretch/>
        </p:blipFill>
        <p:spPr>
          <a:xfrm>
            <a:off x="9665616" y="3332884"/>
            <a:ext cx="2526384" cy="4112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667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ounded Rectangle 153"/>
          <p:cNvSpPr/>
          <p:nvPr/>
        </p:nvSpPr>
        <p:spPr>
          <a:xfrm>
            <a:off x="0" y="245212"/>
            <a:ext cx="12165407" cy="6076494"/>
          </a:xfrm>
          <a:prstGeom prst="roundRect">
            <a:avLst/>
          </a:prstGeom>
          <a:solidFill>
            <a:schemeClr val="accent2">
              <a:lumMod val="20000"/>
              <a:lumOff val="80000"/>
              <a:alpha val="77000"/>
            </a:schemeClr>
          </a:solidFill>
          <a:ln>
            <a:solidFill>
              <a:schemeClr val="accent1">
                <a:lumMod val="75000"/>
              </a:schemeClr>
            </a:solidFill>
            <a:prstDash val="sysDash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6" name="Group 85"/>
          <p:cNvGrpSpPr/>
          <p:nvPr/>
        </p:nvGrpSpPr>
        <p:grpSpPr>
          <a:xfrm>
            <a:off x="660368" y="1329203"/>
            <a:ext cx="11683322" cy="4982298"/>
            <a:chOff x="544408" y="738629"/>
            <a:chExt cx="6753663" cy="4982298"/>
          </a:xfrm>
        </p:grpSpPr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7BF6BCDF-9F5D-43EF-8D2F-74DA0EBB0C5C}"/>
                </a:ext>
              </a:extLst>
            </p:cNvPr>
            <p:cNvSpPr txBox="1"/>
            <p:nvPr/>
          </p:nvSpPr>
          <p:spPr>
            <a:xfrm>
              <a:off x="544408" y="742126"/>
              <a:ext cx="2256791" cy="2492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l"/>
                  <a:ea typeface="+mn-ea"/>
                  <a:cs typeface="+mn-cs"/>
                </a:rPr>
                <a:t>Em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l"/>
                  <a:ea typeface="+mn-ea"/>
                  <a:cs typeface="+mn-cs"/>
                </a:rPr>
                <a:t> </a:t>
              </a: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l"/>
                  <a:ea typeface="+mn-ea"/>
                  <a:cs typeface="+mn-cs"/>
                </a:rPr>
                <a:t>yêu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l"/>
                  <a:ea typeface="+mn-ea"/>
                  <a:cs typeface="+mn-cs"/>
                </a:rPr>
                <a:t> </a:t>
              </a: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l"/>
                  <a:ea typeface="+mn-ea"/>
                  <a:cs typeface="+mn-cs"/>
                </a:rPr>
                <a:t>mái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l"/>
                  <a:ea typeface="+mn-ea"/>
                  <a:cs typeface="+mn-cs"/>
                </a:rPr>
                <a:t> </a:t>
              </a: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l"/>
                  <a:ea typeface="+mn-ea"/>
                  <a:cs typeface="+mn-cs"/>
                </a:rPr>
                <a:t>trường</a:t>
              </a:r>
              <a:endPara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l"/>
                <a:ea typeface="+mn-ea"/>
                <a:cs typeface="+mn-cs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l"/>
                  <a:ea typeface="+mn-ea"/>
                  <a:cs typeface="+mn-cs"/>
                </a:rPr>
                <a:t>Có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l"/>
                  <a:ea typeface="+mn-ea"/>
                  <a:cs typeface="+mn-cs"/>
                </a:rPr>
                <a:t> </a:t>
              </a: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l"/>
                  <a:ea typeface="+mn-ea"/>
                  <a:cs typeface="+mn-cs"/>
                </a:rPr>
                <a:t>hàng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l"/>
                  <a:ea typeface="+mn-ea"/>
                  <a:cs typeface="+mn-cs"/>
                </a:rPr>
                <a:t> </a:t>
              </a: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l"/>
                  <a:ea typeface="+mn-ea"/>
                  <a:cs typeface="+mn-cs"/>
                </a:rPr>
                <a:t>cây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l"/>
                  <a:ea typeface="+mn-ea"/>
                  <a:cs typeface="+mn-cs"/>
                </a:rPr>
                <a:t> </a:t>
              </a: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l"/>
                  <a:ea typeface="+mn-ea"/>
                  <a:cs typeface="+mn-cs"/>
                </a:rPr>
                <a:t>mát</a:t>
              </a:r>
              <a:endPara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l"/>
                <a:ea typeface="+mn-ea"/>
                <a:cs typeface="+mn-cs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B4C43"/>
                  </a:solidFill>
                  <a:effectLst/>
                  <a:uLnTx/>
                  <a:uFillTx/>
                  <a:latin typeface="Cambrial"/>
                  <a:ea typeface="+mn-ea"/>
                  <a:cs typeface="+mn-cs"/>
                </a:rPr>
                <a:t>Xôn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FB4C43"/>
                  </a:solidFill>
                  <a:effectLst/>
                  <a:uLnTx/>
                  <a:uFillTx/>
                  <a:latin typeface="Cambrial"/>
                  <a:ea typeface="+mn-ea"/>
                  <a:cs typeface="+mn-cs"/>
                </a:rPr>
                <a:t> </a:t>
              </a: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B4C43"/>
                  </a:solidFill>
                  <a:effectLst/>
                  <a:uLnTx/>
                  <a:uFillTx/>
                  <a:latin typeface="Cambrial"/>
                  <a:ea typeface="+mn-ea"/>
                  <a:cs typeface="+mn-cs"/>
                </a:rPr>
                <a:t>xao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FB4C43"/>
                  </a:solidFill>
                  <a:effectLst/>
                  <a:uLnTx/>
                  <a:uFillTx/>
                  <a:latin typeface="Cambrial"/>
                  <a:ea typeface="+mn-ea"/>
                  <a:cs typeface="+mn-cs"/>
                </a:rPr>
                <a:t> </a:t>
              </a: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l"/>
                  <a:ea typeface="+mn-ea"/>
                  <a:cs typeface="+mn-cs"/>
                </a:rPr>
                <a:t>khúc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l"/>
                  <a:ea typeface="+mn-ea"/>
                  <a:cs typeface="+mn-cs"/>
                </a:rPr>
                <a:t> </a:t>
              </a: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l"/>
                  <a:ea typeface="+mn-ea"/>
                  <a:cs typeface="+mn-cs"/>
                </a:rPr>
                <a:t>nhạc</a:t>
              </a:r>
              <a:endPara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l"/>
                <a:ea typeface="+mn-ea"/>
                <a:cs typeface="+mn-cs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l"/>
                  <a:ea typeface="+mn-ea"/>
                  <a:cs typeface="+mn-cs"/>
                </a:rPr>
                <a:t>Tiếng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l"/>
                  <a:ea typeface="+mn-ea"/>
                  <a:cs typeface="+mn-cs"/>
                </a:rPr>
                <a:t> </a:t>
              </a: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l"/>
                  <a:ea typeface="+mn-ea"/>
                  <a:cs typeface="+mn-cs"/>
                </a:rPr>
                <a:t>chim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l"/>
                  <a:ea typeface="+mn-ea"/>
                  <a:cs typeface="+mn-cs"/>
                </a:rPr>
                <a:t> </a:t>
              </a: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l"/>
                  <a:ea typeface="+mn-ea"/>
                  <a:cs typeface="+mn-cs"/>
                </a:rPr>
                <a:t>xanh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l"/>
                  <a:ea typeface="+mn-ea"/>
                  <a:cs typeface="+mn-cs"/>
                </a:rPr>
                <a:t> </a:t>
              </a: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l"/>
                  <a:ea typeface="+mn-ea"/>
                  <a:cs typeface="+mn-cs"/>
                </a:rPr>
                <a:t>trời</a:t>
              </a:r>
              <a:endPara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l"/>
                <a:ea typeface="+mn-ea"/>
                <a:cs typeface="+mn-cs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7BF6BCDF-9F5D-43EF-8D2F-74DA0EBB0C5C}"/>
                </a:ext>
              </a:extLst>
            </p:cNvPr>
            <p:cNvSpPr txBox="1"/>
            <p:nvPr/>
          </p:nvSpPr>
          <p:spPr>
            <a:xfrm>
              <a:off x="601901" y="3227937"/>
              <a:ext cx="2141884" cy="2492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l"/>
                  <a:ea typeface="+mn-ea"/>
                  <a:cs typeface="+mn-cs"/>
                </a:rPr>
                <a:t>Mỗi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l"/>
                  <a:ea typeface="+mn-ea"/>
                  <a:cs typeface="+mn-cs"/>
                </a:rPr>
                <a:t> </a:t>
              </a: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l"/>
                  <a:ea typeface="+mn-ea"/>
                  <a:cs typeface="+mn-cs"/>
                </a:rPr>
                <a:t>giờ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l"/>
                  <a:ea typeface="+mn-ea"/>
                  <a:cs typeface="+mn-cs"/>
                </a:rPr>
                <a:t> </a:t>
              </a: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l"/>
                  <a:ea typeface="+mn-ea"/>
                  <a:cs typeface="+mn-cs"/>
                </a:rPr>
                <a:t>ra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l"/>
                  <a:ea typeface="+mn-ea"/>
                  <a:cs typeface="+mn-cs"/>
                </a:rPr>
                <a:t> </a:t>
              </a: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l"/>
                  <a:ea typeface="+mn-ea"/>
                  <a:cs typeface="+mn-cs"/>
                </a:rPr>
                <a:t>chơi</a:t>
              </a:r>
              <a:endPara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l"/>
                <a:ea typeface="+mn-ea"/>
                <a:cs typeface="+mn-cs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l"/>
                  <a:ea typeface="+mn-ea"/>
                  <a:cs typeface="+mn-cs"/>
                </a:rPr>
                <a:t>Sân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l"/>
                  <a:ea typeface="+mn-ea"/>
                  <a:cs typeface="+mn-cs"/>
                </a:rPr>
                <a:t> </a:t>
              </a: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l"/>
                  <a:ea typeface="+mn-ea"/>
                  <a:cs typeface="+mn-cs"/>
                </a:rPr>
                <a:t>trường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l"/>
                  <a:ea typeface="+mn-ea"/>
                  <a:cs typeface="+mn-cs"/>
                </a:rPr>
                <a:t> </a:t>
              </a: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B4C43"/>
                  </a:solidFill>
                  <a:effectLst/>
                  <a:uLnTx/>
                  <a:uFillTx/>
                  <a:latin typeface="Cambrial"/>
                  <a:ea typeface="+mn-ea"/>
                  <a:cs typeface="+mn-cs"/>
                </a:rPr>
                <a:t>nhộn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FB4C43"/>
                  </a:solidFill>
                  <a:effectLst/>
                  <a:uLnTx/>
                  <a:uFillTx/>
                  <a:latin typeface="Cambrial"/>
                  <a:ea typeface="+mn-ea"/>
                  <a:cs typeface="+mn-cs"/>
                </a:rPr>
                <a:t> </a:t>
              </a: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B4C43"/>
                  </a:solidFill>
                  <a:effectLst/>
                  <a:uLnTx/>
                  <a:uFillTx/>
                  <a:latin typeface="Cambrial"/>
                  <a:ea typeface="+mn-ea"/>
                  <a:cs typeface="+mn-cs"/>
                </a:rPr>
                <a:t>nhịp</a:t>
              </a:r>
              <a:endPara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B4C43"/>
                </a:solidFill>
                <a:effectLst/>
                <a:uLnTx/>
                <a:uFillTx/>
                <a:latin typeface="Cambrial"/>
                <a:ea typeface="+mn-ea"/>
                <a:cs typeface="+mn-cs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l"/>
                  <a:ea typeface="+mn-ea"/>
                  <a:cs typeface="+mn-cs"/>
                </a:rPr>
                <a:t>Hồng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l"/>
                  <a:ea typeface="+mn-ea"/>
                  <a:cs typeface="+mn-cs"/>
                </a:rPr>
                <a:t> </a:t>
              </a: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l"/>
                  <a:ea typeface="+mn-ea"/>
                  <a:cs typeface="+mn-cs"/>
                </a:rPr>
                <a:t>hào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l"/>
                  <a:ea typeface="+mn-ea"/>
                  <a:cs typeface="+mn-cs"/>
                </a:rPr>
                <a:t> </a:t>
              </a: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l"/>
                  <a:ea typeface="+mn-ea"/>
                  <a:cs typeface="+mn-cs"/>
                </a:rPr>
                <a:t>gương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l"/>
                  <a:ea typeface="+mn-ea"/>
                  <a:cs typeface="+mn-cs"/>
                </a:rPr>
                <a:t> </a:t>
              </a: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l"/>
                  <a:ea typeface="+mn-ea"/>
                  <a:cs typeface="+mn-cs"/>
                </a:rPr>
                <a:t>mặt</a:t>
              </a:r>
              <a:endPara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l"/>
                <a:ea typeface="+mn-ea"/>
                <a:cs typeface="+mn-cs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l"/>
                  <a:ea typeface="+mn-ea"/>
                  <a:cs typeface="+mn-cs"/>
                </a:rPr>
                <a:t>Bạn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l"/>
                  <a:ea typeface="+mn-ea"/>
                  <a:cs typeface="+mn-cs"/>
                </a:rPr>
                <a:t> </a:t>
              </a: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l"/>
                  <a:ea typeface="+mn-ea"/>
                  <a:cs typeface="+mn-cs"/>
                </a:rPr>
                <a:t>nào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l"/>
                  <a:ea typeface="+mn-ea"/>
                  <a:cs typeface="+mn-cs"/>
                </a:rPr>
                <a:t> </a:t>
              </a: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l"/>
                  <a:ea typeface="+mn-ea"/>
                  <a:cs typeface="+mn-cs"/>
                </a:rPr>
                <a:t>cũng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l"/>
                  <a:ea typeface="+mn-ea"/>
                  <a:cs typeface="+mn-cs"/>
                </a:rPr>
                <a:t> </a:t>
              </a: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l"/>
                  <a:ea typeface="+mn-ea"/>
                  <a:cs typeface="+mn-cs"/>
                </a:rPr>
                <a:t>xinh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l"/>
                  <a:ea typeface="+mn-ea"/>
                  <a:cs typeface="+mn-cs"/>
                </a:rPr>
                <a:t>.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7BF6BCDF-9F5D-43EF-8D2F-74DA0EBB0C5C}"/>
                </a:ext>
              </a:extLst>
            </p:cNvPr>
            <p:cNvSpPr txBox="1"/>
            <p:nvPr/>
          </p:nvSpPr>
          <p:spPr>
            <a:xfrm>
              <a:off x="4765439" y="738629"/>
              <a:ext cx="2532632" cy="30931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l"/>
                  <a:ea typeface="+mn-ea"/>
                  <a:cs typeface="+mn-cs"/>
                </a:rPr>
                <a:t>Có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l"/>
                  <a:ea typeface="+mn-ea"/>
                  <a:cs typeface="+mn-cs"/>
                </a:rPr>
                <a:t> </a:t>
              </a: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l"/>
                  <a:ea typeface="+mn-ea"/>
                  <a:cs typeface="+mn-cs"/>
                </a:rPr>
                <a:t>đêm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l"/>
                  <a:ea typeface="+mn-ea"/>
                  <a:cs typeface="+mn-cs"/>
                </a:rPr>
                <a:t> </a:t>
              </a: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l"/>
                  <a:ea typeface="+mn-ea"/>
                  <a:cs typeface="+mn-cs"/>
                </a:rPr>
                <a:t>trong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l"/>
                  <a:ea typeface="+mn-ea"/>
                  <a:cs typeface="+mn-cs"/>
                </a:rPr>
                <a:t> </a:t>
              </a: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l"/>
                  <a:ea typeface="+mn-ea"/>
                  <a:cs typeface="+mn-cs"/>
                </a:rPr>
                <a:t>mơ</a:t>
              </a:r>
              <a:endPara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l"/>
                <a:ea typeface="+mn-ea"/>
                <a:cs typeface="+mn-cs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l"/>
                  <a:ea typeface="+mn-ea"/>
                  <a:cs typeface="+mn-cs"/>
                </a:rPr>
                <a:t>Bỗng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l"/>
                  <a:ea typeface="+mn-ea"/>
                  <a:cs typeface="+mn-cs"/>
                </a:rPr>
                <a:t> </a:t>
              </a: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l"/>
                  <a:ea typeface="+mn-ea"/>
                  <a:cs typeface="+mn-cs"/>
                </a:rPr>
                <a:t>cười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l"/>
                  <a:ea typeface="+mn-ea"/>
                  <a:cs typeface="+mn-cs"/>
                </a:rPr>
                <a:t> </a:t>
              </a: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B4C43"/>
                  </a:solidFill>
                  <a:effectLst/>
                  <a:uLnTx/>
                  <a:uFillTx/>
                  <a:latin typeface="Cambrial"/>
                  <a:ea typeface="+mn-ea"/>
                  <a:cs typeface="+mn-cs"/>
                </a:rPr>
                <a:t>khúc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FB4C43"/>
                  </a:solidFill>
                  <a:effectLst/>
                  <a:uLnTx/>
                  <a:uFillTx/>
                  <a:latin typeface="Cambrial"/>
                  <a:ea typeface="+mn-ea"/>
                  <a:cs typeface="+mn-cs"/>
                </a:rPr>
                <a:t> </a:t>
              </a: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B4C43"/>
                  </a:solidFill>
                  <a:effectLst/>
                  <a:uLnTx/>
                  <a:uFillTx/>
                  <a:latin typeface="Cambrial"/>
                  <a:ea typeface="+mn-ea"/>
                  <a:cs typeface="+mn-cs"/>
                </a:rPr>
                <a:t>khích</a:t>
              </a:r>
              <a:endPara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B4C43"/>
                </a:solidFill>
                <a:effectLst/>
                <a:uLnTx/>
                <a:uFillTx/>
                <a:latin typeface="Cambrial"/>
                <a:ea typeface="+mn-ea"/>
                <a:cs typeface="+mn-cs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l"/>
                  <a:ea typeface="+mn-ea"/>
                  <a:cs typeface="+mn-cs"/>
                </a:rPr>
                <a:t>Ngỡ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l"/>
                  <a:ea typeface="+mn-ea"/>
                  <a:cs typeface="+mn-cs"/>
                </a:rPr>
                <a:t> </a:t>
              </a: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l"/>
                  <a:ea typeface="+mn-ea"/>
                  <a:cs typeface="+mn-cs"/>
                </a:rPr>
                <a:t>đang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l"/>
                  <a:ea typeface="+mn-ea"/>
                  <a:cs typeface="+mn-cs"/>
                </a:rPr>
                <a:t> ở </a:t>
              </a: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l"/>
                  <a:ea typeface="+mn-ea"/>
                  <a:cs typeface="+mn-cs"/>
                </a:rPr>
                <a:t>lớp</a:t>
              </a:r>
              <a:endPara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l"/>
                <a:ea typeface="+mn-ea"/>
                <a:cs typeface="+mn-cs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l"/>
                  <a:ea typeface="+mn-ea"/>
                  <a:cs typeface="+mn-cs"/>
                </a:rPr>
                <a:t>Cùng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l"/>
                  <a:ea typeface="+mn-ea"/>
                  <a:cs typeface="+mn-cs"/>
                </a:rPr>
                <a:t> </a:t>
              </a: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l"/>
                  <a:ea typeface="+mn-ea"/>
                  <a:cs typeface="+mn-cs"/>
                </a:rPr>
                <a:t>bạn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l"/>
                  <a:ea typeface="+mn-ea"/>
                  <a:cs typeface="+mn-cs"/>
                </a:rPr>
                <a:t> </a:t>
              </a: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l"/>
                  <a:ea typeface="+mn-ea"/>
                  <a:cs typeface="+mn-cs"/>
                </a:rPr>
                <a:t>đùa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l"/>
                  <a:ea typeface="+mn-ea"/>
                  <a:cs typeface="+mn-cs"/>
                </a:rPr>
                <a:t> </a:t>
              </a: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l"/>
                  <a:ea typeface="+mn-ea"/>
                  <a:cs typeface="+mn-cs"/>
                </a:rPr>
                <a:t>vui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l"/>
                  <a:ea typeface="+mn-ea"/>
                  <a:cs typeface="+mn-cs"/>
                </a:rPr>
                <a:t>. 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l"/>
                  <a:ea typeface="+mn-ea"/>
                  <a:cs typeface="+mn-cs"/>
                </a:rPr>
                <a:t>          </a:t>
              </a:r>
              <a:r>
                <a:rPr kumimoji="0" lang="en-US" sz="2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l"/>
                  <a:ea typeface="+mn-ea"/>
                  <a:cs typeface="+mn-cs"/>
                </a:rPr>
                <a:t>(</a:t>
              </a:r>
              <a:r>
                <a:rPr kumimoji="0" lang="en-US" sz="26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l"/>
                  <a:ea typeface="+mn-ea"/>
                  <a:cs typeface="+mn-cs"/>
                </a:rPr>
                <a:t>Nguyễn</a:t>
              </a:r>
              <a:r>
                <a:rPr kumimoji="0" lang="en-US" sz="2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l"/>
                  <a:ea typeface="+mn-ea"/>
                  <a:cs typeface="+mn-cs"/>
                </a:rPr>
                <a:t> </a:t>
              </a:r>
              <a:r>
                <a:rPr kumimoji="0" lang="en-US" sz="26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l"/>
                  <a:ea typeface="+mn-ea"/>
                  <a:cs typeface="+mn-cs"/>
                </a:rPr>
                <a:t>Trọng</a:t>
              </a:r>
              <a:r>
                <a:rPr kumimoji="0" lang="en-US" sz="2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l"/>
                  <a:ea typeface="+mn-ea"/>
                  <a:cs typeface="+mn-cs"/>
                </a:rPr>
                <a:t> </a:t>
              </a:r>
              <a:r>
                <a:rPr kumimoji="0" lang="en-US" sz="26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l"/>
                  <a:ea typeface="+mn-ea"/>
                  <a:cs typeface="+mn-cs"/>
                </a:rPr>
                <a:t>Hoàn</a:t>
              </a:r>
              <a:r>
                <a:rPr kumimoji="0" lang="en-US" sz="2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l"/>
                  <a:ea typeface="+mn-ea"/>
                  <a:cs typeface="+mn-cs"/>
                </a:rPr>
                <a:t>)  </a:t>
              </a:r>
              <a:endParaRPr kumimoji="0" lang="vi-VN" sz="2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l"/>
                <a:ea typeface="+mn-ea"/>
                <a:cs typeface="+mn-cs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7BF6BCDF-9F5D-43EF-8D2F-74DA0EBB0C5C}"/>
                </a:ext>
              </a:extLst>
            </p:cNvPr>
            <p:cNvSpPr txBox="1"/>
            <p:nvPr/>
          </p:nvSpPr>
          <p:spPr>
            <a:xfrm>
              <a:off x="2738455" y="777246"/>
              <a:ext cx="2085555" cy="2492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l"/>
                  <a:ea typeface="+mn-ea"/>
                  <a:cs typeface="+mn-cs"/>
                </a:rPr>
                <a:t>Yêu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l"/>
                  <a:ea typeface="+mn-ea"/>
                  <a:cs typeface="+mn-cs"/>
                </a:rPr>
                <a:t> </a:t>
              </a: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l"/>
                  <a:ea typeface="+mn-ea"/>
                  <a:cs typeface="+mn-cs"/>
                </a:rPr>
                <a:t>lớp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l"/>
                  <a:ea typeface="+mn-ea"/>
                  <a:cs typeface="+mn-cs"/>
                </a:rPr>
                <a:t> </a:t>
              </a: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l"/>
                  <a:ea typeface="+mn-ea"/>
                  <a:cs typeface="+mn-cs"/>
                </a:rPr>
                <a:t>học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l"/>
                  <a:ea typeface="+mn-ea"/>
                  <a:cs typeface="+mn-cs"/>
                </a:rPr>
                <a:t> </a:t>
              </a: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l"/>
                  <a:ea typeface="+mn-ea"/>
                  <a:cs typeface="+mn-cs"/>
                </a:rPr>
                <a:t>em</a:t>
              </a:r>
              <a:endPara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l"/>
                <a:ea typeface="+mn-ea"/>
                <a:cs typeface="+mn-cs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l"/>
                  <a:ea typeface="+mn-ea"/>
                  <a:cs typeface="+mn-cs"/>
                </a:rPr>
                <a:t>Có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l"/>
                  <a:ea typeface="+mn-ea"/>
                  <a:cs typeface="+mn-cs"/>
                </a:rPr>
                <a:t> </a:t>
              </a: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l"/>
                  <a:ea typeface="+mn-ea"/>
                  <a:cs typeface="+mn-cs"/>
                </a:rPr>
                <a:t>khung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l"/>
                  <a:ea typeface="+mn-ea"/>
                  <a:cs typeface="+mn-cs"/>
                </a:rPr>
                <a:t> </a:t>
              </a: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B4C43"/>
                  </a:solidFill>
                  <a:effectLst/>
                  <a:uLnTx/>
                  <a:uFillTx/>
                  <a:latin typeface="Cambrial"/>
                  <a:ea typeface="+mn-ea"/>
                  <a:cs typeface="+mn-cs"/>
                </a:rPr>
                <a:t>cửa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FB4C43"/>
                  </a:solidFill>
                  <a:effectLst/>
                  <a:uLnTx/>
                  <a:uFillTx/>
                  <a:latin typeface="Cambrial"/>
                  <a:ea typeface="+mn-ea"/>
                  <a:cs typeface="+mn-cs"/>
                </a:rPr>
                <a:t> </a:t>
              </a: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B4C43"/>
                  </a:solidFill>
                  <a:effectLst/>
                  <a:uLnTx/>
                  <a:uFillTx/>
                  <a:latin typeface="Cambrial"/>
                  <a:ea typeface="+mn-ea"/>
                  <a:cs typeface="+mn-cs"/>
                </a:rPr>
                <a:t>sổ</a:t>
              </a:r>
              <a:endPara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B4C43"/>
                </a:solidFill>
                <a:effectLst/>
                <a:uLnTx/>
                <a:uFillTx/>
                <a:latin typeface="Cambrial"/>
                <a:ea typeface="+mn-ea"/>
                <a:cs typeface="+mn-cs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l"/>
                  <a:ea typeface="+mn-ea"/>
                  <a:cs typeface="+mn-cs"/>
                </a:rPr>
                <a:t>Có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l"/>
                  <a:ea typeface="+mn-ea"/>
                  <a:cs typeface="+mn-cs"/>
                </a:rPr>
                <a:t> </a:t>
              </a: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l"/>
                  <a:ea typeface="+mn-ea"/>
                  <a:cs typeface="+mn-cs"/>
                </a:rPr>
                <a:t>bàn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l"/>
                  <a:ea typeface="+mn-ea"/>
                  <a:cs typeface="+mn-cs"/>
                </a:rPr>
                <a:t> </a:t>
              </a: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l"/>
                  <a:ea typeface="+mn-ea"/>
                  <a:cs typeface="+mn-cs"/>
                </a:rPr>
                <a:t>tay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l"/>
                  <a:ea typeface="+mn-ea"/>
                  <a:cs typeface="+mn-cs"/>
                </a:rPr>
                <a:t> </a:t>
              </a: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l"/>
                  <a:ea typeface="+mn-ea"/>
                  <a:cs typeface="+mn-cs"/>
                </a:rPr>
                <a:t>lá</a:t>
              </a:r>
              <a:endPara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l"/>
                <a:ea typeface="+mn-ea"/>
                <a:cs typeface="+mn-cs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l"/>
                  <a:ea typeface="+mn-ea"/>
                  <a:cs typeface="+mn-cs"/>
                </a:rPr>
                <a:t>Quạt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l"/>
                  <a:ea typeface="+mn-ea"/>
                  <a:cs typeface="+mn-cs"/>
                </a:rPr>
                <a:t> </a:t>
              </a: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l"/>
                  <a:ea typeface="+mn-ea"/>
                  <a:cs typeface="+mn-cs"/>
                </a:rPr>
                <a:t>gió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l"/>
                  <a:ea typeface="+mn-ea"/>
                  <a:cs typeface="+mn-cs"/>
                </a:rPr>
                <a:t> </a:t>
              </a: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l"/>
                  <a:ea typeface="+mn-ea"/>
                  <a:cs typeface="+mn-cs"/>
                </a:rPr>
                <a:t>mát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l"/>
                  <a:ea typeface="+mn-ea"/>
                  <a:cs typeface="+mn-cs"/>
                </a:rPr>
                <a:t> </a:t>
              </a: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l"/>
                  <a:ea typeface="+mn-ea"/>
                  <a:cs typeface="+mn-cs"/>
                </a:rPr>
                <a:t>vào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l"/>
                  <a:ea typeface="+mn-ea"/>
                  <a:cs typeface="+mn-cs"/>
                </a:rPr>
                <a:t>.</a:t>
              </a:r>
              <a:endPara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l"/>
                <a:ea typeface="+mn-ea"/>
                <a:cs typeface="+mn-cs"/>
              </a:endParaRP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7BF6BCDF-9F5D-43EF-8D2F-74DA0EBB0C5C}"/>
                </a:ext>
              </a:extLst>
            </p:cNvPr>
            <p:cNvSpPr txBox="1"/>
            <p:nvPr/>
          </p:nvSpPr>
          <p:spPr>
            <a:xfrm>
              <a:off x="2715783" y="3208717"/>
              <a:ext cx="2671905" cy="2492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l"/>
                  <a:ea typeface="+mn-ea"/>
                  <a:cs typeface="+mn-cs"/>
                </a:rPr>
                <a:t>Lời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l"/>
                  <a:ea typeface="+mn-ea"/>
                  <a:cs typeface="+mn-cs"/>
                </a:rPr>
                <a:t> </a:t>
              </a: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l"/>
                  <a:ea typeface="+mn-ea"/>
                  <a:cs typeface="+mn-cs"/>
                </a:rPr>
                <a:t>cô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l"/>
                  <a:ea typeface="+mn-ea"/>
                  <a:cs typeface="+mn-cs"/>
                </a:rPr>
                <a:t> </a:t>
              </a: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l"/>
                  <a:ea typeface="+mn-ea"/>
                  <a:cs typeface="+mn-cs"/>
                </a:rPr>
                <a:t>ngọt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l"/>
                  <a:ea typeface="+mn-ea"/>
                  <a:cs typeface="+mn-cs"/>
                </a:rPr>
                <a:t> </a:t>
              </a: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l"/>
                  <a:ea typeface="+mn-ea"/>
                  <a:cs typeface="+mn-cs"/>
                </a:rPr>
                <a:t>ngào</a:t>
              </a:r>
              <a:endPara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l"/>
                <a:ea typeface="+mn-ea"/>
                <a:cs typeface="+mn-cs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l"/>
                  <a:ea typeface="+mn-ea"/>
                  <a:cs typeface="+mn-cs"/>
                </a:rPr>
                <a:t>Thấm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l"/>
                  <a:ea typeface="+mn-ea"/>
                  <a:cs typeface="+mn-cs"/>
                </a:rPr>
                <a:t> </a:t>
              </a: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l"/>
                  <a:ea typeface="+mn-ea"/>
                  <a:cs typeface="+mn-cs"/>
                </a:rPr>
                <a:t>từng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l"/>
                  <a:ea typeface="+mn-ea"/>
                  <a:cs typeface="+mn-cs"/>
                </a:rPr>
                <a:t> </a:t>
              </a: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l"/>
                  <a:ea typeface="+mn-ea"/>
                  <a:cs typeface="+mn-cs"/>
                </a:rPr>
                <a:t>trang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l"/>
                  <a:ea typeface="+mn-ea"/>
                  <a:cs typeface="+mn-cs"/>
                </a:rPr>
                <a:t> </a:t>
              </a: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l"/>
                  <a:ea typeface="+mn-ea"/>
                  <a:cs typeface="+mn-cs"/>
                </a:rPr>
                <a:t>sách</a:t>
              </a:r>
              <a:endPara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l"/>
                <a:ea typeface="+mn-ea"/>
                <a:cs typeface="+mn-cs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l"/>
                  <a:ea typeface="+mn-ea"/>
                  <a:cs typeface="+mn-cs"/>
                </a:rPr>
                <a:t>Ngày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l"/>
                  <a:ea typeface="+mn-ea"/>
                  <a:cs typeface="+mn-cs"/>
                </a:rPr>
                <a:t> </a:t>
              </a: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l"/>
                  <a:ea typeface="+mn-ea"/>
                  <a:cs typeface="+mn-cs"/>
                </a:rPr>
                <a:t>không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l"/>
                  <a:ea typeface="+mn-ea"/>
                  <a:cs typeface="+mn-cs"/>
                </a:rPr>
                <a:t> </a:t>
              </a: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l"/>
                  <a:ea typeface="+mn-ea"/>
                  <a:cs typeface="+mn-cs"/>
                </a:rPr>
                <a:t>đến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l"/>
                  <a:ea typeface="+mn-ea"/>
                  <a:cs typeface="+mn-cs"/>
                </a:rPr>
                <a:t> </a:t>
              </a: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l"/>
                  <a:ea typeface="+mn-ea"/>
                  <a:cs typeface="+mn-cs"/>
                </a:rPr>
                <a:t>lớp</a:t>
              </a:r>
              <a:endPara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l"/>
                <a:ea typeface="+mn-ea"/>
                <a:cs typeface="+mn-cs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l"/>
                  <a:ea typeface="+mn-ea"/>
                  <a:cs typeface="+mn-cs"/>
                </a:rPr>
                <a:t>Thấy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l"/>
                  <a:ea typeface="+mn-ea"/>
                  <a:cs typeface="+mn-cs"/>
                </a:rPr>
                <a:t> </a:t>
              </a: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l"/>
                  <a:ea typeface="+mn-ea"/>
                  <a:cs typeface="+mn-cs"/>
                </a:rPr>
                <a:t>nhớ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l"/>
                  <a:ea typeface="+mn-ea"/>
                  <a:cs typeface="+mn-cs"/>
                </a:rPr>
                <a:t> </a:t>
              </a: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l"/>
                  <a:ea typeface="+mn-ea"/>
                  <a:cs typeface="+mn-cs"/>
                </a:rPr>
                <a:t>nhớ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l"/>
                  <a:ea typeface="+mn-ea"/>
                  <a:cs typeface="+mn-cs"/>
                </a:rPr>
                <a:t> </a:t>
              </a: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l"/>
                  <a:ea typeface="+mn-ea"/>
                  <a:cs typeface="+mn-cs"/>
                </a:rPr>
                <a:t>ghê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l"/>
                  <a:ea typeface="+mn-ea"/>
                  <a:cs typeface="+mn-cs"/>
                </a:rPr>
                <a:t>!</a:t>
              </a:r>
              <a:endPara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l"/>
                <a:ea typeface="+mn-ea"/>
                <a:cs typeface="+mn-cs"/>
              </a:endParaRPr>
            </a:p>
          </p:txBody>
        </p:sp>
      </p:grpSp>
      <p:pic>
        <p:nvPicPr>
          <p:cNvPr id="146" name="Picture 145">
            <a:extLst>
              <a:ext uri="{FF2B5EF4-FFF2-40B4-BE49-F238E27FC236}">
                <a16:creationId xmlns:a16="http://schemas.microsoft.com/office/drawing/2014/main" id="{E690EC3B-891B-417A-A712-D5F0015B33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63" y="1588738"/>
            <a:ext cx="514986" cy="281312"/>
          </a:xfrm>
          <a:prstGeom prst="rect">
            <a:avLst/>
          </a:prstGeom>
        </p:spPr>
      </p:pic>
      <p:pic>
        <p:nvPicPr>
          <p:cNvPr id="147" name="Picture 146">
            <a:extLst>
              <a:ext uri="{FF2B5EF4-FFF2-40B4-BE49-F238E27FC236}">
                <a16:creationId xmlns:a16="http://schemas.microsoft.com/office/drawing/2014/main" id="{0CCAB96B-6FE5-4EDE-ABE3-7E5F314AEE0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1" y="4134357"/>
            <a:ext cx="498218" cy="288000"/>
          </a:xfrm>
          <a:prstGeom prst="rect">
            <a:avLst/>
          </a:prstGeom>
        </p:spPr>
      </p:pic>
      <p:pic>
        <p:nvPicPr>
          <p:cNvPr id="148" name="Picture 147">
            <a:extLst>
              <a:ext uri="{FF2B5EF4-FFF2-40B4-BE49-F238E27FC236}">
                <a16:creationId xmlns:a16="http://schemas.microsoft.com/office/drawing/2014/main" id="{4A4E56CF-13A6-4CFC-BDFF-C89478191F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464" y="1656105"/>
            <a:ext cx="498218" cy="288000"/>
          </a:xfrm>
          <a:prstGeom prst="rect">
            <a:avLst/>
          </a:prstGeom>
        </p:spPr>
      </p:pic>
      <p:pic>
        <p:nvPicPr>
          <p:cNvPr id="152" name="Picture 15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92" t="30735" r="25077" b="36754"/>
          <a:stretch/>
        </p:blipFill>
        <p:spPr>
          <a:xfrm>
            <a:off x="3942492" y="4030309"/>
            <a:ext cx="522631" cy="307812"/>
          </a:xfrm>
          <a:prstGeom prst="rect">
            <a:avLst/>
          </a:prstGeom>
        </p:spPr>
      </p:pic>
      <p:pic>
        <p:nvPicPr>
          <p:cNvPr id="153" name="Picture 15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92" t="29579" r="25689" b="35103"/>
          <a:stretch/>
        </p:blipFill>
        <p:spPr>
          <a:xfrm>
            <a:off x="7512454" y="1589495"/>
            <a:ext cx="523618" cy="32469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1006577" y="397293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ĐỌC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17479D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452060" y="408248"/>
            <a:ext cx="582308" cy="5251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2BA6FC3-273B-1A7C-1D9A-5AAD6082C365}"/>
              </a:ext>
            </a:extLst>
          </p:cNvPr>
          <p:cNvSpPr txBox="1"/>
          <p:nvPr/>
        </p:nvSpPr>
        <p:spPr>
          <a:xfrm>
            <a:off x="1638300" y="381000"/>
            <a:ext cx="97155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	</a:t>
            </a:r>
            <a:r>
              <a:rPr kumimoji="0" lang="vi-VN" sz="5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YÊU LẮM TRƯỜNG ƠI!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5025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1106</TotalTime>
  <Words>102</Words>
  <Application>Microsoft Office PowerPoint</Application>
  <PresentationFormat>Widescreen</PresentationFormat>
  <Paragraphs>26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5" baseType="lpstr">
      <vt:lpstr>Arial</vt:lpstr>
      <vt:lpstr>#9Slide07 IcielHelena</vt:lpstr>
      <vt:lpstr>#9Slide07 Altus</vt:lpstr>
      <vt:lpstr>Cambrial</vt:lpstr>
      <vt:lpstr>#9Slide07 HoneyCream</vt:lpstr>
      <vt:lpstr>Times New Roman</vt:lpstr>
      <vt:lpstr>UTM Avo</vt:lpstr>
      <vt:lpstr>#9Slide05 Aphrodite Pro</vt:lpstr>
      <vt:lpstr>SVN-Newton</vt:lpstr>
      <vt:lpstr>#9Slide07 SVNDessert Menu Scrip</vt:lpstr>
      <vt:lpstr>Calibri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3TA</dc:subject>
  <dc:creator>MĂNG NON TEAM</dc:creator>
  <cp:keywords>MĂNG NON TEAM</cp:keywords>
  <dc:description>3TA</dc:description>
  <cp:lastModifiedBy>Administrator</cp:lastModifiedBy>
  <cp:revision>4</cp:revision>
  <dcterms:created xsi:type="dcterms:W3CDTF">2022-07-08T05:10:43Z</dcterms:created>
  <dcterms:modified xsi:type="dcterms:W3CDTF">2025-05-13T07:41:02Z</dcterms:modified>
  <cp:category>3TA</cp:category>
  <cp:version>MANG NON</cp:version>
</cp:coreProperties>
</file>