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87" r:id="rId5"/>
  </p:sldMasterIdLst>
  <p:notesMasterIdLst>
    <p:notesMasterId r:id="rId30"/>
  </p:notesMasterIdLst>
  <p:sldIdLst>
    <p:sldId id="330" r:id="rId6"/>
    <p:sldId id="331" r:id="rId7"/>
    <p:sldId id="7333" r:id="rId8"/>
    <p:sldId id="332" r:id="rId9"/>
    <p:sldId id="7304" r:id="rId10"/>
    <p:sldId id="7323" r:id="rId11"/>
    <p:sldId id="7306" r:id="rId12"/>
    <p:sldId id="7308" r:id="rId13"/>
    <p:sldId id="7307" r:id="rId14"/>
    <p:sldId id="7324" r:id="rId15"/>
    <p:sldId id="7325" r:id="rId16"/>
    <p:sldId id="333" r:id="rId17"/>
    <p:sldId id="7311" r:id="rId18"/>
    <p:sldId id="7313" r:id="rId19"/>
    <p:sldId id="7326" r:id="rId20"/>
    <p:sldId id="7312" r:id="rId21"/>
    <p:sldId id="7327" r:id="rId22"/>
    <p:sldId id="7328" r:id="rId23"/>
    <p:sldId id="7329" r:id="rId24"/>
    <p:sldId id="7330" r:id="rId25"/>
    <p:sldId id="7332" r:id="rId26"/>
    <p:sldId id="7331" r:id="rId27"/>
    <p:sldId id="7322" r:id="rId28"/>
    <p:sldId id="31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6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4263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2023/1/7</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DBBF-6FFA-6F8C-8C9D-D2C9B18A02C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C438F-98EB-34FD-9704-4F86CF66E06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B99FD8-8AA4-4942-472A-E639E2D89EAE}"/>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5" name="Footer Placeholder 4">
            <a:extLst>
              <a:ext uri="{FF2B5EF4-FFF2-40B4-BE49-F238E27FC236}">
                <a16:creationId xmlns:a16="http://schemas.microsoft.com/office/drawing/2014/main" id="{857AEC81-3CDA-86CC-DF6D-92FE98EF51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35D894-2BA9-42E6-578F-C863434AF7A9}"/>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4078889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E3E4-34BD-2E93-85B5-9D154169EC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2888CB-67BB-A1C4-13D0-5BE931D72A3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49BF7-E09A-6A21-F092-60A5A6D00171}"/>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5" name="Footer Placeholder 4">
            <a:extLst>
              <a:ext uri="{FF2B5EF4-FFF2-40B4-BE49-F238E27FC236}">
                <a16:creationId xmlns:a16="http://schemas.microsoft.com/office/drawing/2014/main" id="{A649C886-CD1C-08BD-4720-9B5BCF1AF2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ECC0CA-9205-9032-0C7D-9CE89F07E98A}"/>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561071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A856-5C34-C8C0-D3C8-0C230996E5A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A4A39-0284-7960-B0C0-767F545FCA1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80BDD7-FC9E-9F39-F312-9A2250810C06}"/>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5" name="Footer Placeholder 4">
            <a:extLst>
              <a:ext uri="{FF2B5EF4-FFF2-40B4-BE49-F238E27FC236}">
                <a16:creationId xmlns:a16="http://schemas.microsoft.com/office/drawing/2014/main" id="{8C330D65-50B6-337D-F82F-0AA21A712D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A0C273-41F5-71B4-0AB0-6CEB8DDB29C3}"/>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351975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BB00-03D6-B102-D533-868A8095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918398-9922-F490-C70B-D952DA46816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734ECF-9186-6FC7-005B-073CA9CC91E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B75971-99AA-40C1-96AE-6ED8413D732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6" name="Footer Placeholder 5">
            <a:extLst>
              <a:ext uri="{FF2B5EF4-FFF2-40B4-BE49-F238E27FC236}">
                <a16:creationId xmlns:a16="http://schemas.microsoft.com/office/drawing/2014/main" id="{C07F5E66-A852-702E-4BF0-30FD15017D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2F7265-02AB-DFB9-948F-259FDEAB2AC8}"/>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401809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6366-D581-7936-9297-79FB2FC5879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09AA10E-A19D-5715-665D-48B49FABE3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A7996E-AF2B-6D44-66F7-1F7CE3C071F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DCFF26-71A5-1C64-4210-BDB6F75E34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D337D-E745-F45B-0D12-0395CA7CC69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ED3088-576F-7EAE-CF6E-AEDDC7A9861A}"/>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8" name="Footer Placeholder 7">
            <a:extLst>
              <a:ext uri="{FF2B5EF4-FFF2-40B4-BE49-F238E27FC236}">
                <a16:creationId xmlns:a16="http://schemas.microsoft.com/office/drawing/2014/main" id="{D2DD1A72-EA6C-8C81-5A95-FFEF684974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E9FD52-D230-B784-576C-3D001523EA95}"/>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87386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6A10-3DA8-64AD-EFFC-FA6A8F3A05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3AD5FF1-3D77-5DDA-7D4B-8AC849A43A18}"/>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4" name="Footer Placeholder 3">
            <a:extLst>
              <a:ext uri="{FF2B5EF4-FFF2-40B4-BE49-F238E27FC236}">
                <a16:creationId xmlns:a16="http://schemas.microsoft.com/office/drawing/2014/main" id="{5F59B7D5-4AF2-DB77-6F70-11666D8D7F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FF8B8F-9605-7CC5-9268-15F64361C42C}"/>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38217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02DE9-E058-2D93-8057-39F6A143AFF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3" name="Footer Placeholder 2">
            <a:extLst>
              <a:ext uri="{FF2B5EF4-FFF2-40B4-BE49-F238E27FC236}">
                <a16:creationId xmlns:a16="http://schemas.microsoft.com/office/drawing/2014/main" id="{3996D25E-3652-DA1F-6E5A-837D65AA2F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7959F52-8387-4936-9D0C-3C7869B13325}"/>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340838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FF7D-200B-E35E-9460-AC8B42A107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DD2834-3AAB-F042-D798-93FB324E4E1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784B54-7EC8-EA99-98FB-75F18AFC0C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29200-690E-4B6D-34B5-A9232861623B}"/>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6" name="Footer Placeholder 5">
            <a:extLst>
              <a:ext uri="{FF2B5EF4-FFF2-40B4-BE49-F238E27FC236}">
                <a16:creationId xmlns:a16="http://schemas.microsoft.com/office/drawing/2014/main" id="{2152CE1C-2C83-BCF5-E4C5-827BCFC070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0F0F2F-3B35-DD97-DE3A-564904824ECE}"/>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669709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F455-80BA-29FF-7740-639166803A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C365F-5D75-735B-064F-E5E963BB543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823BB-28DA-B2C8-A68C-56F3E8F7E0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9ED34-217C-18FA-CDF3-E33DFA2969B4}"/>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6" name="Footer Placeholder 5">
            <a:extLst>
              <a:ext uri="{FF2B5EF4-FFF2-40B4-BE49-F238E27FC236}">
                <a16:creationId xmlns:a16="http://schemas.microsoft.com/office/drawing/2014/main" id="{181F7CAB-624C-538E-34ED-536A80FBB3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219DE7-7867-06D6-A160-38C0672D0F14}"/>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570939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500C-1C47-BD32-9F74-8A3C6160F0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EA533-5896-D431-D6DF-37042F2946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2932C-797E-EA00-9BA5-81C31A71F44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5" name="Footer Placeholder 4">
            <a:extLst>
              <a:ext uri="{FF2B5EF4-FFF2-40B4-BE49-F238E27FC236}">
                <a16:creationId xmlns:a16="http://schemas.microsoft.com/office/drawing/2014/main" id="{2EA5789B-A9CE-440A-3D52-74D0AA1558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67BEB2-F5C9-CD0E-E6D8-BD5BA75CCBD0}"/>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1945693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6A9CDE-A7B9-4CD3-7B96-C9F7E5D935F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B89359-FF72-49BF-ABC3-49211A71CFA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7D4CB-CF48-C32F-AF2D-46ABF8B622E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1/7/2023</a:t>
            </a:fld>
            <a:endParaRPr lang="en-US"/>
          </a:p>
        </p:txBody>
      </p:sp>
      <p:sp>
        <p:nvSpPr>
          <p:cNvPr id="5" name="Footer Placeholder 4">
            <a:extLst>
              <a:ext uri="{FF2B5EF4-FFF2-40B4-BE49-F238E27FC236}">
                <a16:creationId xmlns:a16="http://schemas.microsoft.com/office/drawing/2014/main" id="{9B94F321-85DF-7FE5-0F9C-2CED66A48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062F1A-5E30-3071-F0E8-B11EFC1A4A55}"/>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355549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3056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1/7/2023</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1/7/2023</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2023/1/7</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2023/1/7</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2" name="Picture 2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3" name="Picture 2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4" name="TextBox 3">
            <a:extLst>
              <a:ext uri="{FF2B5EF4-FFF2-40B4-BE49-F238E27FC236}">
                <a16:creationId xmlns:a16="http://schemas.microsoft.com/office/drawing/2014/main" id="{F9034237-DA06-4066-849E-00A115FF4EA1}"/>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9E5F6F2C-DE77-4B3E-986A-23D69ABD84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sp>
        <p:nvSpPr>
          <p:cNvPr id="30" name="Title 1">
            <a:extLst>
              <a:ext uri="{FF2B5EF4-FFF2-40B4-BE49-F238E27FC236}">
                <a16:creationId xmlns:a16="http://schemas.microsoft.com/office/drawing/2014/main" id="{6108D78E-8090-455C-81F2-F57D8860EAC5}"/>
              </a:ext>
            </a:extLst>
          </p:cNvPr>
          <p:cNvSpPr txBox="1">
            <a:spLocks/>
          </p:cNvSpPr>
          <p:nvPr userDrawn="1"/>
        </p:nvSpPr>
        <p:spPr>
          <a:xfrm>
            <a:off x="10413076" y="-6567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31" name="Title 1">
            <a:extLst>
              <a:ext uri="{FF2B5EF4-FFF2-40B4-BE49-F238E27FC236}">
                <a16:creationId xmlns:a16="http://schemas.microsoft.com/office/drawing/2014/main" id="{7A218C26-69B7-499C-B190-96851A78FEC6}"/>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32" name="Title 1">
            <a:extLst>
              <a:ext uri="{FF2B5EF4-FFF2-40B4-BE49-F238E27FC236}">
                <a16:creationId xmlns:a16="http://schemas.microsoft.com/office/drawing/2014/main" id="{6AA5128D-EAF5-483C-871A-4BFED87FD86D}"/>
              </a:ext>
            </a:extLst>
          </p:cNvPr>
          <p:cNvSpPr txBox="1">
            <a:spLocks/>
          </p:cNvSpPr>
          <p:nvPr userDrawn="1"/>
        </p:nvSpPr>
        <p:spPr>
          <a:xfrm>
            <a:off x="-1899807" y="18430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Linh</a:t>
            </a: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473021"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7B6FA2D4-BA44-65CA-8F51-0574856DA38D}"/>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A13346-B5C7-F872-912B-98D55644F592}"/>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9" name="Picture 8">
            <a:extLst>
              <a:ext uri="{FF2B5EF4-FFF2-40B4-BE49-F238E27FC236}">
                <a16:creationId xmlns:a16="http://schemas.microsoft.com/office/drawing/2014/main" id="{EB565C29-DC77-B946-6A59-9E1B8536DBA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963651BF-03A3-EE8F-F4CB-3C26EB5D8DEE}"/>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60D0EAB9-62E2-AAB4-5329-BCB3C7ACDD0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9413FF52-6B91-962C-AB0A-9C89FCAD5A6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08294673-6986-A9E8-ADD6-EB7D1DD6E720}"/>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3AEF898F-CD74-EE67-BE2C-57BED2611C78}"/>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3E9F52A7-D3B5-5522-ED87-3A58251B6650}"/>
              </a:ext>
            </a:extLst>
          </p:cNvPr>
          <p:cNvPicPr>
            <a:picLocks noChangeAspect="1"/>
          </p:cNvPicPr>
          <p:nvPr userDrawn="1"/>
        </p:nvPicPr>
        <p:blipFill>
          <a:blip r:embed="rId16"/>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04D95378-ED6D-9B17-2A8B-72150303089B}"/>
              </a:ext>
            </a:extLst>
          </p:cNvPr>
          <p:cNvPicPr>
            <a:picLocks noChangeAspect="1"/>
          </p:cNvPicPr>
          <p:nvPr userDrawn="1"/>
        </p:nvPicPr>
        <p:blipFill>
          <a:blip r:embed="rId16"/>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7912412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4.png"/><Relationship Id="rId1" Type="http://schemas.openxmlformats.org/officeDocument/2006/relationships/slideLayout" Target="../slideLayouts/slideLayout46.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4966" y="180753"/>
            <a:ext cx="2132546" cy="21325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654"/>
            <a:ext cx="3927906" cy="29459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4" y="901057"/>
            <a:ext cx="12954000" cy="5048028"/>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90931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grpSp>
        <p:nvGrpSpPr>
          <p:cNvPr id="8" name="Group 7"/>
          <p:cNvGrpSpPr/>
          <p:nvPr/>
        </p:nvGrpSpPr>
        <p:grpSpPr>
          <a:xfrm>
            <a:off x="1250570" y="1224199"/>
            <a:ext cx="9632832" cy="4438273"/>
            <a:chOff x="710836" y="1134617"/>
            <a:chExt cx="9632832" cy="4438273"/>
          </a:xfrm>
        </p:grpSpPr>
        <p:sp>
          <p:nvSpPr>
            <p:cNvPr id="9" name="TextBox 8"/>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189724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10611873" cy="2904113"/>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làm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bầu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trời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thế</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nào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3218972"/>
            <a:ext cx="11436217"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hót kì diệu của hoạ mi đã làm cho những sự vật trên bầu trời thay đổi: </a:t>
            </a:r>
            <a:r>
              <a:rPr kumimoji="0" lang="vi-VN" sz="4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Trời bỗng sáng ra, những luồng sáng chiếu qua các chùm lộc mới nhú, rực rỡ hơn, da trời bỗng xanh hơn, những làn mây trắng trắng hơn, xốp hơn, trôi nhẹ nhàng hơn</a:t>
            </a:r>
            <a:endParaRPr kumimoji="0" lang="zh-CN" altLang="en-US" sz="72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105869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hòa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1018949" y="357447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gợn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sóng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hồ</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trở</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lấp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lánh</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thêm</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hòa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nhịp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Rectangle 2"/>
          <p:cNvSpPr/>
          <p:nvPr/>
        </p:nvSpPr>
        <p:spPr>
          <a:xfrm>
            <a:off x="852054" y="2916540"/>
            <a:ext cx="4821381" cy="1018309"/>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5" name="Rectangle 4"/>
          <p:cNvSpPr/>
          <p:nvPr/>
        </p:nvSpPr>
        <p:spPr>
          <a:xfrm>
            <a:off x="1911929" y="4168546"/>
            <a:ext cx="9580418"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tiếng hót trong suốt của họa mi chợt bừng giấc, xòe những cánh hoa đẹp, bày đủ các màu sắc xanh tươi.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1330036" y="4498270"/>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dạo lên những khúc nhạc tưng bừng, ngợi ca núi sông đang đổi mới.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623455" y="3117273"/>
            <a:ext cx="4821381" cy="1018309"/>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Nếu</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đọc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sẽ</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chọn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nào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4" name="Group 3"/>
          <p:cNvGrpSpPr/>
          <p:nvPr/>
        </p:nvGrpSpPr>
        <p:grpSpPr>
          <a:xfrm>
            <a:off x="458568" y="2613197"/>
            <a:ext cx="7043668" cy="1023621"/>
            <a:chOff x="458568" y="2821117"/>
            <a:chExt cx="7230705" cy="1210555"/>
          </a:xfrm>
        </p:grpSpPr>
        <p:sp>
          <p:nvSpPr>
            <p:cNvPr id="3"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Sứ</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p:cNvSpPr/>
            <p:nvPr/>
          </p:nvSpPr>
          <p:spPr>
            <a:xfrm>
              <a:off x="458568" y="3013363"/>
              <a:ext cx="1074332" cy="935182"/>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a:t>
              </a:r>
            </a:p>
          </p:txBody>
        </p:sp>
      </p:grpSp>
      <p:grpSp>
        <p:nvGrpSpPr>
          <p:cNvPr id="8" name="Group 7"/>
          <p:cNvGrpSpPr/>
          <p:nvPr/>
        </p:nvGrpSpPr>
        <p:grpSpPr>
          <a:xfrm>
            <a:off x="2525023" y="3864538"/>
            <a:ext cx="7090636" cy="938774"/>
            <a:chOff x="586087" y="2556919"/>
            <a:chExt cx="7138509" cy="1127427"/>
          </a:xfrm>
        </p:grpSpPr>
        <p:sp>
          <p:nvSpPr>
            <p:cNvPr id="9" name="矩形: 圆角 2">
              <a:extLst>
                <a:ext uri="{FF2B5EF4-FFF2-40B4-BE49-F238E27FC236}">
                  <a16:creationId xmlns:a16="http://schemas.microsoft.com/office/drawing/2014/main" id="{51B4E8A8-57A2-24C1-3D49-3EF849A543B6}"/>
                </a:ext>
              </a:extLst>
            </p:cNvPr>
            <p:cNvSpPr/>
            <p:nvPr/>
          </p:nvSpPr>
          <p:spPr>
            <a:xfrm>
              <a:off x="1532900" y="2556919"/>
              <a:ext cx="6191696" cy="1127427"/>
            </a:xfrm>
            <a:prstGeom prst="roundRect">
              <a:avLst>
                <a:gd name="adj" fmla="val 17635"/>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Oval 9"/>
            <p:cNvSpPr/>
            <p:nvPr/>
          </p:nvSpPr>
          <p:spPr>
            <a:xfrm>
              <a:off x="586087" y="2642392"/>
              <a:ext cx="1074332" cy="93518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a:t>
              </a:r>
            </a:p>
          </p:txBody>
        </p:sp>
      </p:grpSp>
      <p:grpSp>
        <p:nvGrpSpPr>
          <p:cNvPr id="11" name="Group 10"/>
          <p:cNvGrpSpPr/>
          <p:nvPr/>
        </p:nvGrpSpPr>
        <p:grpSpPr>
          <a:xfrm>
            <a:off x="4415134" y="5156470"/>
            <a:ext cx="7043065" cy="959355"/>
            <a:chOff x="458567" y="2821117"/>
            <a:chExt cx="7230706" cy="1210555"/>
          </a:xfrm>
        </p:grpSpPr>
        <p:sp>
          <p:nvSpPr>
            <p:cNvPr id="12"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Oval 12"/>
            <p:cNvSpPr/>
            <p:nvPr/>
          </p:nvSpPr>
          <p:spPr>
            <a:xfrm>
              <a:off x="458567" y="3013363"/>
              <a:ext cx="1114817" cy="101830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a:t>
              </a:r>
            </a:p>
          </p:txBody>
        </p:sp>
      </p:gr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405969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441345" y="1379954"/>
            <a:ext cx="11092562" cy="4178376"/>
            <a:chOff x="1354526" y="2679941"/>
            <a:chExt cx="5919821"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134261" y="2679941"/>
              <a:ext cx="5140086"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54526" y="3349827"/>
              <a:ext cx="1080489" cy="55326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40275" y="2857562"/>
              <a:ext cx="492805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tập</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theo</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văn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bản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43103" y="100040"/>
            <a:ext cx="2985659" cy="2383551"/>
          </a:xfrm>
          <a:prstGeom prst="rect">
            <a:avLst/>
          </a:prstGeom>
        </p:spPr>
      </p:pic>
      <p:sp>
        <p:nvSpPr>
          <p:cNvPr id="8" name="TextBox 7"/>
          <p:cNvSpPr txBox="1"/>
          <p:nvPr/>
        </p:nvSpPr>
        <p:spPr>
          <a:xfrm>
            <a:off x="4333876" y="922400"/>
            <a:ext cx="57565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Quan</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sát</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tranh</a:t>
            </a:r>
            <a:endPar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endParaRPr>
          </a:p>
        </p:txBody>
      </p:sp>
      <p:grpSp>
        <p:nvGrpSpPr>
          <p:cNvPr id="17" name="Group 16"/>
          <p:cNvGrpSpPr/>
          <p:nvPr/>
        </p:nvGrpSpPr>
        <p:grpSpPr>
          <a:xfrm>
            <a:off x="6986428" y="3480954"/>
            <a:ext cx="5331218" cy="2365932"/>
            <a:chOff x="6986428" y="3480954"/>
            <a:chExt cx="5331218" cy="2365932"/>
          </a:xfrm>
        </p:grpSpPr>
        <p:sp>
          <p:nvSpPr>
            <p:cNvPr id="14" name="Rectangle 13"/>
            <p:cNvSpPr/>
            <p:nvPr/>
          </p:nvSpPr>
          <p:spPr>
            <a:xfrm>
              <a:off x="6986428" y="4516849"/>
              <a:ext cx="3969327" cy="133003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lại</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nghĩ</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vậy</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063" y="3480954"/>
              <a:ext cx="1954583" cy="1954583"/>
            </a:xfrm>
            <a:prstGeom prst="rect">
              <a:avLst/>
            </a:prstGeom>
          </p:spPr>
        </p:pic>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74" y="2306799"/>
            <a:ext cx="5561325" cy="3128738"/>
          </a:xfrm>
          <a:prstGeom prst="rect">
            <a:avLst/>
          </a:prstGeom>
        </p:spPr>
      </p:pic>
      <p:sp>
        <p:nvSpPr>
          <p:cNvPr id="9" name="Cloud Callout 8"/>
          <p:cNvSpPr/>
          <p:nvPr/>
        </p:nvSpPr>
        <p:spPr>
          <a:xfrm>
            <a:off x="6432519" y="2122686"/>
            <a:ext cx="4506190" cy="2117206"/>
          </a:xfrm>
          <a:prstGeom prst="cloudCallout">
            <a:avLst>
              <a:gd name="adj1" fmla="val -53965"/>
              <a:gd name="adj2" fmla="val 54621"/>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Bức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tranh</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vẽ</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mùa</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năm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978216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83737" y="3239176"/>
            <a:ext cx="11409680" cy="2460913"/>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ngữ</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suốt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dìu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dặt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zh-CN" altLang="en-US" sz="199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3733664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940088"/>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cxnSp>
        <p:nvCxnSpPr>
          <p:cNvPr id="5" name="Straight Connector 4"/>
          <p:cNvCxnSpPr/>
          <p:nvPr/>
        </p:nvCxnSpPr>
        <p:spPr>
          <a:xfrm flipV="1">
            <a:off x="8683338" y="1622234"/>
            <a:ext cx="1620982" cy="1953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6581" y="4061984"/>
            <a:ext cx="15794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02036" y="4479358"/>
            <a:ext cx="1157291" cy="1394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165524" y="5275995"/>
            <a:ext cx="1035628" cy="1247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4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084841" y="437252"/>
            <a:ext cx="788945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Đặt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vừa</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được</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65018" y="2852668"/>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khi chim họa mi cất tiếng hót </a:t>
            </a:r>
            <a:r>
              <a:rPr kumimoji="0" lang="vi-VN"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vang lừng</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khu vườn nhà em như bừng tỉnh sau một giấc ngủ dài</a:t>
            </a:r>
            <a:endParaRPr kumimoji="0" lang="zh-CN" altLang="en-US" sz="19900" b="0" i="1"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248214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3"/>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935C837E-3055-8E50-4C0C-71381A4835EE}"/>
              </a:ext>
            </a:extLst>
          </p:cNvPr>
          <p:cNvSpPr/>
          <p:nvPr/>
        </p:nvSpPr>
        <p:spPr>
          <a:xfrm>
            <a:off x="-419739" y="3010320"/>
            <a:ext cx="13680376" cy="6904499"/>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2" name="Freeform: Shape 1">
            <a:extLst>
              <a:ext uri="{FF2B5EF4-FFF2-40B4-BE49-F238E27FC236}">
                <a16:creationId xmlns:a16="http://schemas.microsoft.com/office/drawing/2014/main" id="{7FA83EA8-EFE2-6A5A-76DB-8CC29E9F8F6C}"/>
              </a:ext>
            </a:extLst>
          </p:cNvPr>
          <p:cNvSpPr/>
          <p:nvPr/>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A3A31073-3FCE-7DDC-738D-6478D01D6DF6}"/>
              </a:ext>
            </a:extLst>
          </p:cNvPr>
          <p:cNvPicPr>
            <a:picLocks noChangeAspect="1"/>
          </p:cNvPicPr>
          <p:nvPr/>
        </p:nvPicPr>
        <p:blipFill rotWithShape="1">
          <a:blip r:embed="rId2">
            <a:extLst>
              <a:ext uri="{28A0092B-C50C-407E-A947-70E740481C1C}">
                <a14:useLocalDpi xmlns:a14="http://schemas.microsoft.com/office/drawing/2010/main" val="0"/>
              </a:ext>
            </a:extLst>
          </a:blip>
          <a:srcRect t="39325"/>
          <a:stretch/>
        </p:blipFill>
        <p:spPr>
          <a:xfrm>
            <a:off x="9497229" y="3741571"/>
            <a:ext cx="3138417" cy="3238192"/>
          </a:xfrm>
          <a:prstGeom prst="rect">
            <a:avLst/>
          </a:prstGeom>
        </p:spPr>
      </p:pic>
      <p:sp>
        <p:nvSpPr>
          <p:cNvPr id="10" name="Title 1">
            <a:extLst>
              <a:ext uri="{FF2B5EF4-FFF2-40B4-BE49-F238E27FC236}">
                <a16:creationId xmlns:a16="http://schemas.microsoft.com/office/drawing/2014/main" id="{A49B2F85-1F36-8233-A1FC-540CBAA07DFC}"/>
              </a:ext>
            </a:extLst>
          </p:cNvPr>
          <p:cNvSpPr txBox="1">
            <a:spLocks/>
          </p:cNvSpPr>
          <p:nvPr/>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14" name="TextBox 13">
            <a:extLst>
              <a:ext uri="{FF2B5EF4-FFF2-40B4-BE49-F238E27FC236}">
                <a16:creationId xmlns:a16="http://schemas.microsoft.com/office/drawing/2014/main" id="{7AC1BF12-2D57-A04F-768A-0BB37B02C051}"/>
              </a:ext>
            </a:extLst>
          </p:cNvPr>
          <p:cNvSpPr txBox="1"/>
          <p:nvPr/>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94E71926-8BF3-F518-3047-A9C5F7475B81}"/>
              </a:ext>
            </a:extLst>
          </p:cNvPr>
          <p:cNvPicPr>
            <a:picLocks noChangeAspect="1"/>
          </p:cNvPicPr>
          <p:nvPr/>
        </p:nvPicPr>
        <p:blipFill>
          <a:blip r:embed="rId4"/>
          <a:stretch>
            <a:fillRect/>
          </a:stretch>
        </p:blipFill>
        <p:spPr>
          <a:xfrm>
            <a:off x="401843" y="1626439"/>
            <a:ext cx="11388315" cy="1926503"/>
          </a:xfrm>
          <a:prstGeom prst="rect">
            <a:avLst/>
          </a:prstGeom>
        </p:spPr>
      </p:pic>
      <p:pic>
        <p:nvPicPr>
          <p:cNvPr id="11" name="Picture 10">
            <a:extLst>
              <a:ext uri="{FF2B5EF4-FFF2-40B4-BE49-F238E27FC236}">
                <a16:creationId xmlns:a16="http://schemas.microsoft.com/office/drawing/2014/main" id="{CBC623E4-8592-CDC4-D892-473045F2495A}"/>
              </a:ext>
            </a:extLst>
          </p:cNvPr>
          <p:cNvPicPr>
            <a:picLocks noChangeAspect="1"/>
          </p:cNvPicPr>
          <p:nvPr/>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28194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0" fill="hold"/>
                                        <p:tgtEl>
                                          <p:spTgt spid="10"/>
                                        </p:tgtEl>
                                        <p:attrNameLst>
                                          <p:attrName>ppt_w</p:attrName>
                                        </p:attrNameLst>
                                      </p:cBhvr>
                                      <p:tavLst>
                                        <p:tav tm="0">
                                          <p:val>
                                            <p:strVal val="#ppt_w+.3"/>
                                          </p:val>
                                        </p:tav>
                                        <p:tav tm="100000">
                                          <p:val>
                                            <p:strVal val="#ppt_w"/>
                                          </p:val>
                                        </p:tav>
                                      </p:tavLst>
                                    </p:anim>
                                    <p:anim calcmode="lin" valueType="num">
                                      <p:cBhvr>
                                        <p:cTn id="12" dur="3000" fill="hold"/>
                                        <p:tgtEl>
                                          <p:spTgt spid="10"/>
                                        </p:tgtEl>
                                        <p:attrNameLst>
                                          <p:attrName>ppt_h</p:attrName>
                                        </p:attrNameLst>
                                      </p:cBhvr>
                                      <p:tavLst>
                                        <p:tav tm="0">
                                          <p:val>
                                            <p:strVal val="#ppt_h"/>
                                          </p:val>
                                        </p:tav>
                                        <p:tav tm="100000">
                                          <p:val>
                                            <p:strVal val="#ppt_h"/>
                                          </p:val>
                                        </p:tav>
                                      </p:tavLst>
                                    </p:anim>
                                    <p:animEffect transition="in" filter="fade">
                                      <p:cBhvr>
                                        <p:cTn id="13" dur="3000"/>
                                        <p:tgtEl>
                                          <p:spTgt spid="1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500" fill="hold"/>
                                        <p:tgtEl>
                                          <p:spTgt spid="15"/>
                                        </p:tgtEl>
                                        <p:attrNameLst>
                                          <p:attrName>ppt_x</p:attrName>
                                        </p:attrNameLst>
                                      </p:cBhvr>
                                      <p:tavLst>
                                        <p:tav tm="0">
                                          <p:val>
                                            <p:strVal val="#ppt_x"/>
                                          </p:val>
                                        </p:tav>
                                        <p:tav tm="100000">
                                          <p:val>
                                            <p:strVal val="#ppt_x"/>
                                          </p:val>
                                        </p:tav>
                                      </p:tavLst>
                                    </p:anim>
                                    <p:anim calcmode="lin" valueType="num">
                                      <p:cBhvr additive="base">
                                        <p:cTn id="17"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754195"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758671" cy="997675"/>
            <a:chOff x="2360277" y="2671670"/>
            <a:chExt cx="3316053"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313917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theo</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đang</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mới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693866"/>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20570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4" y="1798069"/>
            <a:ext cx="4302427" cy="1177090"/>
            <a:chOff x="2360277" y="2671670"/>
            <a:chExt cx="1394814"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1246263"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726413"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rực</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rỡ</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16348" y="2790537"/>
              <a:ext cx="94589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suốt</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517050" y="2747178"/>
              <a:ext cx="1052546"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gợn</a:t>
              </a:r>
              <a:r>
                <a:rPr kumimoji="0" lang="en-US" altLang="zh-CN"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sóng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48304"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vui</a:t>
              </a: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sướng</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6512" y="494466"/>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51092" y="426295"/>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Giải</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nghĩa</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a:t>
            </a:r>
            <a:endParaRPr kumimoji="0" lang="zh-CN" altLang="en-US"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526886" y="1864987"/>
            <a:ext cx="4024332"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494050" y="2778604"/>
              <a:ext cx="1069192" cy="596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Luồng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4771592" y="1844863"/>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Ánh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di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chuyển</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theo</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chiều</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nhất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định</a:t>
            </a:r>
            <a:endParaRPr kumimoji="0" lang="zh-CN" altLang="en-US" sz="8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51" name="组合 44">
            <a:extLst>
              <a:ext uri="{FF2B5EF4-FFF2-40B4-BE49-F238E27FC236}">
                <a16:creationId xmlns:a16="http://schemas.microsoft.com/office/drawing/2014/main" id="{4EA7395E-188A-4772-C2F5-BD7C67FD0350}"/>
              </a:ext>
            </a:extLst>
          </p:cNvPr>
          <p:cNvGrpSpPr/>
          <p:nvPr/>
        </p:nvGrpSpPr>
        <p:grpSpPr>
          <a:xfrm>
            <a:off x="741674" y="3253345"/>
            <a:ext cx="2333687"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741167" y="2787009"/>
              <a:ext cx="394093"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Lộc</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58" name="文本框 40">
            <a:extLst>
              <a:ext uri="{FF2B5EF4-FFF2-40B4-BE49-F238E27FC236}">
                <a16:creationId xmlns:a16="http://schemas.microsoft.com/office/drawing/2014/main" id="{D2A0FFC3-DD0C-D576-6C42-AAB6BBD22D5C}"/>
              </a:ext>
            </a:extLst>
          </p:cNvPr>
          <p:cNvSpPr txBox="1"/>
          <p:nvPr/>
        </p:nvSpPr>
        <p:spPr>
          <a:xfrm>
            <a:off x="4771592" y="3283368"/>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bắt</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mọc</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vào</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23" name="组合 44">
            <a:extLst>
              <a:ext uri="{FF2B5EF4-FFF2-40B4-BE49-F238E27FC236}">
                <a16:creationId xmlns:a16="http://schemas.microsoft.com/office/drawing/2014/main" id="{4EA7395E-188A-4772-C2F5-BD7C67FD0350}"/>
              </a:ext>
            </a:extLst>
          </p:cNvPr>
          <p:cNvGrpSpPr/>
          <p:nvPr/>
        </p:nvGrpSpPr>
        <p:grpSpPr>
          <a:xfrm>
            <a:off x="741674" y="4986003"/>
            <a:ext cx="3337062" cy="1163406"/>
            <a:chOff x="2360278" y="2671670"/>
            <a:chExt cx="1258031" cy="892629"/>
          </a:xfrm>
        </p:grpSpPr>
        <p:grpSp>
          <p:nvGrpSpPr>
            <p:cNvPr id="24"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D2A0FFC3-DD0C-D576-6C42-AAB6BBD22D5C}"/>
                </a:ext>
              </a:extLst>
            </p:cNvPr>
            <p:cNvSpPr txBox="1"/>
            <p:nvPr/>
          </p:nvSpPr>
          <p:spPr>
            <a:xfrm>
              <a:off x="2581979" y="2745488"/>
              <a:ext cx="762329"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Dìu</a:t>
              </a:r>
              <a:r>
                <a:rPr kumimoji="0" lang="en-US" altLang="zh-CN"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dặt</a:t>
              </a:r>
              <a:endParaRPr kumimoji="0" lang="zh-CN" altLang="en-US"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8" name="文本框 40">
            <a:extLst>
              <a:ext uri="{FF2B5EF4-FFF2-40B4-BE49-F238E27FC236}">
                <a16:creationId xmlns:a16="http://schemas.microsoft.com/office/drawing/2014/main" id="{D2A0FFC3-DD0C-D576-6C42-AAB6BBD22D5C}"/>
              </a:ext>
            </a:extLst>
          </p:cNvPr>
          <p:cNvSpPr txBox="1"/>
          <p:nvPr/>
        </p:nvSpPr>
        <p:spPr>
          <a:xfrm>
            <a:off x="4771592" y="4779115"/>
            <a:ext cx="686138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Âm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chậm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cách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nhịp</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nhàng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và</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êm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nhẹ</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Tree>
    <p:extLst>
      <p:ext uri="{BB962C8B-B14F-4D97-AF65-F5344CB8AC3E}">
        <p14:creationId xmlns:p14="http://schemas.microsoft.com/office/powerpoint/2010/main" val="719588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48" grpId="0"/>
      <p:bldP spid="58"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4"/>
            <a:ext cx="9886830"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25907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1433</Words>
  <Application>Microsoft Office PowerPoint</Application>
  <PresentationFormat>Widescreen</PresentationFormat>
  <Paragraphs>98</Paragraphs>
  <Slides>24</Slides>
  <Notes>4</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24</vt:i4>
      </vt:variant>
    </vt:vector>
  </HeadingPairs>
  <TitlesOfParts>
    <vt:vector size="46" baseType="lpstr">
      <vt:lpstr>等线</vt:lpstr>
      <vt:lpstr>等线 Light</vt:lpstr>
      <vt:lpstr>#9Slide03 IcielNovecento sans E</vt:lpstr>
      <vt:lpstr>#9Slide07 Altus</vt:lpstr>
      <vt:lpstr>#9Slide07 HoneyCream</vt:lpstr>
      <vt:lpstr>Arial</vt:lpstr>
      <vt:lpstr>Calibri</vt:lpstr>
      <vt:lpstr>Calibri Light</vt:lpstr>
      <vt:lpstr>Cambria</vt:lpstr>
      <vt:lpstr>Forte</vt:lpstr>
      <vt:lpstr>Segoe UI Black</vt:lpstr>
      <vt:lpstr>SVN-Dancing Script</vt:lpstr>
      <vt:lpstr>SVN-Newton</vt:lpstr>
      <vt:lpstr>SVN-Ready</vt:lpstr>
      <vt:lpstr>SVN-Yahoo</vt:lpstr>
      <vt:lpstr>Times New Roman</vt:lpstr>
      <vt:lpstr>字魂27号-布丁体</vt:lpstr>
      <vt:lpstr>Office Theme</vt:lpstr>
      <vt:lpstr>Office 主题​​</vt: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2023-01-07T10:39:32Z</dcterms:created>
  <dcterms:modified xsi:type="dcterms:W3CDTF">2023-01-07T10:42:19Z</dcterms:modified>
</cp:coreProperties>
</file>