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310" r:id="rId2"/>
    <p:sldId id="260" r:id="rId3"/>
    <p:sldId id="256" r:id="rId4"/>
    <p:sldId id="47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1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0C2445-284D-4896-B51E-7560774AE55A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A126E-165B-4FE2-ABE4-455310024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726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4C689-0797-4A8F-B2C6-5687E1566F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781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919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6769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E79DD-0228-FA38-DF3D-2E4C71107D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9D0F08-3B30-F942-1FE4-ED66382DE5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47547-2BC9-8B4A-2134-801BE5B82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7C745-9A5E-43C5-B0B4-C898C07BF624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AC27F9-2317-4113-9DE4-B4C27B64A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6297A9-5571-53D2-D177-4B1DB9BF1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5256-2AB7-4957-A911-C23D5DD8B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241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AAC2B-9BB3-1BA5-A10A-082CB4FAA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D7B9C8-81E4-3988-7D74-E76F046032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6BECED-FED4-B63F-3375-77DCD38C5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7C745-9A5E-43C5-B0B4-C898C07BF624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03EECC-3099-49FA-5DFB-18ACDC27B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861858-B1B7-04B9-E0B4-03952B6F2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5256-2AB7-4957-A911-C23D5DD8B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077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C31905-6B79-D23B-E3E5-A5861CC5C7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731676-A576-A71A-3700-7CFA7A5351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60CD8-CA65-1159-1487-C7DEC1836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7C745-9A5E-43C5-B0B4-C898C07BF624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EB7A4-C5E1-F2E8-BCF7-498E2109A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07CEB5-FFFE-0494-1D79-8955C7792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5256-2AB7-4957-A911-C23D5DD8B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855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D2247-D640-3484-FE00-9BADA2162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8A389-04D8-A257-6D05-584F829FF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1A98EA-B744-E926-7162-E43AABB5B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7C745-9A5E-43C5-B0B4-C898C07BF624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68C36F-B322-7DFC-79B5-A4D24F470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D97C8-E3E8-018E-C577-2A3E69E02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5256-2AB7-4957-A911-C23D5DD8B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69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8565A-E7C6-A284-A29F-B3A4EA0CA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4ECE98-62E5-7C4A-544F-716A66F6FB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7DB552-8851-11E8-85AD-7741106F2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7C745-9A5E-43C5-B0B4-C898C07BF624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66318D-90B0-DCB8-2037-F4326B295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648865-3A53-703A-EFFB-215A8D32E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5256-2AB7-4957-A911-C23D5DD8B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067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F2BD1-0F28-B642-2EF5-C48D6D36D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E251A-E1BD-2187-BB48-ECB6853218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F58208-DFAC-3567-168C-31137BBC18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27AF44-28A9-FE0E-FB7A-18079B463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7C745-9A5E-43C5-B0B4-C898C07BF624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9D59A5-02A1-6DED-9D97-416F91430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158C05-CAAE-02BE-CD3F-51048D8AF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5256-2AB7-4957-A911-C23D5DD8B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629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2D5DA-BB38-AA9A-69CF-06E5D68B2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9D2706-D1BE-1EF0-8CEB-F5A60A9122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CFF95B-ECAC-63D6-60CC-59A0CDD578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924280-07E2-A573-566E-0B19AF37EF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D46FBE-1624-367A-208D-FBF3A7199E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33E429-6849-69D7-D96E-E4066CC5A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7C745-9A5E-43C5-B0B4-C898C07BF624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33142B-61DB-C541-6C73-179938E74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E2A2DB-78DA-2C59-BC8F-C6848E3F5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5256-2AB7-4957-A911-C23D5DD8B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251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0BEED-E020-6E5B-C4D1-AE5175208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E94693-4EE7-79DD-0BFD-E795F2537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7C745-9A5E-43C5-B0B4-C898C07BF624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102F94-5199-F7D5-FAC7-20FB8F8FB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D06E2E-D8EA-6FFC-5A3B-0E1420B94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5256-2AB7-4957-A911-C23D5DD8B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112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5CEEB8-7D53-E693-0B06-A4C7CAA7E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7C745-9A5E-43C5-B0B4-C898C07BF624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E8D18F-8C89-A5E7-621F-B301CEFC1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A47E2C-BF3D-332D-6C00-CD6A5BC72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5256-2AB7-4957-A911-C23D5DD8B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581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B1FFA-B3BF-04FD-F323-43379BF84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7B07D-1523-D833-75A0-32BFD6521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673692-630B-FC0E-1F32-58B0579B34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819B7C-362A-750C-D4BC-3FA77F1B1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7C745-9A5E-43C5-B0B4-C898C07BF624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AB479D-6F6A-E6A9-E4DA-5AA7B7506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7DBC99-189A-2942-51B0-BA436FD20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5256-2AB7-4957-A911-C23D5DD8B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279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3A319-1E64-3B5B-16E4-490D70B8E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C266F1-67E4-56F0-E311-83B237E5B2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21DF88-BA26-1866-A3BF-6574E9FB5E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F3C6BF-471A-2C48-2085-65E7B9648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7C745-9A5E-43C5-B0B4-C898C07BF624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69C581-0D57-A610-4930-A9D94BFE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106771-7265-386D-A8D7-95DA046C3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5256-2AB7-4957-A911-C23D5DD8B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518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B924A3-BFF3-938C-BF46-F63CF1992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8BAC13-91F6-D03D-8B95-D264C12D1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EF065E-7C9F-0A23-9B9C-A3E2EAA21E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847C745-9A5E-43C5-B0B4-C898C07BF624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E24C90-E419-5384-25F0-F0848A20C6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4BB49-5AC7-B91F-7518-2411AE2E8D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20A5256-2AB7-4957-A911-C23D5DD8B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033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6200DB-59C6-46AF-9A09-D0A7D23E4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931" y="1933575"/>
            <a:ext cx="8953500" cy="1495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93D29594-C800-41B2-B56B-DFE171EEA65B}"/>
              </a:ext>
            </a:extLst>
          </p:cNvPr>
          <p:cNvGrpSpPr/>
          <p:nvPr/>
        </p:nvGrpSpPr>
        <p:grpSpPr>
          <a:xfrm>
            <a:off x="0" y="6529844"/>
            <a:ext cx="12194509" cy="328254"/>
            <a:chOff x="0" y="6557554"/>
            <a:chExt cx="12194509" cy="328254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1835D78-6C08-4D94-B187-94125838C057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6AE22C0-D51E-48AE-8E5E-42656018EAD8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4D619A7-83FA-4A5E-8336-F928BB9AC04E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0AF3B07-778D-404C-9534-FAE84F3F1105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0AC41089-C3C0-46E4-B523-AA0B29F40293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" name="135">
            <a:extLst>
              <a:ext uri="{FF2B5EF4-FFF2-40B4-BE49-F238E27FC236}">
                <a16:creationId xmlns:a16="http://schemas.microsoft.com/office/drawing/2014/main" id="{278C08CB-67BD-483C-A48C-F498561DCEB6}"/>
              </a:ext>
            </a:extLst>
          </p:cNvPr>
          <p:cNvGrpSpPr/>
          <p:nvPr/>
        </p:nvGrpSpPr>
        <p:grpSpPr>
          <a:xfrm>
            <a:off x="1237103" y="240305"/>
            <a:ext cx="10954897" cy="966897"/>
            <a:chOff x="2470108" y="2002067"/>
            <a:chExt cx="8485044" cy="966897"/>
          </a:xfrm>
        </p:grpSpPr>
        <p:sp>
          <p:nvSpPr>
            <p:cNvPr id="3" name="23">
              <a:extLst>
                <a:ext uri="{FF2B5EF4-FFF2-40B4-BE49-F238E27FC236}">
                  <a16:creationId xmlns:a16="http://schemas.microsoft.com/office/drawing/2014/main" id="{73235391-F2E9-4996-88E0-654BF9ED4930}"/>
                </a:ext>
              </a:extLst>
            </p:cNvPr>
            <p:cNvSpPr/>
            <p:nvPr/>
          </p:nvSpPr>
          <p:spPr>
            <a:xfrm>
              <a:off x="2470108" y="2002067"/>
              <a:ext cx="8236231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ED2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4" name="137">
              <a:extLst>
                <a:ext uri="{FF2B5EF4-FFF2-40B4-BE49-F238E27FC236}">
                  <a16:creationId xmlns:a16="http://schemas.microsoft.com/office/drawing/2014/main" id="{BF909960-8CBD-47FE-BE43-514C00E744FB}"/>
                </a:ext>
              </a:extLst>
            </p:cNvPr>
            <p:cNvSpPr txBox="1"/>
            <p:nvPr/>
          </p:nvSpPr>
          <p:spPr>
            <a:xfrm>
              <a:off x="2470108" y="2129641"/>
              <a:ext cx="84850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lại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việc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đã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ngày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hôm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qua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5" name="139">
            <a:extLst>
              <a:ext uri="{FF2B5EF4-FFF2-40B4-BE49-F238E27FC236}">
                <a16:creationId xmlns:a16="http://schemas.microsoft.com/office/drawing/2014/main" id="{856D3597-4233-45C4-978F-CE7EA86CB373}"/>
              </a:ext>
            </a:extLst>
          </p:cNvPr>
          <p:cNvGrpSpPr/>
          <p:nvPr/>
        </p:nvGrpSpPr>
        <p:grpSpPr>
          <a:xfrm>
            <a:off x="0" y="98319"/>
            <a:ext cx="1158949" cy="1247005"/>
            <a:chOff x="1353570" y="1860082"/>
            <a:chExt cx="1425587" cy="1247005"/>
          </a:xfrm>
        </p:grpSpPr>
        <p:sp>
          <p:nvSpPr>
            <p:cNvPr id="6" name="16">
              <a:extLst>
                <a:ext uri="{FF2B5EF4-FFF2-40B4-BE49-F238E27FC236}">
                  <a16:creationId xmlns:a16="http://schemas.microsoft.com/office/drawing/2014/main" id="{E3DEC840-C65B-4021-AFDF-110A95503517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7" name="24">
              <a:extLst>
                <a:ext uri="{FF2B5EF4-FFF2-40B4-BE49-F238E27FC236}">
                  <a16:creationId xmlns:a16="http://schemas.microsoft.com/office/drawing/2014/main" id="{0CF8BDCA-CF83-4416-90E7-E584793304B4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400" b="1" dirty="0" err="1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Đọc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8" name="AutoShape 3">
              <a:extLst>
                <a:ext uri="{FF2B5EF4-FFF2-40B4-BE49-F238E27FC236}">
                  <a16:creationId xmlns:a16="http://schemas.microsoft.com/office/drawing/2014/main" id="{8E44DB74-ED1E-498B-AFE4-35693CF738E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pic>
        <p:nvPicPr>
          <p:cNvPr id="18" name="18">
            <a:extLst>
              <a:ext uri="{FF2B5EF4-FFF2-40B4-BE49-F238E27FC236}">
                <a16:creationId xmlns:a16="http://schemas.microsoft.com/office/drawing/2014/main" id="{A94688D0-FD46-4D6D-8EC6-1AFC3D7182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11174819" y="-78491"/>
            <a:ext cx="922531" cy="1154256"/>
          </a:xfrm>
          <a:prstGeom prst="rect">
            <a:avLst/>
          </a:prstGeom>
        </p:spPr>
      </p:pic>
      <p:pic>
        <p:nvPicPr>
          <p:cNvPr id="10" name="Picture 9" descr="A picture containing clipart&#10;&#10;Description automatically generated">
            <a:extLst>
              <a:ext uri="{FF2B5EF4-FFF2-40B4-BE49-F238E27FC236}">
                <a16:creationId xmlns:a16="http://schemas.microsoft.com/office/drawing/2014/main" id="{C7209459-DF6C-4C54-BC5C-F55254C38D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765005"/>
            <a:ext cx="6446874" cy="369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079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188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">
            <a:extLst>
              <a:ext uri="{FF2B5EF4-FFF2-40B4-BE49-F238E27FC236}">
                <a16:creationId xmlns:a16="http://schemas.microsoft.com/office/drawing/2014/main" id="{BB9BF4F1-0998-404D-B991-9FA42CC3CE3A}"/>
              </a:ext>
            </a:extLst>
          </p:cNvPr>
          <p:cNvSpPr/>
          <p:nvPr/>
        </p:nvSpPr>
        <p:spPr>
          <a:xfrm>
            <a:off x="188076" y="926462"/>
            <a:ext cx="11821672" cy="5762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rPr>
              <a:t>a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  <a:sym typeface="+mn-lt"/>
            </a:endParaRPr>
          </a:p>
        </p:txBody>
      </p:sp>
      <p:grpSp>
        <p:nvGrpSpPr>
          <p:cNvPr id="5" name="135">
            <a:extLst>
              <a:ext uri="{FF2B5EF4-FFF2-40B4-BE49-F238E27FC236}">
                <a16:creationId xmlns:a16="http://schemas.microsoft.com/office/drawing/2014/main" id="{835916E1-3EC8-49F0-A643-915A82461DE0}"/>
              </a:ext>
            </a:extLst>
          </p:cNvPr>
          <p:cNvGrpSpPr/>
          <p:nvPr/>
        </p:nvGrpSpPr>
        <p:grpSpPr>
          <a:xfrm>
            <a:off x="868680" y="39356"/>
            <a:ext cx="1695411" cy="707886"/>
            <a:chOff x="2470108" y="1864944"/>
            <a:chExt cx="2704644" cy="1129272"/>
          </a:xfrm>
        </p:grpSpPr>
        <p:sp>
          <p:nvSpPr>
            <p:cNvPr id="7" name="23">
              <a:extLst>
                <a:ext uri="{FF2B5EF4-FFF2-40B4-BE49-F238E27FC236}">
                  <a16:creationId xmlns:a16="http://schemas.microsoft.com/office/drawing/2014/main" id="{171ACA6A-3677-4982-9EF3-A41A4020501B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8" name="137">
              <a:extLst>
                <a:ext uri="{FF2B5EF4-FFF2-40B4-BE49-F238E27FC236}">
                  <a16:creationId xmlns:a16="http://schemas.microsoft.com/office/drawing/2014/main" id="{D0DCA77A-83BB-4959-8249-E4AD05A53C89}"/>
                </a:ext>
              </a:extLst>
            </p:cNvPr>
            <p:cNvSpPr txBox="1"/>
            <p:nvPr/>
          </p:nvSpPr>
          <p:spPr>
            <a:xfrm>
              <a:off x="2722742" y="1864944"/>
              <a:ext cx="2452010" cy="1129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</a:rPr>
                <a:t>ĐỌC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endParaRPr>
            </a:p>
          </p:txBody>
        </p:sp>
      </p:grpSp>
      <p:grpSp>
        <p:nvGrpSpPr>
          <p:cNvPr id="9" name="139">
            <a:extLst>
              <a:ext uri="{FF2B5EF4-FFF2-40B4-BE49-F238E27FC236}">
                <a16:creationId xmlns:a16="http://schemas.microsoft.com/office/drawing/2014/main" id="{BE942117-73E3-49AC-BC4E-92D5B6F19489}"/>
              </a:ext>
            </a:extLst>
          </p:cNvPr>
          <p:cNvGrpSpPr/>
          <p:nvPr/>
        </p:nvGrpSpPr>
        <p:grpSpPr>
          <a:xfrm>
            <a:off x="86756" y="51066"/>
            <a:ext cx="893632" cy="781688"/>
            <a:chOff x="1353570" y="1860082"/>
            <a:chExt cx="1425587" cy="1247005"/>
          </a:xfrm>
        </p:grpSpPr>
        <p:sp>
          <p:nvSpPr>
            <p:cNvPr id="10" name="16">
              <a:extLst>
                <a:ext uri="{FF2B5EF4-FFF2-40B4-BE49-F238E27FC236}">
                  <a16:creationId xmlns:a16="http://schemas.microsoft.com/office/drawing/2014/main" id="{913F2B3C-459B-4222-B97D-5F7F67E0B5A2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1" name="24">
              <a:extLst>
                <a:ext uri="{FF2B5EF4-FFF2-40B4-BE49-F238E27FC236}">
                  <a16:creationId xmlns:a16="http://schemas.microsoft.com/office/drawing/2014/main" id="{DD8C929B-12D0-4925-8097-495BD3855ADA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  <a:sym typeface="+mn-lt"/>
                </a:rPr>
                <a:t>2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16E57C17-2274-4740-B61E-0EF5AF031E5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3091015" y="149686"/>
            <a:ext cx="6168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Ngày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hôm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qua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đâu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rồi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E5AC1C6-BEB8-4DA5-81D6-2484B18A5D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53750" y="0"/>
            <a:ext cx="1238250" cy="8286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37A63C-FB7F-4314-A209-7EDB574EB5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6650" y="1218355"/>
            <a:ext cx="4705350" cy="534352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16A0AAF-4EF9-4089-89AC-41B49CF6205D}"/>
              </a:ext>
            </a:extLst>
          </p:cNvPr>
          <p:cNvSpPr txBox="1"/>
          <p:nvPr/>
        </p:nvSpPr>
        <p:spPr>
          <a:xfrm>
            <a:off x="406712" y="1114176"/>
            <a:ext cx="5090321" cy="667182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Em cầm tờ lịch cũ: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đâu rồi?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Ra ngoài sân hỏi bố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Xoa đầu em, bố cười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Trên cành hoa trong vườn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Nụ hồng lớn lên mãi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Đợi đến ngày tỏa hương.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5B19117-F232-40D6-B218-8F99AA52F7CB}"/>
              </a:ext>
            </a:extLst>
          </p:cNvPr>
          <p:cNvSpPr txBox="1"/>
          <p:nvPr/>
        </p:nvSpPr>
        <p:spPr>
          <a:xfrm>
            <a:off x="4085858" y="1098347"/>
            <a:ext cx="4178595" cy="5563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Trong hạt lúa mẹ trồng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Cánh đồng chờ gặt hái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Chín vàng màu ước mong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Trong vở hồng của con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Con học hành chăm chỉ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Là ngày qua vẫn còn.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BẾ KIẾN QUỐC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94C70F7-98D7-42BB-8283-092B9CFAF3FB}"/>
              </a:ext>
            </a:extLst>
          </p:cNvPr>
          <p:cNvGrpSpPr/>
          <p:nvPr/>
        </p:nvGrpSpPr>
        <p:grpSpPr>
          <a:xfrm>
            <a:off x="423663" y="5963247"/>
            <a:ext cx="5392346" cy="769441"/>
            <a:chOff x="708943" y="6018639"/>
            <a:chExt cx="5825836" cy="76944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EC9D71D-3A6F-40AB-ACEF-FD11D37DFA83}"/>
                </a:ext>
              </a:extLst>
            </p:cNvPr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ED2F6A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3FC05A3-116D-482E-A2DD-0350445624AC}"/>
                </a:ext>
              </a:extLst>
            </p:cNvPr>
            <p:cNvSpPr txBox="1"/>
            <p:nvPr/>
          </p:nvSpPr>
          <p:spPr>
            <a:xfrm>
              <a:off x="799816" y="6018639"/>
              <a:ext cx="5660976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nối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tiếp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đoạn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21" name="Picture 3">
            <a:extLst>
              <a:ext uri="{FF2B5EF4-FFF2-40B4-BE49-F238E27FC236}">
                <a16:creationId xmlns:a16="http://schemas.microsoft.com/office/drawing/2014/main" id="{B2C1D07E-5B8E-4A85-B661-754048503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99" y="625643"/>
            <a:ext cx="527050" cy="278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>
            <a:extLst>
              <a:ext uri="{FF2B5EF4-FFF2-40B4-BE49-F238E27FC236}">
                <a16:creationId xmlns:a16="http://schemas.microsoft.com/office/drawing/2014/main" id="{D99AD273-45F9-4E89-93FD-0602C03E5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7" y="3239905"/>
            <a:ext cx="527050" cy="278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>
            <a:extLst>
              <a:ext uri="{FF2B5EF4-FFF2-40B4-BE49-F238E27FC236}">
                <a16:creationId xmlns:a16="http://schemas.microsoft.com/office/drawing/2014/main" id="{11814279-1E43-4E39-9A67-26AE0525D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793" y="625643"/>
            <a:ext cx="527050" cy="278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>
            <a:extLst>
              <a:ext uri="{FF2B5EF4-FFF2-40B4-BE49-F238E27FC236}">
                <a16:creationId xmlns:a16="http://schemas.microsoft.com/office/drawing/2014/main" id="{010432CD-3A89-472F-83C6-9CA674FC2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333" y="3239905"/>
            <a:ext cx="527050" cy="278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C8333A0D-EA70-40D8-99F3-699751D48C91}"/>
              </a:ext>
            </a:extLst>
          </p:cNvPr>
          <p:cNvSpPr/>
          <p:nvPr/>
        </p:nvSpPr>
        <p:spPr>
          <a:xfrm>
            <a:off x="197503" y="1020726"/>
            <a:ext cx="391544" cy="38660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1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13B03CA-D329-49EF-A566-042E79C2EE9B}"/>
              </a:ext>
            </a:extLst>
          </p:cNvPr>
          <p:cNvSpPr/>
          <p:nvPr/>
        </p:nvSpPr>
        <p:spPr>
          <a:xfrm>
            <a:off x="325522" y="3720774"/>
            <a:ext cx="391544" cy="38660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2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291A0A1-D218-4075-ADBB-4F45871B9FD2}"/>
              </a:ext>
            </a:extLst>
          </p:cNvPr>
          <p:cNvSpPr/>
          <p:nvPr/>
        </p:nvSpPr>
        <p:spPr>
          <a:xfrm>
            <a:off x="3994667" y="1008479"/>
            <a:ext cx="391544" cy="38660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3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4EF5EA6-F810-4FA7-8DAB-40A7BA681070}"/>
              </a:ext>
            </a:extLst>
          </p:cNvPr>
          <p:cNvSpPr/>
          <p:nvPr/>
        </p:nvSpPr>
        <p:spPr>
          <a:xfrm>
            <a:off x="4047070" y="3686959"/>
            <a:ext cx="391544" cy="38660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4</a:t>
            </a:r>
          </a:p>
        </p:txBody>
      </p:sp>
      <p:pic>
        <p:nvPicPr>
          <p:cNvPr id="27" name="doc-ngay-hom-qua-dau-ro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156361" y="3962726"/>
            <a:ext cx="487363" cy="487363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294C70F7-98D7-42BB-8283-092B9CFAF3FB}"/>
              </a:ext>
            </a:extLst>
          </p:cNvPr>
          <p:cNvGrpSpPr/>
          <p:nvPr/>
        </p:nvGrpSpPr>
        <p:grpSpPr>
          <a:xfrm>
            <a:off x="423663" y="6061954"/>
            <a:ext cx="5379362" cy="769441"/>
            <a:chOff x="708943" y="6018639"/>
            <a:chExt cx="5825836" cy="769441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EC9D71D-3A6F-40AB-ACEF-FD11D37DFA83}"/>
                </a:ext>
              </a:extLst>
            </p:cNvPr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ED2F6A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3FC05A3-116D-482E-A2DD-0350445624AC}"/>
                </a:ext>
              </a:extLst>
            </p:cNvPr>
            <p:cNvSpPr txBox="1"/>
            <p:nvPr/>
          </p:nvSpPr>
          <p:spPr>
            <a:xfrm>
              <a:off x="799816" y="6018639"/>
              <a:ext cx="5660976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toàn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bài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7029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41928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6" grpId="0" animBg="1"/>
      <p:bldP spid="13" grpId="0"/>
      <p:bldP spid="18" grpId="0"/>
      <p:bldP spid="20" grpId="0"/>
      <p:bldP spid="2" grpId="0" animBg="1"/>
      <p:bldP spid="26" grpId="0" animBg="1"/>
      <p:bldP spid="28" grpId="0" animBg="1"/>
      <p:bldP spid="2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169</Words>
  <Application>Microsoft Office PowerPoint</Application>
  <PresentationFormat>Widescreen</PresentationFormat>
  <Paragraphs>38</Paragraphs>
  <Slides>4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Aptos</vt:lpstr>
      <vt:lpstr>Aptos Display</vt:lpstr>
      <vt:lpstr>Arial</vt:lpstr>
      <vt:lpstr>Arial-Rounded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1</cp:revision>
  <dcterms:created xsi:type="dcterms:W3CDTF">2025-05-13T09:15:24Z</dcterms:created>
  <dcterms:modified xsi:type="dcterms:W3CDTF">2025-05-13T09:17:26Z</dcterms:modified>
</cp:coreProperties>
</file>