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701" r:id="rId3"/>
    <p:sldMasterId id="2147483713" r:id="rId4"/>
    <p:sldMasterId id="2147483722" r:id="rId5"/>
    <p:sldMasterId id="2147483731" r:id="rId6"/>
  </p:sldMasterIdLst>
  <p:notesMasterIdLst>
    <p:notesMasterId r:id="rId17"/>
  </p:notesMasterIdLst>
  <p:sldIdLst>
    <p:sldId id="359" r:id="rId7"/>
    <p:sldId id="259" r:id="rId8"/>
    <p:sldId id="362" r:id="rId9"/>
    <p:sldId id="2916" r:id="rId10"/>
    <p:sldId id="364" r:id="rId11"/>
    <p:sldId id="2917" r:id="rId12"/>
    <p:sldId id="2918" r:id="rId13"/>
    <p:sldId id="2919" r:id="rId14"/>
    <p:sldId id="2924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4083-76C1-4D14-98B0-282473AF8C48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1541-CF44-463B-9285-33990AB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6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74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5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31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8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6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1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4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2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2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05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53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3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06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56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05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3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05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25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13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141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2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4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47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146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57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15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260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8976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349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37396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72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557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2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3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8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8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35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132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127C-1AB9-49D4-AC10-B9A902CDDD42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6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7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3: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Niềm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vui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của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Bi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Bống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8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0810-3C54-40D1-B1F6-A6FAC7170508}"/>
              </a:ext>
            </a:extLst>
          </p:cNvPr>
          <p:cNvSpPr txBox="1"/>
          <p:nvPr/>
        </p:nvSpPr>
        <p:spPr>
          <a:xfrm>
            <a:off x="1820060" y="719697"/>
            <a:ext cx="991618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3200" kern="0" dirty="0">
                <a:solidFill>
                  <a:srgbClr val="000000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Nếu có bảy hũ vàng, Bi và Bống sẽ làm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C5EBE-C221-4615-82F1-90634E2B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304800" y="1851007"/>
            <a:ext cx="2949016" cy="1644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16A4D-529F-4D1B-AC5E-185826096808}"/>
              </a:ext>
            </a:extLst>
          </p:cNvPr>
          <p:cNvSpPr txBox="1"/>
          <p:nvPr/>
        </p:nvSpPr>
        <p:spPr>
          <a:xfrm>
            <a:off x="6096000" y="1996523"/>
            <a:ext cx="579120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352CB-F731-443E-826A-7ADCF8174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3172253" y="1865095"/>
            <a:ext cx="2923747" cy="162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BBCFA-D64B-4154-B8DA-0C9CCC156068}"/>
              </a:ext>
            </a:extLst>
          </p:cNvPr>
          <p:cNvSpPr txBox="1"/>
          <p:nvPr/>
        </p:nvSpPr>
        <p:spPr>
          <a:xfrm>
            <a:off x="0" y="3910283"/>
            <a:ext cx="520762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45888-D5C2-4E91-8B7A-7C803198B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5318324" y="3754407"/>
            <a:ext cx="2742599" cy="152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5AF18-18BF-4F6F-98B4-69ABBDC5F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8206771" y="3661952"/>
            <a:ext cx="2908071" cy="16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B920-059F-4064-87D0-DE93382C6703}"/>
              </a:ext>
            </a:extLst>
          </p:cNvPr>
          <p:cNvSpPr txBox="1"/>
          <p:nvPr/>
        </p:nvSpPr>
        <p:spPr>
          <a:xfrm>
            <a:off x="2147800" y="434081"/>
            <a:ext cx="81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có bảy hũ vàng, hai anh em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82200-D603-425E-B16D-5320D1442867}"/>
              </a:ext>
            </a:extLst>
          </p:cNvPr>
          <p:cNvSpPr txBox="1"/>
          <p:nvPr/>
        </p:nvSpPr>
        <p:spPr>
          <a:xfrm>
            <a:off x="3834461" y="957729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Bống sẽ lấy bút màu ở nhà để vẽ tặng anh ngựa hồng và ô tô.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800" y="2127752"/>
            <a:ext cx="1340408" cy="12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540" y="1041881"/>
            <a:ext cx="1423256" cy="994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39BA0-3DBB-4C36-80E2-FC8C3F9F47B9}"/>
              </a:ext>
            </a:extLst>
          </p:cNvPr>
          <p:cNvSpPr txBox="1"/>
          <p:nvPr/>
        </p:nvSpPr>
        <p:spPr>
          <a:xfrm>
            <a:off x="3834461" y="2227317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vẽ tặng em búp bê và qu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ầ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 áo đủ các màu sắc.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651D7-B63B-48C0-9554-8AF7EF6FDC81}"/>
              </a:ext>
            </a:extLst>
          </p:cNvPr>
          <p:cNvSpPr txBox="1"/>
          <p:nvPr/>
        </p:nvSpPr>
        <p:spPr>
          <a:xfrm>
            <a:off x="816745" y="3446528"/>
            <a:ext cx="1103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câu nói cho thấy hai anh em rất quan tâm và yêu quý nhau.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0978A-BE63-4DC0-BED3-CB93AE589AE1}"/>
              </a:ext>
            </a:extLst>
          </p:cNvPr>
          <p:cNvSpPr/>
          <p:nvPr/>
        </p:nvSpPr>
        <p:spPr>
          <a:xfrm>
            <a:off x="1020932" y="4023619"/>
            <a:ext cx="1048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Nếu vậy, em sẽ lấy bút màu để vẽ tặng anh ngựa hồng và ô tô.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2F1C9-2FC6-40B7-AAAA-12379689A7B5}"/>
              </a:ext>
            </a:extLst>
          </p:cNvPr>
          <p:cNvSpPr/>
          <p:nvPr/>
        </p:nvSpPr>
        <p:spPr>
          <a:xfrm>
            <a:off x="1020932" y="4696731"/>
            <a:ext cx="11034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Còn anh sẽ vẽ tặng em nhiều búp bê và quần áo đủ các màu sắc.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1121282" y="5369843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2308193" y="5264825"/>
            <a:ext cx="84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Vì sao những câu nói này lại thể hiện sự yêu thương của hai anh em dành cho nhau?</a:t>
            </a: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Bi và Bống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2148395" y="6391922"/>
            <a:ext cx="4600065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4CAE0-E4DA-486D-A667-34A5564937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821" y="1471192"/>
            <a:ext cx="7919155" cy="18238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2533AC-94F1-461B-8EAD-99811F3029E2}"/>
              </a:ext>
            </a:extLst>
          </p:cNvPr>
          <p:cNvSpPr txBox="1"/>
          <p:nvPr/>
        </p:nvSpPr>
        <p:spPr>
          <a:xfrm>
            <a:off x="2537647" y="-111448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 các từ ngữ vào nhóm thích hợp.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168A4D-A331-48D1-B7FA-9D6C3024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277" b="53771"/>
          <a:stretch/>
        </p:blipFill>
        <p:spPr>
          <a:xfrm>
            <a:off x="1381821" y="1471192"/>
            <a:ext cx="1720277" cy="843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DEF517-0038-4155-9CA6-D2480CA26AB5}"/>
              </a:ext>
            </a:extLst>
          </p:cNvPr>
          <p:cNvSpPr txBox="1"/>
          <p:nvPr/>
        </p:nvSpPr>
        <p:spPr>
          <a:xfrm>
            <a:off x="1381821" y="3383959"/>
            <a:ext cx="9695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người:</a:t>
            </a:r>
          </a:p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 </a:t>
            </a:r>
            <a:r>
              <a:rPr lang="vi-VN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7CB68D-B4E0-4EE8-994F-FD3C3DD32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503" r="52595" b="46831"/>
          <a:stretch/>
        </p:blipFill>
        <p:spPr>
          <a:xfrm>
            <a:off x="3718161" y="1471192"/>
            <a:ext cx="1417675" cy="9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352823-FDE8-4DD0-965E-C056FBFEE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83" t="1" r="26915" b="53770"/>
          <a:stretch/>
        </p:blipFill>
        <p:spPr>
          <a:xfrm>
            <a:off x="5751898" y="1471193"/>
            <a:ext cx="1417675" cy="843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2A62DE-99B9-4406-907D-585DB60B1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7121" r="4977" b="46832"/>
          <a:stretch/>
        </p:blipFill>
        <p:spPr>
          <a:xfrm>
            <a:off x="7489175" y="1471192"/>
            <a:ext cx="1417675" cy="96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426013-ED2D-481C-A614-11F355CA4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44" t="46831" r="67633"/>
          <a:stretch/>
        </p:blipFill>
        <p:spPr>
          <a:xfrm>
            <a:off x="2224712" y="2325304"/>
            <a:ext cx="1720277" cy="969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2A1881-14DD-4B44-88B5-2294648BB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947" t="51107" r="47404"/>
          <a:stretch/>
        </p:blipFill>
        <p:spPr>
          <a:xfrm>
            <a:off x="4228523" y="2403283"/>
            <a:ext cx="1318441" cy="891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7EFF37-D610-4933-AFA7-1A4780F8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966" t="46831" r="17687"/>
          <a:stretch/>
        </p:blipFill>
        <p:spPr>
          <a:xfrm>
            <a:off x="5972263" y="2325304"/>
            <a:ext cx="1928040" cy="969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22AEC-1FAA-4602-8B3E-17C4EDC5F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4282" t="58046"/>
          <a:stretch/>
        </p:blipFill>
        <p:spPr>
          <a:xfrm>
            <a:off x="8056245" y="2529843"/>
            <a:ext cx="1244731" cy="7651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F81DC0-DED9-4AD2-972F-3FE7CD187F5A}"/>
              </a:ext>
            </a:extLst>
          </p:cNvPr>
          <p:cNvCxnSpPr>
            <a:cxnSpLocks/>
          </p:cNvCxnSpPr>
          <p:nvPr/>
        </p:nvCxnSpPr>
        <p:spPr>
          <a:xfrm flipH="1">
            <a:off x="1832655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CC0A70-06CB-46AB-AC2B-5625BF71995C}"/>
              </a:ext>
            </a:extLst>
          </p:cNvPr>
          <p:cNvCxnSpPr>
            <a:cxnSpLocks/>
          </p:cNvCxnSpPr>
          <p:nvPr/>
        </p:nvCxnSpPr>
        <p:spPr>
          <a:xfrm flipH="1">
            <a:off x="3916643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233FB-E58A-44C1-B7F2-6A0B924F09C1}"/>
              </a:ext>
            </a:extLst>
          </p:cNvPr>
          <p:cNvCxnSpPr>
            <a:cxnSpLocks/>
          </p:cNvCxnSpPr>
          <p:nvPr/>
        </p:nvCxnSpPr>
        <p:spPr>
          <a:xfrm flipH="1">
            <a:off x="5837587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DE2D01-F587-4CBA-B8D9-0C5A1137ED7C}"/>
              </a:ext>
            </a:extLst>
          </p:cNvPr>
          <p:cNvCxnSpPr>
            <a:cxnSpLocks/>
          </p:cNvCxnSpPr>
          <p:nvPr/>
        </p:nvCxnSpPr>
        <p:spPr>
          <a:xfrm flipH="1">
            <a:off x="2683264" y="2388585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56D2C4-88C6-4DF5-9540-8885494AE45A}"/>
              </a:ext>
            </a:extLst>
          </p:cNvPr>
          <p:cNvCxnSpPr>
            <a:cxnSpLocks/>
          </p:cNvCxnSpPr>
          <p:nvPr/>
        </p:nvCxnSpPr>
        <p:spPr>
          <a:xfrm flipH="1">
            <a:off x="4349032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78C7E2-0255-4D28-9833-99B8809C2D50}"/>
              </a:ext>
            </a:extLst>
          </p:cNvPr>
          <p:cNvCxnSpPr>
            <a:cxnSpLocks/>
          </p:cNvCxnSpPr>
          <p:nvPr/>
        </p:nvCxnSpPr>
        <p:spPr>
          <a:xfrm flipH="1">
            <a:off x="624871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96F73-2215-4DC9-B1C9-944B174E41A8}"/>
              </a:ext>
            </a:extLst>
          </p:cNvPr>
          <p:cNvCxnSpPr>
            <a:cxnSpLocks/>
          </p:cNvCxnSpPr>
          <p:nvPr/>
        </p:nvCxnSpPr>
        <p:spPr>
          <a:xfrm flipH="1">
            <a:off x="829443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6057FC-A4CB-4C50-B247-301087BD2233}"/>
              </a:ext>
            </a:extLst>
          </p:cNvPr>
          <p:cNvCxnSpPr>
            <a:cxnSpLocks/>
          </p:cNvCxnSpPr>
          <p:nvPr/>
        </p:nvCxnSpPr>
        <p:spPr>
          <a:xfrm flipH="1">
            <a:off x="7638660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2253 0.6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93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5274 0.42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7969 0.413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9389 0.49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668 0.48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2161 0.4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2201 0.265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2533AC-94F1-461B-8EAD-99811F3029E2}"/>
              </a:ext>
            </a:extLst>
          </p:cNvPr>
          <p:cNvSpPr txBox="1"/>
          <p:nvPr/>
        </p:nvSpPr>
        <p:spPr>
          <a:xfrm>
            <a:off x="1078044" y="796576"/>
            <a:ext cx="9999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  <a:r>
              <a:rPr lang="vi-VN" sz="3200" b="1" kern="0" dirty="0" smtClean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trong bài đọc những câu cho thấy sự ngạc nhiên của Bi khi nhìn thấy cầu vồng.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EF517-0038-4155-9CA6-D2480CA26AB5}"/>
              </a:ext>
            </a:extLst>
          </p:cNvPr>
          <p:cNvSpPr txBox="1"/>
          <p:nvPr/>
        </p:nvSpPr>
        <p:spPr>
          <a:xfrm>
            <a:off x="1229932" y="2646847"/>
            <a:ext cx="9695482" cy="10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50000"/>
              </a:lnSpc>
              <a:buClr>
                <a:srgbClr val="000000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Cầu vồng kìa! Em nhìn xem. Đẹp quá!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472</Words>
  <Application>Microsoft Office PowerPoint</Application>
  <PresentationFormat>Widescreen</PresentationFormat>
  <Paragraphs>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DengXian</vt:lpstr>
      <vt:lpstr>DengXian</vt:lpstr>
      <vt:lpstr>Kalam</vt:lpstr>
      <vt:lpstr>Montserrat</vt:lpstr>
      <vt:lpstr>黑体</vt:lpstr>
      <vt:lpstr>Times New Roman</vt:lpstr>
      <vt:lpstr>Wingdings</vt:lpstr>
      <vt:lpstr>华康少女文字W5(P)</vt:lpstr>
      <vt:lpstr>汉仪跳跳体简</vt:lpstr>
      <vt:lpstr>Office 主题</vt:lpstr>
      <vt:lpstr>https://www.freeppt7.com</vt:lpstr>
      <vt:lpstr>1_Office 主题​​</vt:lpstr>
      <vt:lpstr>3_Office 主题</vt:lpstr>
      <vt:lpstr>1_Office 主题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2021-07-24T04:44:50Z</dcterms:created>
  <dcterms:modified xsi:type="dcterms:W3CDTF">2025-09-07T09:35:21Z</dcterms:modified>
</cp:coreProperties>
</file>