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56" r:id="rId3"/>
    <p:sldId id="282" r:id="rId4"/>
    <p:sldId id="279" r:id="rId5"/>
    <p:sldId id="262" r:id="rId6"/>
    <p:sldId id="275" r:id="rId7"/>
    <p:sldId id="280" r:id="rId8"/>
    <p:sldId id="264" r:id="rId9"/>
    <p:sldId id="268" r:id="rId10"/>
    <p:sldId id="269" r:id="rId11"/>
    <p:sldId id="27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83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477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0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0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230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43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0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042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011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54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02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67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42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94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44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2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832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529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9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70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98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063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924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814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698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66031" y="1928865"/>
            <a:ext cx="8880956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HƠN, KÉM NHAU </a:t>
            </a:r>
            <a:r>
              <a:rPr lang="vi-VN" sz="4800" b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BAO </a:t>
            </a:r>
            <a:r>
              <a:rPr lang="vi-VN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NHIÊU</a:t>
            </a:r>
            <a:endParaRPr lang="en-US" sz="4800" b="1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+mj-lt"/>
              </a:rPr>
              <a:t>( trang 16 )</a:t>
            </a:r>
            <a:endParaRPr lang="vi-VN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31" y="831276"/>
            <a:ext cx="11679380" cy="281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Năm ngày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18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năm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       Toán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 – Hơn, kém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nhau bao nhiêu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(tr 16)</a:t>
            </a: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A650-E666-4199-B36E-9A7B86D30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49" y="2784764"/>
            <a:ext cx="2434535" cy="38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816" y="170821"/>
            <a:ext cx="3059418" cy="1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</a:t>
            </a:r>
            <a:r>
              <a:rPr lang="en-US" sz="3000"/>
              <a:t>3 </a:t>
            </a:r>
            <a:r>
              <a:rPr lang="en-US" sz="3000" smtClean="0"/>
              <a:t>con.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</a:t>
            </a:r>
            <a:r>
              <a:rPr lang="en-US" sz="3000"/>
              <a:t>2 </a:t>
            </a:r>
            <a:r>
              <a:rPr lang="en-US" sz="3000" smtClean="0"/>
              <a:t>con.</a:t>
            </a:r>
            <a:endParaRPr lang="en-US" sz="3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71499" y="224812"/>
            <a:ext cx="3088583" cy="11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28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chim.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hoa.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313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2025-09-07T09:32:00Z</dcterms:modified>
</cp:coreProperties>
</file>