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3" r:id="rId4"/>
    <p:sldId id="270" r:id="rId5"/>
    <p:sldId id="271" r:id="rId6"/>
    <p:sldId id="272" r:id="rId7"/>
    <p:sldId id="284" r:id="rId8"/>
    <p:sldId id="28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D3B"/>
    <a:srgbClr val="B2E3FC"/>
    <a:srgbClr val="F2CECB"/>
    <a:srgbClr val="F4D8D6"/>
    <a:srgbClr val="F6B843"/>
    <a:srgbClr val="F2D6C6"/>
    <a:srgbClr val="F4D3E1"/>
    <a:srgbClr val="DFEFDB"/>
    <a:srgbClr val="CFE6C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2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72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microsoft.com/office/2007/relationships/hdphoto" Target="../media/hdphoto9.wdp"/><Relationship Id="rId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6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16.png"/><Relationship Id="rId17" Type="http://schemas.microsoft.com/office/2007/relationships/hdphoto" Target="../media/hdphoto17.wdp"/><Relationship Id="rId2" Type="http://schemas.openxmlformats.org/officeDocument/2006/relationships/image" Target="../media/image1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14.wdp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69" y="2114120"/>
            <a:ext cx="6373861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THÀNH PHẦN CỦA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31" y="831276"/>
            <a:ext cx="11679380" cy="281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Tư ngày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17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9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năm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2025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        Toán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Bài 3 – Luyện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tập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(tr 15)</a:t>
            </a: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4A650-E666-4199-B36E-9A7B86D30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49" y="2784764"/>
            <a:ext cx="2434535" cy="38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17479" y="1976454"/>
            <a:ext cx="830275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( trang 15 )</a:t>
            </a:r>
            <a:endParaRPr kumimoji="0" lang="vi-VN" sz="60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7030A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24" y="20230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11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ristine Lösch | Dribbble">
            <a:extLst>
              <a:ext uri="{FF2B5EF4-FFF2-40B4-BE49-F238E27FC236}">
                <a16:creationId xmlns:a16="http://schemas.microsoft.com/office/drawing/2014/main" id="{5484FD4F-A055-0B48-B9D4-B4332E053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884318" y="2736165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1115270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75, 64, 87, 46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 </a:t>
            </a:r>
            <a:r>
              <a:rPr lang="en-VN" sz="2800" dirty="0"/>
              <a:t>: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F05FAB6-3D08-6246-ACD7-B0D1DE509491}"/>
              </a:ext>
            </a:extLst>
          </p:cNvPr>
          <p:cNvGrpSpPr/>
          <p:nvPr/>
        </p:nvGrpSpPr>
        <p:grpSpPr>
          <a:xfrm>
            <a:off x="3181350" y="1828800"/>
            <a:ext cx="4762500" cy="1168400"/>
            <a:chOff x="3181350" y="1828800"/>
            <a:chExt cx="4762500" cy="11684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22FCF7D-A7C9-D742-AD2F-9D3712F59D5E}"/>
                </a:ext>
              </a:extLst>
            </p:cNvPr>
            <p:cNvSpPr/>
            <p:nvPr/>
          </p:nvSpPr>
          <p:spPr>
            <a:xfrm>
              <a:off x="3181350" y="1828800"/>
              <a:ext cx="4762500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2E78FB-E8A8-7E4C-826E-EDB2A45FF6AF}"/>
                </a:ext>
              </a:extLst>
            </p:cNvPr>
            <p:cNvSpPr txBox="1"/>
            <p:nvPr/>
          </p:nvSpPr>
          <p:spPr>
            <a:xfrm>
              <a:off x="3419292" y="2089834"/>
              <a:ext cx="4302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/>
                <a:t>M:       75 = 70 + 5 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008D41D-91FC-7045-9FC0-EDBB7159730D}"/>
              </a:ext>
            </a:extLst>
          </p:cNvPr>
          <p:cNvSpPr txBox="1"/>
          <p:nvPr/>
        </p:nvSpPr>
        <p:spPr>
          <a:xfrm>
            <a:off x="4792144" y="3105834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64 =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DC87D4-43EE-294E-A693-BF7862D7A81F}"/>
              </a:ext>
            </a:extLst>
          </p:cNvPr>
          <p:cNvSpPr txBox="1"/>
          <p:nvPr/>
        </p:nvSpPr>
        <p:spPr>
          <a:xfrm>
            <a:off x="5998644" y="3105833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60 + 4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CFB223-8E3B-5445-9C94-B7499A676075}"/>
              </a:ext>
            </a:extLst>
          </p:cNvPr>
          <p:cNvSpPr txBox="1"/>
          <p:nvPr/>
        </p:nvSpPr>
        <p:spPr>
          <a:xfrm>
            <a:off x="4792144" y="3880344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87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F2ABAE-3CF9-634B-A396-682CE0261EBF}"/>
              </a:ext>
            </a:extLst>
          </p:cNvPr>
          <p:cNvSpPr txBox="1"/>
          <p:nvPr/>
        </p:nvSpPr>
        <p:spPr>
          <a:xfrm>
            <a:off x="5998644" y="3880343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80 + 7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577447-376C-FF41-AA3F-06A6420EB620}"/>
              </a:ext>
            </a:extLst>
          </p:cNvPr>
          <p:cNvSpPr txBox="1"/>
          <p:nvPr/>
        </p:nvSpPr>
        <p:spPr>
          <a:xfrm>
            <a:off x="4792144" y="463910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46 =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83D0EE-A358-5B46-B044-EA7A85341EA3}"/>
              </a:ext>
            </a:extLst>
          </p:cNvPr>
          <p:cNvSpPr txBox="1"/>
          <p:nvPr/>
        </p:nvSpPr>
        <p:spPr>
          <a:xfrm>
            <a:off x="5998644" y="4639104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40 + 6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9" grpId="0"/>
          <p:bldP spid="60" grpId="0"/>
          <p:bldP spid="61" grpId="0"/>
          <p:bldP spid="62" grpId="0"/>
          <p:bldP spid="63" grpId="0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9" grpId="0"/>
          <p:bldP spid="60" grpId="0"/>
          <p:bldP spid="61" grpId="0"/>
          <p:bldP spid="62" grpId="0"/>
          <p:bldP spid="63" grpId="0"/>
          <p:bldP spid="6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63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388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Số?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C3CC16-45ED-0A46-86B0-FAE145549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6"/>
          <a:stretch/>
        </p:blipFill>
        <p:spPr>
          <a:xfrm>
            <a:off x="590088" y="2212376"/>
            <a:ext cx="5544012" cy="36550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09695"/>
              </p:ext>
            </p:extLst>
          </p:nvPr>
        </p:nvGraphicFramePr>
        <p:xfrm>
          <a:off x="2216150" y="935498"/>
          <a:ext cx="7835900" cy="119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861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826013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826013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826013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</a:tblGrid>
              <a:tr h="605919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bị trừ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Vàng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Xanh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588291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ngôi sao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5207000" y="1579083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48B0A-CF0D-3E48-BEA6-B81380BCFF00}"/>
              </a:ext>
            </a:extLst>
          </p:cNvPr>
          <p:cNvSpPr txBox="1"/>
          <p:nvPr/>
        </p:nvSpPr>
        <p:spPr>
          <a:xfrm>
            <a:off x="7098838" y="15917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B9ABD4-7856-504C-A684-B17B940BE165}"/>
              </a:ext>
            </a:extLst>
          </p:cNvPr>
          <p:cNvSpPr txBox="1"/>
          <p:nvPr/>
        </p:nvSpPr>
        <p:spPr>
          <a:xfrm>
            <a:off x="8816975" y="159178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42CBCC-8E3F-AC4B-9778-DC3D88AB2E82}"/>
              </a:ext>
            </a:extLst>
          </p:cNvPr>
          <p:cNvSpPr/>
          <p:nvPr/>
        </p:nvSpPr>
        <p:spPr>
          <a:xfrm>
            <a:off x="6354392" y="2566200"/>
            <a:ext cx="4923208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DB2140-4494-6542-96DB-BE3AD52E3CC8}"/>
              </a:ext>
            </a:extLst>
          </p:cNvPr>
          <p:cNvSpPr txBox="1"/>
          <p:nvPr/>
        </p:nvSpPr>
        <p:spPr>
          <a:xfrm>
            <a:off x="7483880" y="3603882"/>
            <a:ext cx="197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11 + 8 = 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3AE4F3-9FC2-8340-B651-22D5C9B1D9EF}"/>
              </a:ext>
            </a:extLst>
          </p:cNvPr>
          <p:cNvSpPr/>
          <p:nvPr/>
        </p:nvSpPr>
        <p:spPr>
          <a:xfrm>
            <a:off x="6355371" y="4301984"/>
            <a:ext cx="4923208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CD92DC-E6DC-C442-AF19-4208979D487D}"/>
              </a:ext>
            </a:extLst>
          </p:cNvPr>
          <p:cNvSpPr txBox="1"/>
          <p:nvPr/>
        </p:nvSpPr>
        <p:spPr>
          <a:xfrm>
            <a:off x="7484859" y="5339666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10 - 8 = 2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24" grpId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A2B8FA35-2DB3-F345-9A05-8EF123A51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62" r="38176" b="55040"/>
          <a:stretch/>
        </p:blipFill>
        <p:spPr>
          <a:xfrm>
            <a:off x="5081909" y="2695624"/>
            <a:ext cx="1707523" cy="2008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499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Trên mỗi toa tàu ghi một số: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C156F5A-DF8B-7642-B39D-A171922A0F16}"/>
              </a:ext>
            </a:extLst>
          </p:cNvPr>
          <p:cNvSpPr/>
          <p:nvPr/>
        </p:nvSpPr>
        <p:spPr>
          <a:xfrm>
            <a:off x="939343" y="1132101"/>
            <a:ext cx="10130514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07ABFCB-1D0E-2849-BACE-103805007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5" b="44942" l="61152" r="79342">
                        <a14:foregroundMark x1="62594" y1="31609" x2="64442" y2="25875"/>
                        <a14:foregroundMark x1="61243" y1="35798" x2="61601" y2="34688"/>
                        <a14:foregroundMark x1="64442" y1="25875" x2="70018" y2="24125"/>
                        <a14:foregroundMark x1="70018" y1="24125" x2="76143" y2="24708"/>
                        <a14:foregroundMark x1="76143" y1="24708" x2="65722" y2="23152"/>
                        <a14:foregroundMark x1="65722" y1="23152" x2="64717" y2="23346"/>
                        <a14:foregroundMark x1="64717" y1="23152" x2="71846" y2="31518"/>
                        <a14:foregroundMark x1="71846" y1="31128" x2="72303" y2="34630"/>
                        <a14:foregroundMark x1="72303" y1="34241" x2="69561" y2="34241"/>
                        <a14:foregroundMark x1="69561" y1="34047" x2="68921" y2="29961"/>
                        <a14:foregroundMark x1="69104" y1="29572" x2="72943" y2="35603"/>
                        <a14:foregroundMark x1="72943" y1="34047" x2="71298" y2="28405"/>
                        <a14:foregroundMark x1="71298" y1="28016" x2="73309" y2="30545"/>
                        <a14:foregroundMark x1="76965" y1="25875" x2="78062" y2="36576"/>
                        <a14:foregroundMark x1="78062" y1="36576" x2="76965" y2="40467"/>
                        <a14:foregroundMark x1="76965" y1="39883" x2="66362" y2="42996"/>
                        <a14:foregroundMark x1="66362" y1="42996" x2="66088" y2="42412"/>
                        <a14:foregroundMark x1="66088" y1="42023" x2="71846" y2="41634"/>
                        <a14:foregroundMark x1="72518" y1="41753" x2="74040" y2="42023"/>
                        <a14:foregroundMark x1="71846" y1="41634" x2="72044" y2="41669"/>
                        <a14:foregroundMark x1="74040" y1="41634" x2="74223" y2="42023"/>
                        <a14:foregroundMark x1="66088" y1="42996" x2="65722" y2="42023"/>
                        <a14:foregroundMark x1="77697" y1="34825" x2="79433" y2="35603"/>
                        <a14:foregroundMark x1="69653" y1="34630" x2="68556" y2="34825"/>
                        <a14:foregroundMark x1="65174" y1="23152" x2="70475" y2="24125"/>
                        <a14:foregroundMark x1="70475" y1="24125" x2="74497" y2="23152"/>
                        <a14:foregroundMark x1="74497" y1="22763" x2="65722" y2="23152"/>
                        <a14:foregroundMark x1="69653" y1="43969" x2="70567" y2="44553"/>
                        <a14:foregroundMark x1="74314" y1="44942" x2="74314" y2="44942"/>
                        <a14:foregroundMark x1="75229" y1="44747" x2="75229" y2="44747"/>
                        <a14:foregroundMark x1="61792" y1="34825" x2="61792" y2="34825"/>
                        <a14:foregroundMark x1="61792" y1="34630" x2="61609" y2="34630"/>
                        <a14:foregroundMark x1="61335" y1="34825" x2="61883" y2="34825"/>
                        <a14:foregroundMark x1="61883" y1="34630" x2="61700" y2="35409"/>
                        <a14:backgroundMark x1="60969" y1="44942" x2="66453" y2="47082"/>
                        <a14:backgroundMark x1="70095" y1="45836" x2="71572" y2="45331"/>
                        <a14:backgroundMark x1="66453" y1="47082" x2="68805" y2="46278"/>
                        <a14:backgroundMark x1="71572" y1="45331" x2="76782" y2="45720"/>
                        <a14:backgroundMark x1="76782" y1="45720" x2="72943" y2="44942"/>
                        <a14:backgroundMark x1="88391" y1="50195" x2="88391" y2="50195"/>
                        <a14:backgroundMark x1="71389" y1="44942" x2="73675" y2="45331"/>
                        <a14:backgroundMark x1="73309" y1="44942" x2="72761" y2="44553"/>
                        <a14:backgroundMark x1="72761" y1="44358" x2="71755" y2="44747"/>
                        <a14:backgroundMark x1="61609" y1="31907" x2="61719" y2="33540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80" r="20358" b="55040"/>
          <a:stretch/>
        </p:blipFill>
        <p:spPr>
          <a:xfrm>
            <a:off x="6789432" y="2695624"/>
            <a:ext cx="1707523" cy="200813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89D48D6-0229-C448-B88E-9D9BE8AFB1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5" b="44163" l="79342" r="97898">
                        <a14:foregroundMark x1="79433" y1="35603" x2="79433" y2="35603"/>
                        <a14:foregroundMark x1="81170" y1="41440" x2="84735" y2="42023"/>
                        <a14:foregroundMark x1="86929" y1="44163" x2="86929" y2="44163"/>
                        <a14:foregroundMark x1="86929" y1="32490" x2="91133" y2="32685"/>
                        <a14:foregroundMark x1="91133" y1="32490" x2="86197" y2="30545"/>
                        <a14:foregroundMark x1="86197" y1="30545" x2="86289" y2="34241"/>
                        <a14:foregroundMark x1="86289" y1="34047" x2="91133" y2="34241"/>
                        <a14:foregroundMark x1="89762" y1="30934" x2="88940" y2="29377"/>
                        <a14:foregroundMark x1="88940" y1="28988" x2="90859" y2="29377"/>
                        <a14:foregroundMark x1="95155" y1="39300" x2="91956" y2="41634"/>
                        <a14:foregroundMark x1="91956" y1="41440" x2="87751" y2="41440"/>
                        <a14:foregroundMark x1="87203" y1="27237" x2="87294" y2="29961"/>
                        <a14:foregroundMark x1="95064" y1="32101" x2="95064" y2="32101"/>
                        <a14:foregroundMark x1="95338" y1="28016" x2="95338" y2="26459"/>
                        <a14:foregroundMark x1="95338" y1="26265" x2="95338" y2="37354"/>
                        <a14:foregroundMark x1="80622" y1="24903" x2="91042" y2="20623"/>
                        <a14:foregroundMark x1="91042" y1="20623" x2="94516" y2="25875"/>
                        <a14:foregroundMark x1="94516" y1="25681" x2="93601" y2="23346"/>
                        <a14:foregroundMark x1="91682" y1="22568" x2="82815" y2="23152"/>
                        <a14:foregroundMark x1="82815" y1="22763" x2="81353" y2="25875"/>
                        <a14:foregroundMark x1="93144" y1="22763" x2="94790" y2="26265"/>
                        <a14:foregroundMark x1="94790" y1="25875" x2="83547" y2="22568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41" b="55040"/>
          <a:stretch/>
        </p:blipFill>
        <p:spPr>
          <a:xfrm>
            <a:off x="8464297" y="2695624"/>
            <a:ext cx="1935419" cy="200813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92A6178-8F42-6F4F-9F36-9BF587CD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r="73469" b="55039"/>
          <a:stretch/>
        </p:blipFill>
        <p:spPr>
          <a:xfrm>
            <a:off x="926013" y="2695626"/>
            <a:ext cx="2522357" cy="200813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7447D88-B422-2949-8317-4E4E9C38F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4961" r="284" b="45838"/>
          <a:stretch/>
        </p:blipFill>
        <p:spPr>
          <a:xfrm>
            <a:off x="939343" y="4670024"/>
            <a:ext cx="9479176" cy="41096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6BB3EA4-BE3C-BD48-8E01-01C800747A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75" b="44942" l="26143" r="44150">
                        <a14:foregroundMark x1="26234" y1="35603" x2="29159" y2="36187"/>
                        <a14:foregroundMark x1="27879" y1="41051" x2="31627" y2="45136"/>
                        <a14:foregroundMark x1="38391" y1="28405" x2="33272" y2="29183"/>
                        <a14:foregroundMark x1="33272" y1="29183" x2="33272" y2="29377"/>
                        <a14:foregroundMark x1="33272" y1="29377" x2="37660" y2="31128"/>
                        <a14:foregroundMark x1="37660" y1="30934" x2="34552" y2="36187"/>
                        <a14:foregroundMark x1="34278" y1="35798" x2="34278" y2="32685"/>
                        <a14:foregroundMark x1="29342" y1="23346" x2="34644" y2="23735"/>
                        <a14:foregroundMark x1="34644" y1="23735" x2="39854" y2="23152"/>
                        <a14:foregroundMark x1="39854" y1="23152" x2="42870" y2="29961"/>
                        <a14:foregroundMark x1="42870" y1="36187" x2="44150" y2="36187"/>
                        <a14:foregroundMark x1="29616" y1="22568" x2="40219" y2="23152"/>
                        <a14:foregroundMark x1="40219" y1="22763" x2="32815" y2="23735"/>
                        <a14:foregroundMark x1="32998" y1="23346" x2="38665" y2="23735"/>
                        <a14:foregroundMark x1="38665" y1="23735" x2="34004" y2="23346"/>
                        <a14:foregroundMark x1="32084" y1="22763" x2="37660" y2="22957"/>
                        <a14:foregroundMark x1="37660" y1="22957" x2="40585" y2="22179"/>
                        <a14:foregroundMark x1="38940" y1="21790" x2="32633" y2="23346"/>
                        <a14:foregroundMark x1="34278" y1="22568" x2="35009" y2="22568"/>
                        <a14:foregroundMark x1="27879" y1="25875" x2="33272" y2="26265"/>
                        <a14:foregroundMark x1="33272" y1="26265" x2="41133" y2="25681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3" r="55505" b="55040"/>
          <a:stretch/>
        </p:blipFill>
        <p:spPr>
          <a:xfrm>
            <a:off x="3448370" y="2695624"/>
            <a:ext cx="1707523" cy="200813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60DD13B-662F-0245-816D-EF383FC095D5}"/>
              </a:ext>
            </a:extLst>
          </p:cNvPr>
          <p:cNvSpPr txBox="1"/>
          <p:nvPr/>
        </p:nvSpPr>
        <p:spPr>
          <a:xfrm>
            <a:off x="10698661" y="5108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A13ABE92-24C4-AB4B-9270-EA286AD5A7E7}"/>
              </a:ext>
            </a:extLst>
          </p:cNvPr>
          <p:cNvSpPr/>
          <p:nvPr/>
        </p:nvSpPr>
        <p:spPr>
          <a:xfrm rot="10604500" flipH="1">
            <a:off x="4231885" y="4928633"/>
            <a:ext cx="3378958" cy="11769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98385" h="1327894">
                <a:moveTo>
                  <a:pt x="145422" y="1327894"/>
                </a:moveTo>
                <a:lnTo>
                  <a:pt x="265233" y="1061831"/>
                </a:lnTo>
                <a:lnTo>
                  <a:pt x="168235" y="1071326"/>
                </a:lnTo>
                <a:cubicBezTo>
                  <a:pt x="242124" y="640054"/>
                  <a:pt x="565699" y="282458"/>
                  <a:pt x="996508" y="136163"/>
                </a:cubicBezTo>
                <a:lnTo>
                  <a:pt x="1180024" y="88683"/>
                </a:lnTo>
                <a:cubicBezTo>
                  <a:pt x="1251474" y="82052"/>
                  <a:pt x="1305798" y="96216"/>
                  <a:pt x="1368685" y="99983"/>
                </a:cubicBezTo>
                <a:cubicBezTo>
                  <a:pt x="1808716" y="158520"/>
                  <a:pt x="2187424" y="434414"/>
                  <a:pt x="2349036" y="829230"/>
                </a:cubicBezTo>
                <a:lnTo>
                  <a:pt x="2264430" y="843601"/>
                </a:lnTo>
                <a:lnTo>
                  <a:pt x="2418414" y="1085927"/>
                </a:lnTo>
                <a:lnTo>
                  <a:pt x="2498385" y="800198"/>
                </a:lnTo>
                <a:lnTo>
                  <a:pt x="2432271" y="820523"/>
                </a:lnTo>
                <a:cubicBezTo>
                  <a:pt x="2241661" y="327203"/>
                  <a:pt x="1734307" y="4427"/>
                  <a:pt x="1248340" y="878"/>
                </a:cubicBezTo>
                <a:cubicBezTo>
                  <a:pt x="1205201" y="-3015"/>
                  <a:pt x="1154087" y="7308"/>
                  <a:pt x="1143179" y="6918"/>
                </a:cubicBezTo>
                <a:cubicBezTo>
                  <a:pt x="576590" y="109403"/>
                  <a:pt x="166067" y="544650"/>
                  <a:pt x="85094" y="1080897"/>
                </a:cubicBezTo>
                <a:lnTo>
                  <a:pt x="0" y="1088783"/>
                </a:lnTo>
                <a:lnTo>
                  <a:pt x="145422" y="132789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007 C 0.0129 0.05857 0.02878 0.10741 0.05313 0.1581 C 0.0681 0.19329 0.10756 0.20695 0.13555 0.20695 C 0.16342 0.20579 0.20599 0.19028 0.22123 0.15509 C 0.24571 0.10417 0.25899 0.0588 0.27331 0.0007 " pathEditMode="fixed" rAng="0" ptsTypes="AAAAA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030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4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156 -1.85185E-6 L -0.07526 -0.05671 C -0.09023 -0.06852 -0.11406 -0.08472 -0.13802 -0.08472 C -0.16536 -0.08472 -0.18672 -0.06852 -0.20156 -0.05671 L -0.27448 -1.85185E-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1" grpId="0" animBg="1"/>
      <p:bldP spid="9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0956D-A712-2540-8504-D44F9E9B07A6}"/>
              </a:ext>
            </a:extLst>
          </p:cNvPr>
          <p:cNvSpPr txBox="1"/>
          <p:nvPr/>
        </p:nvSpPr>
        <p:spPr>
          <a:xfrm>
            <a:off x="1363441" y="462371"/>
            <a:ext cx="499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Trên mỗi toa tàu ghi một số: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B7C55C-7701-AE4C-B1D5-911FBBA99A74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F21CE0-122E-EB41-806A-00C161FD67B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45B24C-A16A-0543-ADC7-66976CE0825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3C3E920-CE48-394C-B239-0B3D9B554E3E}"/>
              </a:ext>
            </a:extLst>
          </p:cNvPr>
          <p:cNvSpPr/>
          <p:nvPr/>
        </p:nvSpPr>
        <p:spPr>
          <a:xfrm>
            <a:off x="926013" y="1129545"/>
            <a:ext cx="9856926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88B96-C523-DD40-925D-C65C2E8C3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3" y="2588859"/>
            <a:ext cx="10391525" cy="227314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643CFE-42D2-0540-93DF-C39560441301}"/>
              </a:ext>
            </a:extLst>
          </p:cNvPr>
          <p:cNvCxnSpPr/>
          <p:nvPr/>
        </p:nvCxnSpPr>
        <p:spPr>
          <a:xfrm>
            <a:off x="3626604" y="1787225"/>
            <a:ext cx="18907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9C3A0A-8F35-744D-9A74-228D6395381B}"/>
              </a:ext>
            </a:extLst>
          </p:cNvPr>
          <p:cNvCxnSpPr/>
          <p:nvPr/>
        </p:nvCxnSpPr>
        <p:spPr>
          <a:xfrm>
            <a:off x="5964264" y="1787225"/>
            <a:ext cx="189079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AE6E2C0-1A27-FA43-9DDE-19E7870449A1}"/>
              </a:ext>
            </a:extLst>
          </p:cNvPr>
          <p:cNvSpPr/>
          <p:nvPr/>
        </p:nvSpPr>
        <p:spPr>
          <a:xfrm>
            <a:off x="5331417" y="2743200"/>
            <a:ext cx="1735810" cy="17668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97ECD8-BB14-524A-9FA8-CD868601E2C5}"/>
              </a:ext>
            </a:extLst>
          </p:cNvPr>
          <p:cNvSpPr/>
          <p:nvPr/>
        </p:nvSpPr>
        <p:spPr>
          <a:xfrm>
            <a:off x="3469037" y="2743199"/>
            <a:ext cx="1735810" cy="176680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1E8E0A-F61F-EE45-9EAC-B1C87FBBC94B}"/>
              </a:ext>
            </a:extLst>
          </p:cNvPr>
          <p:cNvGrpSpPr/>
          <p:nvPr/>
        </p:nvGrpSpPr>
        <p:grpSpPr>
          <a:xfrm>
            <a:off x="3230264" y="4862005"/>
            <a:ext cx="5467999" cy="1200329"/>
            <a:chOff x="2881820" y="1869132"/>
            <a:chExt cx="5467999" cy="120032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EA17D9-E968-FB47-9FFF-E82C6514F2D0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E68E4E-03BC-6D4C-A7C8-10B55861AEA1}"/>
                </a:ext>
              </a:extLst>
            </p:cNvPr>
            <p:cNvSpPr txBox="1"/>
            <p:nvPr/>
          </p:nvSpPr>
          <p:spPr>
            <a:xfrm>
              <a:off x="3915269" y="1869132"/>
              <a:ext cx="1171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7200" dirty="0"/>
                <a:t>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D8A7A6-1867-AA4A-8EE7-321CA3D89B53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400" dirty="0"/>
                <a:t>=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37306EB-4076-A64A-AC9A-FEB79D129C75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76E64CC-9313-A44D-83BA-CC6CA068D135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E46787E-9777-624B-AF04-B437E985E97A}"/>
              </a:ext>
            </a:extLst>
          </p:cNvPr>
          <p:cNvSpPr/>
          <p:nvPr/>
        </p:nvSpPr>
        <p:spPr>
          <a:xfrm>
            <a:off x="3345477" y="5234847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009410-A25A-3942-95E9-07DB337D2737}"/>
              </a:ext>
            </a:extLst>
          </p:cNvPr>
          <p:cNvSpPr/>
          <p:nvPr/>
        </p:nvSpPr>
        <p:spPr>
          <a:xfrm>
            <a:off x="5580491" y="5214461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D82C8F-1D1A-084B-81CB-85B41D200D72}"/>
              </a:ext>
            </a:extLst>
          </p:cNvPr>
          <p:cNvSpPr/>
          <p:nvPr/>
        </p:nvSpPr>
        <p:spPr>
          <a:xfrm>
            <a:off x="7846757" y="5214461"/>
            <a:ext cx="71724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1682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Từ các số bị trừ, số trừ, hiệu,em hãy lập các phép trừ thích hợp.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3F550A-9B5E-4843-9023-41EE29F69681}"/>
              </a:ext>
            </a:extLst>
          </p:cNvPr>
          <p:cNvGrpSpPr/>
          <p:nvPr/>
        </p:nvGrpSpPr>
        <p:grpSpPr>
          <a:xfrm>
            <a:off x="1421244" y="1162780"/>
            <a:ext cx="9743725" cy="2850768"/>
            <a:chOff x="1421244" y="1162780"/>
            <a:chExt cx="9743725" cy="285076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B75EB2D-0DB7-E142-A4D0-84B32206F8F4}"/>
                </a:ext>
              </a:extLst>
            </p:cNvPr>
            <p:cNvGrpSpPr/>
            <p:nvPr/>
          </p:nvGrpSpPr>
          <p:grpSpPr>
            <a:xfrm>
              <a:off x="1421244" y="1162780"/>
              <a:ext cx="9743725" cy="2850768"/>
              <a:chOff x="1421244" y="1259765"/>
              <a:chExt cx="9743725" cy="2850768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7FCD540-841C-0940-91A0-A0C49375C20C}"/>
                  </a:ext>
                </a:extLst>
              </p:cNvPr>
              <p:cNvSpPr/>
              <p:nvPr/>
            </p:nvSpPr>
            <p:spPr>
              <a:xfrm>
                <a:off x="1421244" y="1274678"/>
                <a:ext cx="2853044" cy="809303"/>
              </a:xfrm>
              <a:prstGeom prst="roundRect">
                <a:avLst/>
              </a:prstGeom>
              <a:solidFill>
                <a:srgbClr val="6DCFF6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Số bị trừ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B7E54B40-63F2-5648-811C-2F7C9AD33933}"/>
                  </a:ext>
                </a:extLst>
              </p:cNvPr>
              <p:cNvSpPr/>
              <p:nvPr/>
            </p:nvSpPr>
            <p:spPr>
              <a:xfrm>
                <a:off x="4733273" y="1259765"/>
                <a:ext cx="2853044" cy="809303"/>
              </a:xfrm>
              <a:prstGeom prst="roundRect">
                <a:avLst/>
              </a:prstGeom>
              <a:solidFill>
                <a:srgbClr val="FFE285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Số trừ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5FA6BC9-5030-BD43-9EC3-2734DCC8824C}"/>
                  </a:ext>
                </a:extLst>
              </p:cNvPr>
              <p:cNvSpPr/>
              <p:nvPr/>
            </p:nvSpPr>
            <p:spPr>
              <a:xfrm>
                <a:off x="8028069" y="1274678"/>
                <a:ext cx="2853044" cy="809303"/>
              </a:xfrm>
              <a:prstGeom prst="roundRect">
                <a:avLst/>
              </a:prstGeom>
              <a:solidFill>
                <a:srgbClr val="B7E47C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Hiệu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2C8427E-149E-734A-A28D-DEFF45D4E0A1}"/>
                  </a:ext>
                </a:extLst>
              </p:cNvPr>
              <p:cNvSpPr/>
              <p:nvPr/>
            </p:nvSpPr>
            <p:spPr>
              <a:xfrm>
                <a:off x="1421244" y="2229550"/>
                <a:ext cx="2853044" cy="187286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673E3E7C-ECC3-0E49-B525-E27F5DF1FB0A}"/>
                  </a:ext>
                </a:extLst>
              </p:cNvPr>
              <p:cNvSpPr/>
              <p:nvPr/>
            </p:nvSpPr>
            <p:spPr>
              <a:xfrm>
                <a:off x="4733273" y="2229550"/>
                <a:ext cx="2853044" cy="1872869"/>
              </a:xfrm>
              <a:prstGeom prst="roundRect">
                <a:avLst/>
              </a:prstGeom>
              <a:solidFill>
                <a:srgbClr val="FDE59B">
                  <a:alpha val="70000"/>
                </a:srgbClr>
              </a:solidFill>
              <a:ln>
                <a:solidFill>
                  <a:srgbClr val="FDE5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8E08C3D-01FD-B94C-BB1C-4F8BD08B7178}"/>
                  </a:ext>
                </a:extLst>
              </p:cNvPr>
              <p:cNvSpPr/>
              <p:nvPr/>
            </p:nvSpPr>
            <p:spPr>
              <a:xfrm>
                <a:off x="8028069" y="2237664"/>
                <a:ext cx="2853044" cy="1872869"/>
              </a:xfrm>
              <a:prstGeom prst="roundRect">
                <a:avLst/>
              </a:prstGeom>
              <a:solidFill>
                <a:srgbClr val="CFE6C5">
                  <a:alpha val="89000"/>
                </a:srgbClr>
              </a:solidFill>
              <a:ln>
                <a:solidFill>
                  <a:srgbClr val="CFE6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0803003-A568-684F-A755-7032272562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346" b="89720" l="0" r="97357">
                            <a14:foregroundMark x1="5286" y1="68224" x2="0" y2="71963"/>
                            <a14:foregroundMark x1="59031" y1="85981" x2="96035" y2="60748"/>
                            <a14:foregroundMark x1="96035" y1="60748" x2="97357" y2="6074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7" r="-1"/>
              <a:stretch/>
            </p:blipFill>
            <p:spPr>
              <a:xfrm>
                <a:off x="1561971" y="2447073"/>
                <a:ext cx="2718725" cy="129492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090A26C-355F-7044-9C77-1073B6BCC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600" b="89600" l="4622" r="89916">
                            <a14:foregroundMark x1="4622" y1="24800" x2="33193" y2="64000"/>
                            <a14:foregroundMark x1="33193" y1="64000" x2="34874" y2="67200"/>
                            <a14:foregroundMark x1="67647" y1="88800" x2="89496" y2="40800"/>
                            <a14:foregroundMark x1="89496" y1="40800" x2="89496" y2="40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3273" y="2424874"/>
                <a:ext cx="2853044" cy="1498447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9608689-CEEC-0D48-8F64-AB648222F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0" b="89630" l="4858" r="89879">
                            <a14:foregroundMark x1="4858" y1="28889" x2="4858" y2="28889"/>
                            <a14:foregroundMark x1="29960" y1="16296" x2="14170" y2="20741"/>
                            <a14:foregroundMark x1="14170" y1="20741" x2="12146" y2="22222"/>
                            <a14:foregroundMark x1="12146" y1="21481" x2="26316" y2="14074"/>
                            <a14:foregroundMark x1="26316" y1="12593" x2="37247" y2="34074"/>
                            <a14:foregroundMark x1="37247" y1="34074" x2="37247" y2="32593"/>
                            <a14:foregroundMark x1="37247" y1="31111" x2="42915" y2="57778"/>
                            <a14:foregroundMark x1="42915" y1="57778" x2="42915" y2="49630"/>
                            <a14:foregroundMark x1="65182" y1="58519" x2="72470" y2="51111"/>
                            <a14:foregroundMark x1="72470" y1="49630" x2="70040" y2="3259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8069" y="2335875"/>
                <a:ext cx="3136900" cy="1714500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1BA915-67A8-1346-9E64-2C58B0A14913}"/>
                </a:ext>
              </a:extLst>
            </p:cNvPr>
            <p:cNvSpPr txBox="1"/>
            <p:nvPr/>
          </p:nvSpPr>
          <p:spPr>
            <a:xfrm>
              <a:off x="1683023" y="2706926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A8C414-1192-F149-B45A-AE733DFBF1A3}"/>
                </a:ext>
              </a:extLst>
            </p:cNvPr>
            <p:cNvSpPr txBox="1"/>
            <p:nvPr/>
          </p:nvSpPr>
          <p:spPr>
            <a:xfrm>
              <a:off x="3211504" y="2767171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ln w="12700">
                    <a:solidFill>
                      <a:schemeClr val="bg1"/>
                    </a:solidFill>
                  </a:ln>
                </a:rPr>
                <a:t>54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3A06FC-BE26-1141-97A6-5DA77F0BFBF3}"/>
                </a:ext>
              </a:extLst>
            </p:cNvPr>
            <p:cNvSpPr txBox="1"/>
            <p:nvPr/>
          </p:nvSpPr>
          <p:spPr>
            <a:xfrm>
              <a:off x="5151913" y="2527874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ln w="12700">
                    <a:solidFill>
                      <a:schemeClr val="bg1"/>
                    </a:solidFill>
                  </a:ln>
                </a:rPr>
                <a:t>32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F27A1B-0B9E-5D4F-8E61-784AF7368269}"/>
                </a:ext>
              </a:extLst>
            </p:cNvPr>
            <p:cNvSpPr txBox="1"/>
            <p:nvPr/>
          </p:nvSpPr>
          <p:spPr>
            <a:xfrm>
              <a:off x="6365573" y="2851039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ln w="12700"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2FFD0B-79FB-7248-A5CE-980E9B7934EF}"/>
                </a:ext>
              </a:extLst>
            </p:cNvPr>
            <p:cNvSpPr txBox="1"/>
            <p:nvPr/>
          </p:nvSpPr>
          <p:spPr>
            <a:xfrm>
              <a:off x="8431211" y="2633101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ln w="12700">
                    <a:solidFill>
                      <a:schemeClr val="bg1"/>
                    </a:solidFill>
                  </a:ln>
                </a:rPr>
                <a:t>43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15CAFE-E125-F046-8133-06BCCBFCF145}"/>
                </a:ext>
              </a:extLst>
            </p:cNvPr>
            <p:cNvSpPr txBox="1"/>
            <p:nvPr/>
          </p:nvSpPr>
          <p:spPr>
            <a:xfrm>
              <a:off x="9852854" y="3020999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ln w="12700">
                    <a:solidFill>
                      <a:schemeClr val="bg1"/>
                    </a:solidFill>
                  </a:ln>
                </a:rPr>
                <a:t>22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909F70-045C-ED43-BD23-7D3281555E4A}"/>
              </a:ext>
            </a:extLst>
          </p:cNvPr>
          <p:cNvGrpSpPr/>
          <p:nvPr/>
        </p:nvGrpSpPr>
        <p:grpSpPr>
          <a:xfrm>
            <a:off x="8021534" y="2228229"/>
            <a:ext cx="1516424" cy="1714500"/>
            <a:chOff x="8052472" y="4103645"/>
            <a:chExt cx="1516424" cy="17145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265F6AF-ADD3-2A4A-A60D-EC4913D36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59"/>
            <a:stretch/>
          </p:blipFill>
          <p:spPr>
            <a:xfrm>
              <a:off x="8052472" y="4103645"/>
              <a:ext cx="1516424" cy="17145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C134179-F04E-5A4B-94FD-ECFDC2853CEE}"/>
                </a:ext>
              </a:extLst>
            </p:cNvPr>
            <p:cNvSpPr txBox="1"/>
            <p:nvPr/>
          </p:nvSpPr>
          <p:spPr>
            <a:xfrm>
              <a:off x="8470413" y="4503487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ln w="12700">
                    <a:solidFill>
                      <a:schemeClr val="bg1"/>
                    </a:solidFill>
                  </a:ln>
                </a:rPr>
                <a:t>43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3A5154-580A-B346-A1CE-50A49681D3DA}"/>
              </a:ext>
            </a:extLst>
          </p:cNvPr>
          <p:cNvGrpSpPr/>
          <p:nvPr/>
        </p:nvGrpSpPr>
        <p:grpSpPr>
          <a:xfrm>
            <a:off x="6086886" y="2317228"/>
            <a:ext cx="1364570" cy="1507066"/>
            <a:chOff x="6133322" y="4192644"/>
            <a:chExt cx="1364570" cy="150706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17533AC-E04F-DA4D-932D-CAF82D9BA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09" r="4636"/>
            <a:stretch/>
          </p:blipFill>
          <p:spPr>
            <a:xfrm>
              <a:off x="6133322" y="4192644"/>
              <a:ext cx="1364570" cy="150706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A229FCC-0E71-CC40-A5CE-95BA9D91A61D}"/>
                </a:ext>
              </a:extLst>
            </p:cNvPr>
            <p:cNvSpPr txBox="1"/>
            <p:nvPr/>
          </p:nvSpPr>
          <p:spPr>
            <a:xfrm>
              <a:off x="6406448" y="4729135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ln w="12700"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E7CC90-6117-6B47-9F65-FB8C1D8CD0E0}"/>
              </a:ext>
            </a:extLst>
          </p:cNvPr>
          <p:cNvGrpSpPr/>
          <p:nvPr/>
        </p:nvGrpSpPr>
        <p:grpSpPr>
          <a:xfrm>
            <a:off x="1531033" y="2346229"/>
            <a:ext cx="1239862" cy="1281320"/>
            <a:chOff x="1561971" y="4221645"/>
            <a:chExt cx="1239862" cy="128132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4B12A6C-C2C9-A047-AEEB-0D36CF9E6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  <a14:imgEffect>
                        <a14:sharpenSoften amoun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89"/>
            <a:stretch/>
          </p:blipFill>
          <p:spPr>
            <a:xfrm>
              <a:off x="1561971" y="4221645"/>
              <a:ext cx="1239862" cy="128132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895CC10-3C05-9A46-BEBF-8612F1DBA82B}"/>
                </a:ext>
              </a:extLst>
            </p:cNvPr>
            <p:cNvSpPr txBox="1"/>
            <p:nvPr/>
          </p:nvSpPr>
          <p:spPr>
            <a:xfrm>
              <a:off x="1693918" y="4582067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26905-3420-F24E-896D-C487412BC26B}"/>
              </a:ext>
            </a:extLst>
          </p:cNvPr>
          <p:cNvGrpSpPr/>
          <p:nvPr/>
        </p:nvGrpSpPr>
        <p:grpSpPr>
          <a:xfrm>
            <a:off x="2979129" y="4454075"/>
            <a:ext cx="3856014" cy="1794618"/>
            <a:chOff x="2979129" y="4454075"/>
            <a:chExt cx="3856014" cy="179461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739B17-5586-1D4C-838F-CD526E8D0AB6}"/>
                </a:ext>
              </a:extLst>
            </p:cNvPr>
            <p:cNvSpPr txBox="1"/>
            <p:nvPr/>
          </p:nvSpPr>
          <p:spPr>
            <a:xfrm>
              <a:off x="5663568" y="4454075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400" dirty="0"/>
                <a:t>=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4A94E1-3D4E-E547-A087-119A343F086E}"/>
                </a:ext>
              </a:extLst>
            </p:cNvPr>
            <p:cNvSpPr txBox="1"/>
            <p:nvPr/>
          </p:nvSpPr>
          <p:spPr>
            <a:xfrm>
              <a:off x="2980675" y="5479252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400" dirty="0"/>
                <a:t>-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0B58C2-994A-1244-9617-4D2EEC0A7DB9}"/>
                </a:ext>
              </a:extLst>
            </p:cNvPr>
            <p:cNvSpPr txBox="1"/>
            <p:nvPr/>
          </p:nvSpPr>
          <p:spPr>
            <a:xfrm>
              <a:off x="5663568" y="5479252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400" dirty="0"/>
                <a:t>=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D6A3EEA-749E-904D-94E3-2E78FA6F0488}"/>
                </a:ext>
              </a:extLst>
            </p:cNvPr>
            <p:cNvSpPr txBox="1"/>
            <p:nvPr/>
          </p:nvSpPr>
          <p:spPr>
            <a:xfrm>
              <a:off x="2979129" y="4454075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400" dirty="0"/>
                <a:t>-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5EC62E-E4C8-1647-8E95-1CD7116AD818}"/>
              </a:ext>
            </a:extLst>
          </p:cNvPr>
          <p:cNvGrpSpPr/>
          <p:nvPr/>
        </p:nvGrpSpPr>
        <p:grpSpPr>
          <a:xfrm>
            <a:off x="9511650" y="2243727"/>
            <a:ext cx="1516424" cy="1714500"/>
            <a:chOff x="9527090" y="4103645"/>
            <a:chExt cx="1516424" cy="17145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0CD0BA6-13C9-ED46-B5D0-4EA369735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r="4510"/>
            <a:stretch/>
          </p:blipFill>
          <p:spPr>
            <a:xfrm>
              <a:off x="9527090" y="4103645"/>
              <a:ext cx="1516424" cy="17145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3D8B3B9-F3D1-C84C-94AD-5D1A0A1DAAE2}"/>
                </a:ext>
              </a:extLst>
            </p:cNvPr>
            <p:cNvSpPr txBox="1"/>
            <p:nvPr/>
          </p:nvSpPr>
          <p:spPr>
            <a:xfrm>
              <a:off x="9861060" y="4860389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ln w="12700">
                    <a:solidFill>
                      <a:schemeClr val="bg1"/>
                    </a:solidFill>
                  </a:ln>
                </a:rPr>
                <a:t>22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E03B75-07E7-8B4D-BE6C-EC6B8E2779E9}"/>
              </a:ext>
            </a:extLst>
          </p:cNvPr>
          <p:cNvGrpSpPr/>
          <p:nvPr/>
        </p:nvGrpSpPr>
        <p:grpSpPr>
          <a:xfrm>
            <a:off x="4714813" y="2308609"/>
            <a:ext cx="1364570" cy="1507066"/>
            <a:chOff x="4761249" y="4184025"/>
            <a:chExt cx="1364570" cy="150706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38356AE-177F-CA4C-8A24-092355E74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45"/>
            <a:stretch/>
          </p:blipFill>
          <p:spPr>
            <a:xfrm>
              <a:off x="4761249" y="4184025"/>
              <a:ext cx="1364570" cy="1507066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39115A-465B-184F-9AAE-23245A3CA562}"/>
                </a:ext>
              </a:extLst>
            </p:cNvPr>
            <p:cNvSpPr txBox="1"/>
            <p:nvPr/>
          </p:nvSpPr>
          <p:spPr>
            <a:xfrm>
              <a:off x="5192788" y="4405970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ln w="12700">
                    <a:solidFill>
                      <a:schemeClr val="bg1"/>
                    </a:solidFill>
                  </a:ln>
                </a:rPr>
                <a:t>32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C3849D-20CF-814A-AF03-4E82F93021E4}"/>
              </a:ext>
            </a:extLst>
          </p:cNvPr>
          <p:cNvGrpSpPr/>
          <p:nvPr/>
        </p:nvGrpSpPr>
        <p:grpSpPr>
          <a:xfrm>
            <a:off x="2949737" y="2346229"/>
            <a:ext cx="1327997" cy="1276680"/>
            <a:chOff x="2980675" y="4221645"/>
            <a:chExt cx="1327997" cy="127668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C83585B-B835-7B4B-B625-81B4A65CA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89"/>
            <a:stretch/>
          </p:blipFill>
          <p:spPr>
            <a:xfrm>
              <a:off x="3001148" y="4221645"/>
              <a:ext cx="1307524" cy="127668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4EE869-E3A5-3440-B744-D1C7D128EB2C}"/>
                </a:ext>
              </a:extLst>
            </p:cNvPr>
            <p:cNvGrpSpPr/>
            <p:nvPr/>
          </p:nvGrpSpPr>
          <p:grpSpPr>
            <a:xfrm>
              <a:off x="2980675" y="4454075"/>
              <a:ext cx="1171575" cy="834568"/>
              <a:chOff x="2980675" y="4454075"/>
              <a:chExt cx="1171575" cy="83456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758E1A-1B24-E74B-B232-BC0B1ACC1D9A}"/>
                  </a:ext>
                </a:extLst>
              </p:cNvPr>
              <p:cNvSpPr txBox="1"/>
              <p:nvPr/>
            </p:nvSpPr>
            <p:spPr>
              <a:xfrm>
                <a:off x="2980675" y="4454075"/>
                <a:ext cx="1171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400" dirty="0"/>
                  <a:t>-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39CEFB6-8A6C-504B-8695-0B43C851AB27}"/>
                  </a:ext>
                </a:extLst>
              </p:cNvPr>
              <p:cNvSpPr txBox="1"/>
              <p:nvPr/>
            </p:nvSpPr>
            <p:spPr>
              <a:xfrm>
                <a:off x="3222399" y="4642312"/>
                <a:ext cx="771908" cy="646331"/>
              </a:xfrm>
              <a:prstGeom prst="rect">
                <a:avLst/>
              </a:prstGeom>
              <a:solidFill>
                <a:srgbClr val="B2E3FC"/>
              </a:solidFill>
              <a:ln w="38100">
                <a:noFill/>
              </a:ln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3600" b="1" dirty="0">
                    <a:ln w="1270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6641 0.219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11289 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11458 0.393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4219 0.418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3516 0.378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255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174</cp:revision>
  <dcterms:created xsi:type="dcterms:W3CDTF">2021-06-02T01:34:28Z</dcterms:created>
  <dcterms:modified xsi:type="dcterms:W3CDTF">2025-09-07T09:31:39Z</dcterms:modified>
</cp:coreProperties>
</file>