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1" r:id="rId4"/>
    <p:sldId id="276" r:id="rId5"/>
    <p:sldId id="292" r:id="rId6"/>
    <p:sldId id="278" r:id="rId7"/>
    <p:sldId id="281" r:id="rId8"/>
    <p:sldId id="279" r:id="rId9"/>
    <p:sldId id="282" r:id="rId10"/>
    <p:sldId id="283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2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72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931" y="831276"/>
            <a:ext cx="11679380" cy="281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Ba ngày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16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9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năm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2025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       Toán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Bài 3 – Số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bị trừ, số trừ, hiệu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(tr 14)</a:t>
            </a:r>
          </a:p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4A650-E666-4199-B36E-9A7B86D30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49" y="2784764"/>
            <a:ext cx="2434535" cy="38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804416" y="2303026"/>
            <a:ext cx="830275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smtClean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00B05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7816" y="170821"/>
            <a:ext cx="3059418" cy="118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6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804416" y="2303026"/>
            <a:ext cx="830275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smtClean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00B05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71499" y="224812"/>
            <a:ext cx="3088583" cy="11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31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279</Words>
  <Application>Microsoft Office PowerPoint</Application>
  <PresentationFormat>Widescreen</PresentationFormat>
  <Paragraphs>100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HP001 4 hàng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174</cp:revision>
  <dcterms:created xsi:type="dcterms:W3CDTF">2021-06-02T01:34:28Z</dcterms:created>
  <dcterms:modified xsi:type="dcterms:W3CDTF">2025-09-07T09:31:19Z</dcterms:modified>
</cp:coreProperties>
</file>