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</p:sldMasterIdLst>
  <p:sldIdLst>
    <p:sldId id="256" r:id="rId3"/>
    <p:sldId id="286" r:id="rId4"/>
    <p:sldId id="289" r:id="rId5"/>
    <p:sldId id="262" r:id="rId6"/>
    <p:sldId id="290" r:id="rId7"/>
    <p:sldId id="264" r:id="rId8"/>
    <p:sldId id="268" r:id="rId9"/>
    <p:sldId id="269" r:id="rId10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06D3B"/>
    <a:srgbClr val="B2E3FC"/>
    <a:srgbClr val="F2CECB"/>
    <a:srgbClr val="F4D8D6"/>
    <a:srgbClr val="F6B843"/>
    <a:srgbClr val="F2D6C6"/>
    <a:srgbClr val="F4D3E1"/>
    <a:srgbClr val="DFEFDB"/>
    <a:srgbClr val="CFE6C6"/>
    <a:srgbClr val="FDE59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959" autoAdjust="0"/>
    <p:restoredTop sz="94660"/>
  </p:normalViewPr>
  <p:slideViewPr>
    <p:cSldViewPr snapToGrid="0">
      <p:cViewPr varScale="1">
        <p:scale>
          <a:sx n="70" d="100"/>
          <a:sy n="70" d="100"/>
        </p:scale>
        <p:origin x="498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theme" Target="theme/theme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presProps" Target="presProps.xml"/><Relationship Id="rId5" Type="http://schemas.openxmlformats.org/officeDocument/2006/relationships/slide" Target="slides/slide3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2575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27482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8087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4197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27646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01788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3242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8003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03392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44602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620383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3290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76850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77593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0971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172758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92263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76010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91291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8703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445072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1216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3265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83242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657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815978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838200" y="1122680"/>
            <a:ext cx="105156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838200" y="3602359"/>
            <a:ext cx="10515600" cy="1655445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2025/9/7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4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4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163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 advTm="0">
        <p:circle/>
      </p:transition>
    </mc:Choice>
    <mc:Fallback xmlns="">
      <p:transition spd="slow" advClick="0" advTm="0">
        <p:circl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426443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91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126635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3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microsoft.com/office/2007/relationships/hdphoto" Target="../media/hdphoto5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5" Type="http://schemas.microsoft.com/office/2007/relationships/hdphoto" Target="../media/hdphoto4.wdp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microsoft.com/office/2007/relationships/hdphoto" Target="../media/hdphoto11.wdp"/><Relationship Id="rId18" Type="http://schemas.openxmlformats.org/officeDocument/2006/relationships/image" Target="../media/image14.png"/><Relationship Id="rId3" Type="http://schemas.microsoft.com/office/2007/relationships/hdphoto" Target="../media/hdphoto6.wdp"/><Relationship Id="rId7" Type="http://schemas.microsoft.com/office/2007/relationships/hdphoto" Target="../media/hdphoto8.wdp"/><Relationship Id="rId12" Type="http://schemas.openxmlformats.org/officeDocument/2006/relationships/image" Target="../media/image11.png"/><Relationship Id="rId17" Type="http://schemas.microsoft.com/office/2007/relationships/hdphoto" Target="../media/hdphoto13.wdp"/><Relationship Id="rId2" Type="http://schemas.openxmlformats.org/officeDocument/2006/relationships/image" Target="../media/image6.png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png"/><Relationship Id="rId11" Type="http://schemas.microsoft.com/office/2007/relationships/hdphoto" Target="../media/hdphoto10.wdp"/><Relationship Id="rId5" Type="http://schemas.microsoft.com/office/2007/relationships/hdphoto" Target="../media/hdphoto7.wdp"/><Relationship Id="rId15" Type="http://schemas.microsoft.com/office/2007/relationships/hdphoto" Target="../media/hdphoto12.wdp"/><Relationship Id="rId10" Type="http://schemas.openxmlformats.org/officeDocument/2006/relationships/image" Target="../media/image10.png"/><Relationship Id="rId19" Type="http://schemas.microsoft.com/office/2007/relationships/hdphoto" Target="../media/hdphoto14.wdp"/><Relationship Id="rId4" Type="http://schemas.openxmlformats.org/officeDocument/2006/relationships/image" Target="../media/image7.png"/><Relationship Id="rId9" Type="http://schemas.microsoft.com/office/2007/relationships/hdphoto" Target="../media/hdphoto9.wdp"/><Relationship Id="rId1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265339" y="317237"/>
            <a:ext cx="61636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ÔN TẬP VÀ BỔ SUNG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909069" y="2114120"/>
            <a:ext cx="6373861" cy="262975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3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CÁC THÀNH PHẦN CỦA 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PHÉP CỘNG, PHÉP TRỪ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87931" y="831276"/>
            <a:ext cx="11679380" cy="2810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8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 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Thứ Hai ngày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15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tháng 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9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năm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2025</a:t>
            </a:r>
            <a:endParaRPr kumimoji="0" lang="en-US" sz="32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38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              Toán</a:t>
            </a:r>
            <a:endParaRPr kumimoji="0" lang="en-US" sz="3200" b="1" i="0" u="none" strike="noStrike" kern="120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38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      Bài 3 – Số</a:t>
            </a:r>
            <a:r>
              <a:rPr kumimoji="0" lang="en-US" sz="3200" b="1" i="0" u="none" strike="noStrike" kern="1200" cap="none" spc="0" normalizeH="0" noProof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hạng, tổng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(tr 13)</a:t>
            </a:r>
          </a:p>
          <a:p>
            <a:pPr marL="0" marR="0" lvl="0" indent="0" algn="l" defTabSz="914400" rtl="0" eaLnBrk="1" fontAlgn="auto" latinLnBrk="0" hangingPunct="1">
              <a:lnSpc>
                <a:spcPct val="138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444A650-E666-4199-B36E-9A7B86D309A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2049" y="2784764"/>
            <a:ext cx="2434535" cy="38057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0588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804416" y="2303026"/>
            <a:ext cx="8302752" cy="17543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 smtClean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00B05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377816" y="170821"/>
            <a:ext cx="3059418" cy="11877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96015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157247" y="120848"/>
            <a:ext cx="2783540" cy="1080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14C0F931-482B-274C-AC72-6864C961D75D}"/>
              </a:ext>
            </a:extLst>
          </p:cNvPr>
          <p:cNvSpPr txBox="1"/>
          <p:nvPr/>
        </p:nvSpPr>
        <p:spPr>
          <a:xfrm>
            <a:off x="4707041" y="466613"/>
            <a:ext cx="27779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2800" dirty="0"/>
              <a:t>Số hạng, tổng</a:t>
            </a: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838F6D19-1DC5-A344-B56D-6D8F3BFDA999}"/>
              </a:ext>
            </a:extLst>
          </p:cNvPr>
          <p:cNvSpPr/>
          <p:nvPr/>
        </p:nvSpPr>
        <p:spPr>
          <a:xfrm>
            <a:off x="4587484" y="260632"/>
            <a:ext cx="3017032" cy="935182"/>
          </a:xfrm>
          <a:prstGeom prst="roundRect">
            <a:avLst/>
          </a:prstGeom>
          <a:noFill/>
          <a:ln w="28575">
            <a:solidFill>
              <a:srgbClr val="81C95B"/>
            </a:solidFill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9EA6A6D-DC47-4246-A0C1-5323E913190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33000"/>
                    </a14:imgEffect>
                    <a14:imgEffect>
                      <a14:brightnessContrast bright="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87" t="6640"/>
          <a:stretch/>
        </p:blipFill>
        <p:spPr>
          <a:xfrm>
            <a:off x="1326238" y="1534766"/>
            <a:ext cx="5465137" cy="1927579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138138FD-108B-BF45-9397-EFBF2C1B115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569" b="93780" l="9551" r="89888">
                        <a14:foregroundMark x1="24719" y1="24880" x2="67416" y2="28230"/>
                        <a14:foregroundMark x1="67416" y1="27273" x2="26966" y2="21053"/>
                        <a14:foregroundMark x1="67416" y1="93780" x2="67416" y2="93780"/>
                        <a14:foregroundMark x1="38764" y1="12440" x2="38764" y2="12440"/>
                        <a14:foregroundMark x1="41573" y1="12440" x2="61798" y2="14833"/>
                        <a14:foregroundMark x1="61798" y1="13876" x2="40449" y2="12440"/>
                        <a14:foregroundMark x1="40449" y1="11483" x2="62360" y2="12440"/>
                        <a14:foregroundMark x1="62360" y1="12440" x2="64607" y2="13397"/>
                        <a14:foregroundMark x1="56180" y1="36842" x2="51685" y2="34450"/>
                      </a14:backgroundRemoval>
                    </a14:imgEffect>
                    <a14:imgEffect>
                      <a14:sharpenSoften amount="27000"/>
                    </a14:imgEffect>
                    <a14:imgEffect>
                      <a14:brightnessContrast bright="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77313">
            <a:off x="9671411" y="1715969"/>
            <a:ext cx="1707395" cy="2004750"/>
          </a:xfrm>
          <a:prstGeom prst="rect">
            <a:avLst/>
          </a:prstGeom>
        </p:spPr>
      </p:pic>
      <p:sp>
        <p:nvSpPr>
          <p:cNvPr id="26" name="Rounded Rectangular Callout 25">
            <a:extLst>
              <a:ext uri="{FF2B5EF4-FFF2-40B4-BE49-F238E27FC236}">
                <a16:creationId xmlns:a16="http://schemas.microsoft.com/office/drawing/2014/main" id="{25EA6013-7E67-034B-9D36-BB0351535865}"/>
              </a:ext>
            </a:extLst>
          </p:cNvPr>
          <p:cNvSpPr/>
          <p:nvPr/>
        </p:nvSpPr>
        <p:spPr>
          <a:xfrm>
            <a:off x="7807988" y="852604"/>
            <a:ext cx="2536546" cy="921898"/>
          </a:xfrm>
          <a:prstGeom prst="wedgeRoundRectCallout">
            <a:avLst>
              <a:gd name="adj1" fmla="val 38889"/>
              <a:gd name="adj2" fmla="val 78308"/>
              <a:gd name="adj3" fmla="val 1666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56E6917-7C48-2E46-AC41-8CDF7E90AC50}"/>
              </a:ext>
            </a:extLst>
          </p:cNvPr>
          <p:cNvSpPr/>
          <p:nvPr/>
        </p:nvSpPr>
        <p:spPr>
          <a:xfrm>
            <a:off x="7807988" y="898241"/>
            <a:ext cx="253654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VN" sz="2400" dirty="0"/>
              <a:t>Có tất cả bao nhiêu con cá?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7EF86E7-64FA-3D40-A5C6-3BC2B5E28142}"/>
              </a:ext>
            </a:extLst>
          </p:cNvPr>
          <p:cNvSpPr/>
          <p:nvPr/>
        </p:nvSpPr>
        <p:spPr>
          <a:xfrm>
            <a:off x="7281146" y="2681907"/>
            <a:ext cx="317274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VN" sz="2400" dirty="0"/>
              <a:t>6 + 3 = 9</a:t>
            </a:r>
          </a:p>
          <a:p>
            <a:r>
              <a:rPr lang="en-VN" sz="2400" dirty="0"/>
              <a:t>Có tất cả 9 con cá</a:t>
            </a: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3F49F5F3-A722-BF46-9F89-0D927E6D9D74}"/>
              </a:ext>
            </a:extLst>
          </p:cNvPr>
          <p:cNvSpPr/>
          <p:nvPr/>
        </p:nvSpPr>
        <p:spPr>
          <a:xfrm>
            <a:off x="1271588" y="3600754"/>
            <a:ext cx="9279506" cy="2773171"/>
          </a:xfrm>
          <a:prstGeom prst="roundRect">
            <a:avLst/>
          </a:prstGeom>
          <a:solidFill>
            <a:srgbClr val="FFE285">
              <a:alpha val="85000"/>
            </a:srgbClr>
          </a:solidFill>
          <a:ln>
            <a:solidFill>
              <a:srgbClr val="FFE285"/>
            </a:solidFill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249B2C73-DE33-5941-BF82-FF69031650DC}"/>
              </a:ext>
            </a:extLst>
          </p:cNvPr>
          <p:cNvSpPr/>
          <p:nvPr/>
        </p:nvSpPr>
        <p:spPr>
          <a:xfrm>
            <a:off x="2392443" y="3866016"/>
            <a:ext cx="672402" cy="71609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CE561D-F7FA-1645-A396-FC83B773FD40}"/>
              </a:ext>
            </a:extLst>
          </p:cNvPr>
          <p:cNvSpPr txBox="1"/>
          <p:nvPr/>
        </p:nvSpPr>
        <p:spPr>
          <a:xfrm>
            <a:off x="3742294" y="3972889"/>
            <a:ext cx="11715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4400" dirty="0"/>
              <a:t>+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A9E1B99-BCD5-C84C-9992-6829CA85A03B}"/>
              </a:ext>
            </a:extLst>
          </p:cNvPr>
          <p:cNvSpPr/>
          <p:nvPr/>
        </p:nvSpPr>
        <p:spPr>
          <a:xfrm>
            <a:off x="5591318" y="3866016"/>
            <a:ext cx="672402" cy="71609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chemeClr val="tx1"/>
                </a:solidFill>
              </a:rPr>
              <a:t>3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80E8278-0C67-5E4D-8E5B-7A693B3240FC}"/>
              </a:ext>
            </a:extLst>
          </p:cNvPr>
          <p:cNvSpPr txBox="1"/>
          <p:nvPr/>
        </p:nvSpPr>
        <p:spPr>
          <a:xfrm>
            <a:off x="6688424" y="3972889"/>
            <a:ext cx="11715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4400" dirty="0"/>
              <a:t>=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78023970-C700-F244-99FF-9A78C039F25C}"/>
              </a:ext>
            </a:extLst>
          </p:cNvPr>
          <p:cNvSpPr/>
          <p:nvPr/>
        </p:nvSpPr>
        <p:spPr>
          <a:xfrm>
            <a:off x="8515518" y="3879303"/>
            <a:ext cx="672402" cy="71609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35" name="Rounded Rectangle 34">
            <a:extLst>
              <a:ext uri="{FF2B5EF4-FFF2-40B4-BE49-F238E27FC236}">
                <a16:creationId xmlns:a16="http://schemas.microsoft.com/office/drawing/2014/main" id="{E3225007-6AA7-9243-A487-A6331DD16698}"/>
              </a:ext>
            </a:extLst>
          </p:cNvPr>
          <p:cNvSpPr/>
          <p:nvPr/>
        </p:nvSpPr>
        <p:spPr>
          <a:xfrm>
            <a:off x="1760019" y="4693029"/>
            <a:ext cx="1806066" cy="618213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2800" dirty="0">
                <a:solidFill>
                  <a:srgbClr val="FF0000"/>
                </a:solidFill>
              </a:rPr>
              <a:t>Số hạng</a:t>
            </a: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39E630E8-77CB-DF4B-9878-C4B0E60751C4}"/>
              </a:ext>
            </a:extLst>
          </p:cNvPr>
          <p:cNvSpPr/>
          <p:nvPr/>
        </p:nvSpPr>
        <p:spPr>
          <a:xfrm>
            <a:off x="4985309" y="4693028"/>
            <a:ext cx="1806066" cy="618213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2800" dirty="0">
                <a:solidFill>
                  <a:srgbClr val="FF0000"/>
                </a:solidFill>
              </a:rPr>
              <a:t>Số hạng</a:t>
            </a:r>
          </a:p>
        </p:txBody>
      </p:sp>
      <p:sp>
        <p:nvSpPr>
          <p:cNvPr id="42" name="Rounded Rectangle 41">
            <a:extLst>
              <a:ext uri="{FF2B5EF4-FFF2-40B4-BE49-F238E27FC236}">
                <a16:creationId xmlns:a16="http://schemas.microsoft.com/office/drawing/2014/main" id="{039AA5FF-29E5-1D43-9134-AE7C018B507C}"/>
              </a:ext>
            </a:extLst>
          </p:cNvPr>
          <p:cNvSpPr/>
          <p:nvPr/>
        </p:nvSpPr>
        <p:spPr>
          <a:xfrm>
            <a:off x="8016046" y="4687905"/>
            <a:ext cx="1806066" cy="618213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2800" dirty="0">
                <a:solidFill>
                  <a:srgbClr val="FF0000"/>
                </a:solidFill>
              </a:rPr>
              <a:t>Tổng</a:t>
            </a:r>
          </a:p>
        </p:txBody>
      </p:sp>
      <p:sp>
        <p:nvSpPr>
          <p:cNvPr id="9" name="Right Brace 8">
            <a:extLst>
              <a:ext uri="{FF2B5EF4-FFF2-40B4-BE49-F238E27FC236}">
                <a16:creationId xmlns:a16="http://schemas.microsoft.com/office/drawing/2014/main" id="{513D04D6-B31B-AC4A-88A4-E0A1A018BEED}"/>
              </a:ext>
            </a:extLst>
          </p:cNvPr>
          <p:cNvSpPr/>
          <p:nvPr/>
        </p:nvSpPr>
        <p:spPr>
          <a:xfrm rot="5400000">
            <a:off x="4075075" y="2959175"/>
            <a:ext cx="401243" cy="5031356"/>
          </a:xfrm>
          <a:prstGeom prst="rightBrace">
            <a:avLst>
              <a:gd name="adj1" fmla="val 60019"/>
              <a:gd name="adj2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AFD42E6-1AE5-F847-A74A-9778B727A543}"/>
              </a:ext>
            </a:extLst>
          </p:cNvPr>
          <p:cNvSpPr/>
          <p:nvPr/>
        </p:nvSpPr>
        <p:spPr>
          <a:xfrm>
            <a:off x="1796572" y="5744505"/>
            <a:ext cx="499480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VN" sz="2800" dirty="0"/>
              <a:t>6 + 3 cũng gọi là tổng.</a:t>
            </a:r>
          </a:p>
        </p:txBody>
      </p:sp>
    </p:spTree>
    <p:extLst>
      <p:ext uri="{BB962C8B-B14F-4D97-AF65-F5344CB8AC3E}">
        <p14:creationId xmlns:p14="http://schemas.microsoft.com/office/powerpoint/2010/main" val="1864739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6" presetClass="emph" presetSubtype="0" repeatCount="200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6" presetClass="emph" presetSubtype="0" repeatCount="2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500" tmFilter="0, 0; .2, .5; .8, .5; 1, 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" dur="250" autoRev="1" fill="hold"/>
                                            <p:tgtEl>
                                              <p:spTgt spid="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6" presetID="2" presetClass="entr" presetSubtype="2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8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9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" fill="hold">
                          <p:stCondLst>
                            <p:cond delay="indefinite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6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28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9" fill="hold">
                          <p:stCondLst>
                            <p:cond delay="indefinite"/>
                          </p:stCondLst>
                          <p:childTnLst>
                            <p:par>
                              <p:cTn id="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1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8" fill="hold">
                          <p:stCondLst>
                            <p:cond delay="indefinite"/>
                          </p:stCondLst>
                          <p:childTnLst>
                            <p:par>
                              <p:cTn id="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5" fill="hold">
                          <p:stCondLst>
                            <p:cond delay="indefinite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0" fill="hold">
                          <p:stCondLst>
                            <p:cond delay="indefinite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7" fill="hold">
                          <p:stCondLst>
                            <p:cond delay="indefinite"/>
                          </p:stCondLst>
                          <p:childTnLst>
                            <p:par>
                              <p:cTn id="8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2" fill="hold">
                          <p:stCondLst>
                            <p:cond delay="indefinite"/>
                          </p:stCondLst>
                          <p:childTnLst>
                            <p:par>
                              <p:cTn id="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7" fill="hold">
                          <p:stCondLst>
                            <p:cond delay="indefinite"/>
                          </p:stCondLst>
                          <p:childTnLst>
                            <p:par>
                              <p:cTn id="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2" fill="hold">
                          <p:stCondLst>
                            <p:cond delay="indefinite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06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8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0" grpId="1"/>
          <p:bldP spid="21" grpId="0" animBg="1"/>
          <p:bldP spid="21" grpId="1" animBg="1"/>
          <p:bldP spid="26" grpId="0" animBg="1"/>
          <p:bldP spid="27" grpId="0"/>
          <p:bldP spid="28" grpId="0" build="p"/>
          <p:bldP spid="4" grpId="0" animBg="1"/>
          <p:bldP spid="30" grpId="0" animBg="1"/>
          <p:bldP spid="8" grpId="0"/>
          <p:bldP spid="32" grpId="0" animBg="1"/>
          <p:bldP spid="33" grpId="0"/>
          <p:bldP spid="34" grpId="0" animBg="1"/>
          <p:bldP spid="35" grpId="0" animBg="1"/>
          <p:bldP spid="37" grpId="0" animBg="1"/>
          <p:bldP spid="42" grpId="0" animBg="1"/>
          <p:bldP spid="9" grpId="0" animBg="1"/>
          <p:bldP spid="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6" presetClass="emph" presetSubtype="0" repeatCount="200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6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6" presetClass="emph" presetSubtype="0" repeatCount="2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500" tmFilter="0, 0; .2, .5; .8, .5; 1, 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9" dur="250" autoRev="1" fill="hold"/>
                                            <p:tgtEl>
                                              <p:spTgt spid="2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6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" fill="hold">
                          <p:stCondLst>
                            <p:cond delay="indefinite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6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2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28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9" fill="hold">
                          <p:stCondLst>
                            <p:cond delay="indefinite"/>
                          </p:stCondLst>
                          <p:childTnLst>
                            <p:par>
                              <p:cTn id="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1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8" fill="hold">
                          <p:stCondLst>
                            <p:cond delay="indefinite"/>
                          </p:stCondLst>
                          <p:childTnLst>
                            <p:par>
                              <p:cTn id="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5" fill="hold">
                          <p:stCondLst>
                            <p:cond delay="indefinite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0" fill="hold">
                          <p:stCondLst>
                            <p:cond delay="indefinite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7" fill="hold">
                          <p:stCondLst>
                            <p:cond delay="indefinite"/>
                          </p:stCondLst>
                          <p:childTnLst>
                            <p:par>
                              <p:cTn id="8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2" fill="hold">
                          <p:stCondLst>
                            <p:cond delay="indefinite"/>
                          </p:stCondLst>
                          <p:childTnLst>
                            <p:par>
                              <p:cTn id="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7" fill="hold">
                          <p:stCondLst>
                            <p:cond delay="indefinite"/>
                          </p:stCondLst>
                          <p:childTnLst>
                            <p:par>
                              <p:cTn id="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2" fill="hold">
                          <p:stCondLst>
                            <p:cond delay="indefinite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06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8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0" grpId="1"/>
          <p:bldP spid="21" grpId="0" animBg="1"/>
          <p:bldP spid="21" grpId="1" animBg="1"/>
          <p:bldP spid="26" grpId="0" animBg="1"/>
          <p:bldP spid="27" grpId="0"/>
          <p:bldP spid="28" grpId="0" build="p"/>
          <p:bldP spid="4" grpId="0" animBg="1"/>
          <p:bldP spid="30" grpId="0" animBg="1"/>
          <p:bldP spid="8" grpId="0"/>
          <p:bldP spid="32" grpId="0" animBg="1"/>
          <p:bldP spid="33" grpId="0"/>
          <p:bldP spid="34" grpId="0" animBg="1"/>
          <p:bldP spid="35" grpId="0" animBg="1"/>
          <p:bldP spid="37" grpId="0" animBg="1"/>
          <p:bldP spid="42" grpId="0" animBg="1"/>
          <p:bldP spid="9" grpId="0" animBg="1"/>
          <p:bldP spid="43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804416" y="2303026"/>
            <a:ext cx="8302752" cy="17543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 smtClean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00B05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pic>
        <p:nvPicPr>
          <p:cNvPr id="4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471499" y="224812"/>
            <a:ext cx="3088583" cy="11990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60823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135560" y="10724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A4D819D5-7711-9E42-981E-B0A9BED2D81B}"/>
              </a:ext>
            </a:extLst>
          </p:cNvPr>
          <p:cNvGrpSpPr/>
          <p:nvPr/>
        </p:nvGrpSpPr>
        <p:grpSpPr>
          <a:xfrm>
            <a:off x="5331368" y="256535"/>
            <a:ext cx="605826" cy="830997"/>
            <a:chOff x="3174278" y="237323"/>
            <a:chExt cx="605826" cy="830997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82575A4-88F7-D34D-B0B5-81085FEC9A08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451656B-C2D2-3745-9C3D-BA776BAA5F4D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8377527C-1354-B34E-9A27-5261A9BC6210}"/>
              </a:ext>
            </a:extLst>
          </p:cNvPr>
          <p:cNvSpPr txBox="1"/>
          <p:nvPr/>
        </p:nvSpPr>
        <p:spPr>
          <a:xfrm>
            <a:off x="5991563" y="481644"/>
            <a:ext cx="9198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2800" dirty="0"/>
              <a:t>Số?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33949F1-1A7B-1C4C-8367-426B16DB76E0}"/>
              </a:ext>
            </a:extLst>
          </p:cNvPr>
          <p:cNvSpPr/>
          <p:nvPr/>
        </p:nvSpPr>
        <p:spPr>
          <a:xfrm>
            <a:off x="4587484" y="266282"/>
            <a:ext cx="3017032" cy="935182"/>
          </a:xfrm>
          <a:prstGeom prst="roundRect">
            <a:avLst/>
          </a:prstGeom>
          <a:noFill/>
          <a:ln w="28575">
            <a:solidFill>
              <a:srgbClr val="81C95B"/>
            </a:solidFill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graphicFrame>
        <p:nvGraphicFramePr>
          <p:cNvPr id="87" name="Table 7">
            <a:extLst>
              <a:ext uri="{FF2B5EF4-FFF2-40B4-BE49-F238E27FC236}">
                <a16:creationId xmlns:a16="http://schemas.microsoft.com/office/drawing/2014/main" id="{5A16902F-1C07-BE44-A0EB-E954B63972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4922757"/>
              </p:ext>
            </p:extLst>
          </p:nvPr>
        </p:nvGraphicFramePr>
        <p:xfrm>
          <a:off x="1358348" y="1953771"/>
          <a:ext cx="8951843" cy="33470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4579">
                  <a:extLst>
                    <a:ext uri="{9D8B030D-6E8A-4147-A177-3AD203B41FA5}">
                      <a16:colId xmlns:a16="http://schemas.microsoft.com/office/drawing/2014/main" val="2730818847"/>
                    </a:ext>
                  </a:extLst>
                </a:gridCol>
                <a:gridCol w="1691816">
                  <a:extLst>
                    <a:ext uri="{9D8B030D-6E8A-4147-A177-3AD203B41FA5}">
                      <a16:colId xmlns:a16="http://schemas.microsoft.com/office/drawing/2014/main" val="2084869629"/>
                    </a:ext>
                  </a:extLst>
                </a:gridCol>
                <a:gridCol w="1691816">
                  <a:extLst>
                    <a:ext uri="{9D8B030D-6E8A-4147-A177-3AD203B41FA5}">
                      <a16:colId xmlns:a16="http://schemas.microsoft.com/office/drawing/2014/main" val="496326188"/>
                    </a:ext>
                  </a:extLst>
                </a:gridCol>
                <a:gridCol w="1691816">
                  <a:extLst>
                    <a:ext uri="{9D8B030D-6E8A-4147-A177-3AD203B41FA5}">
                      <a16:colId xmlns:a16="http://schemas.microsoft.com/office/drawing/2014/main" val="3763388343"/>
                    </a:ext>
                  </a:extLst>
                </a:gridCol>
                <a:gridCol w="1691816">
                  <a:extLst>
                    <a:ext uri="{9D8B030D-6E8A-4147-A177-3AD203B41FA5}">
                      <a16:colId xmlns:a16="http://schemas.microsoft.com/office/drawing/2014/main" val="2554407999"/>
                    </a:ext>
                  </a:extLst>
                </a:gridCol>
              </a:tblGrid>
              <a:tr h="1189947">
                <a:tc>
                  <a:txBody>
                    <a:bodyPr/>
                    <a:lstStyle/>
                    <a:p>
                      <a:pPr algn="ctr"/>
                      <a:r>
                        <a:rPr lang="en-VN" sz="2800" b="0" dirty="0">
                          <a:solidFill>
                            <a:schemeClr val="tx1"/>
                          </a:solidFill>
                          <a:latin typeface="+mn-lt"/>
                        </a:rPr>
                        <a:t>Số hạng</a:t>
                      </a: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C19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b="0" dirty="0">
                          <a:solidFill>
                            <a:schemeClr val="tx1"/>
                          </a:solidFill>
                          <a:latin typeface="+mn-lt"/>
                        </a:rPr>
                        <a:t>7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F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b="0" dirty="0">
                          <a:solidFill>
                            <a:schemeClr val="tx1"/>
                          </a:solidFill>
                          <a:latin typeface="+mn-lt"/>
                        </a:rPr>
                        <a:t>14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F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b="0" dirty="0">
                          <a:solidFill>
                            <a:schemeClr val="tx1"/>
                          </a:solidFill>
                          <a:latin typeface="+mn-lt"/>
                        </a:rPr>
                        <a:t>20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F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b="0" dirty="0">
                          <a:solidFill>
                            <a:schemeClr val="tx1"/>
                          </a:solidFill>
                          <a:latin typeface="+mn-lt"/>
                        </a:rPr>
                        <a:t>62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F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4669738"/>
                  </a:ext>
                </a:extLst>
              </a:tr>
              <a:tr h="1155327">
                <a:tc>
                  <a:txBody>
                    <a:bodyPr/>
                    <a:lstStyle/>
                    <a:p>
                      <a:pPr algn="ctr"/>
                      <a:r>
                        <a:rPr lang="en-VN" sz="2800" b="0" dirty="0">
                          <a:solidFill>
                            <a:schemeClr val="tx1"/>
                          </a:solidFill>
                          <a:latin typeface="+mn-lt"/>
                        </a:rPr>
                        <a:t>Số hạng</a:t>
                      </a: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C19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VN" sz="32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F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F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dirty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F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dirty="0">
                          <a:solidFill>
                            <a:schemeClr val="tx1"/>
                          </a:solidFill>
                        </a:rPr>
                        <a:t>37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F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9958744"/>
                  </a:ext>
                </a:extLst>
              </a:tr>
              <a:tr h="1001825">
                <a:tc>
                  <a:txBody>
                    <a:bodyPr/>
                    <a:lstStyle/>
                    <a:p>
                      <a:pPr algn="ctr"/>
                      <a:r>
                        <a:rPr lang="en-VN" sz="2800" dirty="0">
                          <a:solidFill>
                            <a:schemeClr val="tx1"/>
                          </a:solidFill>
                        </a:rPr>
                        <a:t>Tổng</a:t>
                      </a: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F4F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F4F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F4F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3200">
                          <a:solidFill>
                            <a:schemeClr val="tx1"/>
                          </a:solidFill>
                        </a:rPr>
                        <a:t>?</a:t>
                      </a:r>
                      <a:endParaRPr lang="en-VN" sz="32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F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7597642"/>
                  </a:ext>
                </a:extLst>
              </a:tr>
            </a:tbl>
          </a:graphicData>
        </a:graphic>
      </p:graphicFrame>
      <p:sp>
        <p:nvSpPr>
          <p:cNvPr id="88" name="Rectangle 87">
            <a:extLst>
              <a:ext uri="{FF2B5EF4-FFF2-40B4-BE49-F238E27FC236}">
                <a16:creationId xmlns:a16="http://schemas.microsoft.com/office/drawing/2014/main" id="{1BFDA5F1-4E85-FB4A-8669-873F9D912863}"/>
              </a:ext>
            </a:extLst>
          </p:cNvPr>
          <p:cNvSpPr/>
          <p:nvPr/>
        </p:nvSpPr>
        <p:spPr>
          <a:xfrm>
            <a:off x="5623452" y="4509368"/>
            <a:ext cx="828023" cy="646331"/>
          </a:xfrm>
          <a:prstGeom prst="rect">
            <a:avLst/>
          </a:prstGeom>
          <a:solidFill>
            <a:srgbClr val="D9F4FD"/>
          </a:solidFill>
        </p:spPr>
        <p:txBody>
          <a:bodyPr wrap="square">
            <a:spAutoFit/>
          </a:bodyPr>
          <a:lstStyle/>
          <a:p>
            <a:pPr lvl="0" algn="ctr"/>
            <a:r>
              <a:rPr lang="en-VN" sz="3600" dirty="0">
                <a:solidFill>
                  <a:srgbClr val="FF0000"/>
                </a:solidFill>
              </a:rPr>
              <a:t>19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ED82FBA9-39D9-9248-AD3C-471DC7A77450}"/>
              </a:ext>
            </a:extLst>
          </p:cNvPr>
          <p:cNvSpPr/>
          <p:nvPr/>
        </p:nvSpPr>
        <p:spPr>
          <a:xfrm>
            <a:off x="7352861" y="4509368"/>
            <a:ext cx="828023" cy="646331"/>
          </a:xfrm>
          <a:prstGeom prst="rect">
            <a:avLst/>
          </a:prstGeom>
          <a:solidFill>
            <a:srgbClr val="D9F4FD"/>
          </a:solidFill>
        </p:spPr>
        <p:txBody>
          <a:bodyPr wrap="square">
            <a:spAutoFit/>
          </a:bodyPr>
          <a:lstStyle/>
          <a:p>
            <a:pPr lvl="0" algn="ctr"/>
            <a:r>
              <a:rPr lang="en-VN" sz="3600" dirty="0">
                <a:solidFill>
                  <a:srgbClr val="FF0000"/>
                </a:solidFill>
              </a:rPr>
              <a:t>50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0A185D63-3B62-2B43-9446-535681FA3FDA}"/>
              </a:ext>
            </a:extLst>
          </p:cNvPr>
          <p:cNvSpPr/>
          <p:nvPr/>
        </p:nvSpPr>
        <p:spPr>
          <a:xfrm>
            <a:off x="9082270" y="4509367"/>
            <a:ext cx="828023" cy="646331"/>
          </a:xfrm>
          <a:prstGeom prst="rect">
            <a:avLst/>
          </a:prstGeom>
          <a:solidFill>
            <a:srgbClr val="D9F4FD"/>
          </a:solidFill>
        </p:spPr>
        <p:txBody>
          <a:bodyPr wrap="square">
            <a:spAutoFit/>
          </a:bodyPr>
          <a:lstStyle/>
          <a:p>
            <a:pPr lvl="0" algn="ctr"/>
            <a:r>
              <a:rPr lang="en-VN" sz="3600" dirty="0">
                <a:solidFill>
                  <a:srgbClr val="FF0000"/>
                </a:solidFill>
              </a:rPr>
              <a:t>99</a:t>
            </a:r>
          </a:p>
        </p:txBody>
      </p:sp>
    </p:spTree>
    <p:extLst>
      <p:ext uri="{BB962C8B-B14F-4D97-AF65-F5344CB8AC3E}">
        <p14:creationId xmlns:p14="http://schemas.microsoft.com/office/powerpoint/2010/main" val="1983554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1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" fill="hold">
                          <p:stCondLst>
                            <p:cond delay="indefinite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1"/>
          <p:bldP spid="11" grpId="0" animBg="1"/>
          <p:bldP spid="88" grpId="0" animBg="1"/>
          <p:bldP spid="94" grpId="0" animBg="1"/>
          <p:bldP spid="9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" fill="hold">
                          <p:stCondLst>
                            <p:cond delay="indefinite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1"/>
          <p:bldP spid="11" grpId="0" animBg="1"/>
          <p:bldP spid="88" grpId="0" animBg="1"/>
          <p:bldP spid="94" grpId="0" animBg="1"/>
          <p:bldP spid="95" grpId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3BB26BA-8639-C648-B4B7-72D44B69FE5E}"/>
              </a:ext>
            </a:extLst>
          </p:cNvPr>
          <p:cNvGrpSpPr/>
          <p:nvPr/>
        </p:nvGrpSpPr>
        <p:grpSpPr>
          <a:xfrm>
            <a:off x="816102" y="237056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066251AE-E76C-E545-8121-1575A00EA05E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AAAA6012-434E-2046-9EF1-B14C33BF4033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2D18EF11-E00A-A54A-8E9E-1BC0A581AC63}"/>
              </a:ext>
            </a:extLst>
          </p:cNvPr>
          <p:cNvSpPr txBox="1"/>
          <p:nvPr/>
        </p:nvSpPr>
        <p:spPr>
          <a:xfrm>
            <a:off x="1476297" y="462165"/>
            <a:ext cx="8372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2800" dirty="0"/>
              <a:t>Đặt tính rồi tính tổng, biết các số hạng là: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E33E9B5-3C86-E54F-A74C-C8CD7E665D9F}"/>
              </a:ext>
            </a:extLst>
          </p:cNvPr>
          <p:cNvGrpSpPr/>
          <p:nvPr/>
        </p:nvGrpSpPr>
        <p:grpSpPr>
          <a:xfrm>
            <a:off x="7761095" y="1480932"/>
            <a:ext cx="3458817" cy="3896135"/>
            <a:chOff x="7545942" y="1480932"/>
            <a:chExt cx="3458817" cy="3896135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E9B4B7AD-52AC-344B-88D4-2ABE84B0C3A4}"/>
                </a:ext>
              </a:extLst>
            </p:cNvPr>
            <p:cNvGrpSpPr/>
            <p:nvPr/>
          </p:nvGrpSpPr>
          <p:grpSpPr>
            <a:xfrm>
              <a:off x="7545942" y="1480932"/>
              <a:ext cx="3458817" cy="3896135"/>
              <a:chOff x="7545942" y="1480932"/>
              <a:chExt cx="3458817" cy="3896135"/>
            </a:xfrm>
          </p:grpSpPr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7E23A10D-5B40-D945-A0E5-BBFC3C735B2A}"/>
                  </a:ext>
                </a:extLst>
              </p:cNvPr>
              <p:cNvGrpSpPr/>
              <p:nvPr/>
            </p:nvGrpSpPr>
            <p:grpSpPr>
              <a:xfrm>
                <a:off x="7545942" y="1480932"/>
                <a:ext cx="3458817" cy="3896135"/>
                <a:chOff x="6944139" y="1152943"/>
                <a:chExt cx="3836504" cy="4515675"/>
              </a:xfrm>
            </p:grpSpPr>
            <p:sp>
              <p:nvSpPr>
                <p:cNvPr id="64" name="Rectangle 63">
                  <a:extLst>
                    <a:ext uri="{FF2B5EF4-FFF2-40B4-BE49-F238E27FC236}">
                      <a16:creationId xmlns:a16="http://schemas.microsoft.com/office/drawing/2014/main" id="{F5B6A79A-3FE6-7944-9DBA-4461032442C1}"/>
                    </a:ext>
                  </a:extLst>
                </p:cNvPr>
                <p:cNvSpPr/>
                <p:nvPr/>
              </p:nvSpPr>
              <p:spPr>
                <a:xfrm>
                  <a:off x="7096539" y="1437862"/>
                  <a:ext cx="3684104" cy="4230756"/>
                </a:xfrm>
                <a:prstGeom prst="rect">
                  <a:avLst/>
                </a:prstGeom>
                <a:solidFill>
                  <a:srgbClr val="EBF2DE">
                    <a:alpha val="88000"/>
                  </a:srgbClr>
                </a:solidFill>
                <a:ln>
                  <a:solidFill>
                    <a:srgbClr val="EBF2DE"/>
                  </a:solidFill>
                  <a:extLst>
                    <a:ext uri="{C807C97D-BFC1-408E-A445-0C87EB9F89A2}">
                      <ask:lineSketchStyleProps xmlns:ask="http://schemas.microsoft.com/office/drawing/2018/sketchyshapes" xmlns="" sd="86837363">
                        <a:custGeom>
                          <a:avLst/>
                          <a:gdLst>
                            <a:gd name="connsiteX0" fmla="*/ 0 w 3321420"/>
                            <a:gd name="connsiteY0" fmla="*/ 0 h 3650306"/>
                            <a:gd name="connsiteX1" fmla="*/ 564641 w 3321420"/>
                            <a:gd name="connsiteY1" fmla="*/ 0 h 3650306"/>
                            <a:gd name="connsiteX2" fmla="*/ 1129283 w 3321420"/>
                            <a:gd name="connsiteY2" fmla="*/ 0 h 3650306"/>
                            <a:gd name="connsiteX3" fmla="*/ 1793567 w 3321420"/>
                            <a:gd name="connsiteY3" fmla="*/ 0 h 3650306"/>
                            <a:gd name="connsiteX4" fmla="*/ 2358208 w 3321420"/>
                            <a:gd name="connsiteY4" fmla="*/ 0 h 3650306"/>
                            <a:gd name="connsiteX5" fmla="*/ 3321420 w 3321420"/>
                            <a:gd name="connsiteY5" fmla="*/ 0 h 3650306"/>
                            <a:gd name="connsiteX6" fmla="*/ 3321420 w 3321420"/>
                            <a:gd name="connsiteY6" fmla="*/ 535378 h 3650306"/>
                            <a:gd name="connsiteX7" fmla="*/ 3321420 w 3321420"/>
                            <a:gd name="connsiteY7" fmla="*/ 1070756 h 3650306"/>
                            <a:gd name="connsiteX8" fmla="*/ 3321420 w 3321420"/>
                            <a:gd name="connsiteY8" fmla="*/ 1715644 h 3650306"/>
                            <a:gd name="connsiteX9" fmla="*/ 3321420 w 3321420"/>
                            <a:gd name="connsiteY9" fmla="*/ 2214519 h 3650306"/>
                            <a:gd name="connsiteX10" fmla="*/ 3321420 w 3321420"/>
                            <a:gd name="connsiteY10" fmla="*/ 2822903 h 3650306"/>
                            <a:gd name="connsiteX11" fmla="*/ 3321420 w 3321420"/>
                            <a:gd name="connsiteY11" fmla="*/ 3650306 h 3650306"/>
                            <a:gd name="connsiteX12" fmla="*/ 2590708 w 3321420"/>
                            <a:gd name="connsiteY12" fmla="*/ 3650306 h 3650306"/>
                            <a:gd name="connsiteX13" fmla="*/ 1859995 w 3321420"/>
                            <a:gd name="connsiteY13" fmla="*/ 3650306 h 3650306"/>
                            <a:gd name="connsiteX14" fmla="*/ 1295354 w 3321420"/>
                            <a:gd name="connsiteY14" fmla="*/ 3650306 h 3650306"/>
                            <a:gd name="connsiteX15" fmla="*/ 664284 w 3321420"/>
                            <a:gd name="connsiteY15" fmla="*/ 3650306 h 3650306"/>
                            <a:gd name="connsiteX16" fmla="*/ 0 w 3321420"/>
                            <a:gd name="connsiteY16" fmla="*/ 3650306 h 3650306"/>
                            <a:gd name="connsiteX17" fmla="*/ 0 w 3321420"/>
                            <a:gd name="connsiteY17" fmla="*/ 3078425 h 3650306"/>
                            <a:gd name="connsiteX18" fmla="*/ 0 w 3321420"/>
                            <a:gd name="connsiteY18" fmla="*/ 2397034 h 3650306"/>
                            <a:gd name="connsiteX19" fmla="*/ 0 w 3321420"/>
                            <a:gd name="connsiteY19" fmla="*/ 1715644 h 3650306"/>
                            <a:gd name="connsiteX20" fmla="*/ 0 w 3321420"/>
                            <a:gd name="connsiteY20" fmla="*/ 1070756 h 3650306"/>
                            <a:gd name="connsiteX21" fmla="*/ 0 w 3321420"/>
                            <a:gd name="connsiteY21" fmla="*/ 0 h 36503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3321420" h="3650306" fill="none" extrusionOk="0">
                              <a:moveTo>
                                <a:pt x="0" y="0"/>
                              </a:moveTo>
                              <a:cubicBezTo>
                                <a:pt x="193367" y="24616"/>
                                <a:pt x="401962" y="-16517"/>
                                <a:pt x="564641" y="0"/>
                              </a:cubicBezTo>
                              <a:cubicBezTo>
                                <a:pt x="727320" y="16517"/>
                                <a:pt x="955231" y="4311"/>
                                <a:pt x="1129283" y="0"/>
                              </a:cubicBezTo>
                              <a:cubicBezTo>
                                <a:pt x="1303335" y="-4311"/>
                                <a:pt x="1568445" y="-10374"/>
                                <a:pt x="1793567" y="0"/>
                              </a:cubicBezTo>
                              <a:cubicBezTo>
                                <a:pt x="2018689" y="10374"/>
                                <a:pt x="2107616" y="-2195"/>
                                <a:pt x="2358208" y="0"/>
                              </a:cubicBezTo>
                              <a:cubicBezTo>
                                <a:pt x="2608800" y="2195"/>
                                <a:pt x="3052899" y="-7359"/>
                                <a:pt x="3321420" y="0"/>
                              </a:cubicBezTo>
                              <a:cubicBezTo>
                                <a:pt x="3318523" y="178540"/>
                                <a:pt x="3344597" y="404183"/>
                                <a:pt x="3321420" y="535378"/>
                              </a:cubicBezTo>
                              <a:cubicBezTo>
                                <a:pt x="3298243" y="666573"/>
                                <a:pt x="3339035" y="808659"/>
                                <a:pt x="3321420" y="1070756"/>
                              </a:cubicBezTo>
                              <a:cubicBezTo>
                                <a:pt x="3303805" y="1332853"/>
                                <a:pt x="3337976" y="1446141"/>
                                <a:pt x="3321420" y="1715644"/>
                              </a:cubicBezTo>
                              <a:cubicBezTo>
                                <a:pt x="3304864" y="1985147"/>
                                <a:pt x="3309765" y="2014470"/>
                                <a:pt x="3321420" y="2214519"/>
                              </a:cubicBezTo>
                              <a:cubicBezTo>
                                <a:pt x="3333075" y="2414568"/>
                                <a:pt x="3294221" y="2657655"/>
                                <a:pt x="3321420" y="2822903"/>
                              </a:cubicBezTo>
                              <a:cubicBezTo>
                                <a:pt x="3348619" y="2988151"/>
                                <a:pt x="3300305" y="3391133"/>
                                <a:pt x="3321420" y="3650306"/>
                              </a:cubicBezTo>
                              <a:cubicBezTo>
                                <a:pt x="3026824" y="3664067"/>
                                <a:pt x="2868889" y="3652193"/>
                                <a:pt x="2590708" y="3650306"/>
                              </a:cubicBezTo>
                              <a:cubicBezTo>
                                <a:pt x="2312527" y="3648419"/>
                                <a:pt x="2221982" y="3679002"/>
                                <a:pt x="1859995" y="3650306"/>
                              </a:cubicBezTo>
                              <a:cubicBezTo>
                                <a:pt x="1498008" y="3621610"/>
                                <a:pt x="1512935" y="3657730"/>
                                <a:pt x="1295354" y="3650306"/>
                              </a:cubicBezTo>
                              <a:cubicBezTo>
                                <a:pt x="1077773" y="3642882"/>
                                <a:pt x="964826" y="3680083"/>
                                <a:pt x="664284" y="3650306"/>
                              </a:cubicBezTo>
                              <a:cubicBezTo>
                                <a:pt x="363742" y="3620530"/>
                                <a:pt x="326508" y="3656157"/>
                                <a:pt x="0" y="3650306"/>
                              </a:cubicBezTo>
                              <a:cubicBezTo>
                                <a:pt x="-14184" y="3530571"/>
                                <a:pt x="23790" y="3308327"/>
                                <a:pt x="0" y="3078425"/>
                              </a:cubicBezTo>
                              <a:cubicBezTo>
                                <a:pt x="-23790" y="2848523"/>
                                <a:pt x="1801" y="2674046"/>
                                <a:pt x="0" y="2397034"/>
                              </a:cubicBezTo>
                              <a:cubicBezTo>
                                <a:pt x="-1801" y="2120022"/>
                                <a:pt x="789" y="1899917"/>
                                <a:pt x="0" y="1715644"/>
                              </a:cubicBezTo>
                              <a:cubicBezTo>
                                <a:pt x="-789" y="1531371"/>
                                <a:pt x="2143" y="1286655"/>
                                <a:pt x="0" y="1070756"/>
                              </a:cubicBezTo>
                              <a:cubicBezTo>
                                <a:pt x="-2143" y="854857"/>
                                <a:pt x="30142" y="398951"/>
                                <a:pt x="0" y="0"/>
                              </a:cubicBezTo>
                              <a:close/>
                            </a:path>
                            <a:path w="3321420" h="3650306" stroke="0" extrusionOk="0">
                              <a:moveTo>
                                <a:pt x="0" y="0"/>
                              </a:moveTo>
                              <a:cubicBezTo>
                                <a:pt x="340557" y="-22370"/>
                                <a:pt x="507679" y="22217"/>
                                <a:pt x="730712" y="0"/>
                              </a:cubicBezTo>
                              <a:cubicBezTo>
                                <a:pt x="953745" y="-22217"/>
                                <a:pt x="1057094" y="11048"/>
                                <a:pt x="1295354" y="0"/>
                              </a:cubicBezTo>
                              <a:cubicBezTo>
                                <a:pt x="1533614" y="-11048"/>
                                <a:pt x="1754531" y="194"/>
                                <a:pt x="1926424" y="0"/>
                              </a:cubicBezTo>
                              <a:cubicBezTo>
                                <a:pt x="2098317" y="-194"/>
                                <a:pt x="2247776" y="-14239"/>
                                <a:pt x="2524279" y="0"/>
                              </a:cubicBezTo>
                              <a:cubicBezTo>
                                <a:pt x="2800783" y="14239"/>
                                <a:pt x="2944064" y="3874"/>
                                <a:pt x="3321420" y="0"/>
                              </a:cubicBezTo>
                              <a:cubicBezTo>
                                <a:pt x="3297339" y="247784"/>
                                <a:pt x="3338682" y="410841"/>
                                <a:pt x="3321420" y="644887"/>
                              </a:cubicBezTo>
                              <a:cubicBezTo>
                                <a:pt x="3304158" y="878933"/>
                                <a:pt x="3346714" y="958676"/>
                                <a:pt x="3321420" y="1180266"/>
                              </a:cubicBezTo>
                              <a:cubicBezTo>
                                <a:pt x="3296126" y="1401856"/>
                                <a:pt x="3335609" y="1611093"/>
                                <a:pt x="3321420" y="1825153"/>
                              </a:cubicBezTo>
                              <a:cubicBezTo>
                                <a:pt x="3307231" y="2039213"/>
                                <a:pt x="3305669" y="2137349"/>
                                <a:pt x="3321420" y="2324028"/>
                              </a:cubicBezTo>
                              <a:cubicBezTo>
                                <a:pt x="3337171" y="2510707"/>
                                <a:pt x="3295879" y="2805078"/>
                                <a:pt x="3321420" y="2968916"/>
                              </a:cubicBezTo>
                              <a:cubicBezTo>
                                <a:pt x="3346961" y="3132754"/>
                                <a:pt x="3295190" y="3483522"/>
                                <a:pt x="3321420" y="3650306"/>
                              </a:cubicBezTo>
                              <a:cubicBezTo>
                                <a:pt x="3184653" y="3662182"/>
                                <a:pt x="2979174" y="3638212"/>
                                <a:pt x="2723564" y="3650306"/>
                              </a:cubicBezTo>
                              <a:cubicBezTo>
                                <a:pt x="2467954" y="3662400"/>
                                <a:pt x="2276661" y="3624148"/>
                                <a:pt x="2158923" y="3650306"/>
                              </a:cubicBezTo>
                              <a:cubicBezTo>
                                <a:pt x="2041185" y="3676464"/>
                                <a:pt x="1699746" y="3657154"/>
                                <a:pt x="1561067" y="3650306"/>
                              </a:cubicBezTo>
                              <a:cubicBezTo>
                                <a:pt x="1422388" y="3643458"/>
                                <a:pt x="1101194" y="3663957"/>
                                <a:pt x="830355" y="3650306"/>
                              </a:cubicBezTo>
                              <a:cubicBezTo>
                                <a:pt x="559516" y="3636655"/>
                                <a:pt x="366802" y="3679626"/>
                                <a:pt x="0" y="3650306"/>
                              </a:cubicBezTo>
                              <a:cubicBezTo>
                                <a:pt x="21421" y="3463778"/>
                                <a:pt x="-15145" y="3287657"/>
                                <a:pt x="0" y="3151431"/>
                              </a:cubicBezTo>
                              <a:cubicBezTo>
                                <a:pt x="15145" y="3015205"/>
                                <a:pt x="33595" y="2788788"/>
                                <a:pt x="0" y="2470040"/>
                              </a:cubicBezTo>
                              <a:cubicBezTo>
                                <a:pt x="-33595" y="2151292"/>
                                <a:pt x="-28483" y="1993087"/>
                                <a:pt x="0" y="1825153"/>
                              </a:cubicBezTo>
                              <a:cubicBezTo>
                                <a:pt x="28483" y="1657219"/>
                                <a:pt x="30155" y="1420939"/>
                                <a:pt x="0" y="1216769"/>
                              </a:cubicBezTo>
                              <a:cubicBezTo>
                                <a:pt x="-30155" y="1012599"/>
                                <a:pt x="-17436" y="853027"/>
                                <a:pt x="0" y="717894"/>
                              </a:cubicBezTo>
                              <a:cubicBezTo>
                                <a:pt x="17436" y="582762"/>
                                <a:pt x="10132" y="32003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Freehand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  <p:sp>
              <p:nvSpPr>
                <p:cNvPr id="7" name="Rectangle 6">
                  <a:extLst>
                    <a:ext uri="{FF2B5EF4-FFF2-40B4-BE49-F238E27FC236}">
                      <a16:creationId xmlns:a16="http://schemas.microsoft.com/office/drawing/2014/main" id="{367470C7-A469-954D-AE1B-F41E3D0BC7BA}"/>
                    </a:ext>
                  </a:extLst>
                </p:cNvPr>
                <p:cNvSpPr/>
                <p:nvPr/>
              </p:nvSpPr>
              <p:spPr>
                <a:xfrm>
                  <a:off x="6944139" y="1285462"/>
                  <a:ext cx="3684104" cy="4230756"/>
                </a:xfrm>
                <a:prstGeom prst="rect">
                  <a:avLst/>
                </a:prstGeom>
                <a:solidFill>
                  <a:srgbClr val="FADFCD"/>
                </a:solidFill>
                <a:ln>
                  <a:solidFill>
                    <a:schemeClr val="tx1"/>
                  </a:solidFill>
                  <a:extLst>
                    <a:ext uri="{C807C97D-BFC1-408E-A445-0C87EB9F89A2}">
                      <ask:lineSketchStyleProps xmlns:ask="http://schemas.microsoft.com/office/drawing/2018/sketchyshapes" xmlns="" sd="86837363">
                        <a:custGeom>
                          <a:avLst/>
                          <a:gdLst>
                            <a:gd name="connsiteX0" fmla="*/ 0 w 3321420"/>
                            <a:gd name="connsiteY0" fmla="*/ 0 h 3650306"/>
                            <a:gd name="connsiteX1" fmla="*/ 3321420 w 3321420"/>
                            <a:gd name="connsiteY1" fmla="*/ 0 h 3650306"/>
                            <a:gd name="connsiteX2" fmla="*/ 3321420 w 3321420"/>
                            <a:gd name="connsiteY2" fmla="*/ 3650306 h 3650306"/>
                            <a:gd name="connsiteX3" fmla="*/ 0 w 3321420"/>
                            <a:gd name="connsiteY3" fmla="*/ 3650306 h 3650306"/>
                            <a:gd name="connsiteX4" fmla="*/ 0 w 3321420"/>
                            <a:gd name="connsiteY4" fmla="*/ 0 h 36503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321420" h="3650306" fill="none" extrusionOk="0">
                              <a:moveTo>
                                <a:pt x="0" y="0"/>
                              </a:moveTo>
                              <a:cubicBezTo>
                                <a:pt x="453979" y="106216"/>
                                <a:pt x="1936865" y="-142119"/>
                                <a:pt x="3321420" y="0"/>
                              </a:cubicBezTo>
                              <a:cubicBezTo>
                                <a:pt x="3320909" y="1813123"/>
                                <a:pt x="3320650" y="2771284"/>
                                <a:pt x="3321420" y="3650306"/>
                              </a:cubicBezTo>
                              <a:cubicBezTo>
                                <a:pt x="2512743" y="3621078"/>
                                <a:pt x="700533" y="3634612"/>
                                <a:pt x="0" y="3650306"/>
                              </a:cubicBezTo>
                              <a:cubicBezTo>
                                <a:pt x="-56229" y="2884595"/>
                                <a:pt x="-65128" y="1337974"/>
                                <a:pt x="0" y="0"/>
                              </a:cubicBezTo>
                              <a:close/>
                            </a:path>
                            <a:path w="3321420" h="3650306" stroke="0" extrusionOk="0">
                              <a:moveTo>
                                <a:pt x="0" y="0"/>
                              </a:moveTo>
                              <a:cubicBezTo>
                                <a:pt x="891725" y="-71603"/>
                                <a:pt x="1977199" y="126493"/>
                                <a:pt x="3321420" y="0"/>
                              </a:cubicBezTo>
                              <a:cubicBezTo>
                                <a:pt x="3232230" y="1130472"/>
                                <a:pt x="3477204" y="2576448"/>
                                <a:pt x="3321420" y="3650306"/>
                              </a:cubicBezTo>
                              <a:cubicBezTo>
                                <a:pt x="1702779" y="3695150"/>
                                <a:pt x="547223" y="3493419"/>
                                <a:pt x="0" y="3650306"/>
                              </a:cubicBezTo>
                              <a:cubicBezTo>
                                <a:pt x="-31925" y="2871978"/>
                                <a:pt x="67210" y="1574476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Curved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1C0D4E9A-B829-9F41-961A-EA5AC79828F2}"/>
                    </a:ext>
                  </a:extLst>
                </p:cNvPr>
                <p:cNvSpPr/>
                <p:nvPr/>
              </p:nvSpPr>
              <p:spPr>
                <a:xfrm>
                  <a:off x="7447721" y="1172819"/>
                  <a:ext cx="225287" cy="225287"/>
                </a:xfrm>
                <a:prstGeom prst="ellipse">
                  <a:avLst/>
                </a:prstGeom>
                <a:solidFill>
                  <a:schemeClr val="bg1">
                    <a:lumMod val="85000"/>
                    <a:alpha val="7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  <p:sp>
              <p:nvSpPr>
                <p:cNvPr id="65" name="Oval 64">
                  <a:extLst>
                    <a:ext uri="{FF2B5EF4-FFF2-40B4-BE49-F238E27FC236}">
                      <a16:creationId xmlns:a16="http://schemas.microsoft.com/office/drawing/2014/main" id="{954A8F5A-0C39-264A-861F-6871C1CB6AD3}"/>
                    </a:ext>
                  </a:extLst>
                </p:cNvPr>
                <p:cNvSpPr/>
                <p:nvPr/>
              </p:nvSpPr>
              <p:spPr>
                <a:xfrm>
                  <a:off x="8169967" y="1205950"/>
                  <a:ext cx="225287" cy="225287"/>
                </a:xfrm>
                <a:prstGeom prst="ellipse">
                  <a:avLst/>
                </a:prstGeom>
                <a:solidFill>
                  <a:schemeClr val="bg1">
                    <a:lumMod val="85000"/>
                    <a:alpha val="7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  <p:sp>
              <p:nvSpPr>
                <p:cNvPr id="66" name="Oval 65">
                  <a:extLst>
                    <a:ext uri="{FF2B5EF4-FFF2-40B4-BE49-F238E27FC236}">
                      <a16:creationId xmlns:a16="http://schemas.microsoft.com/office/drawing/2014/main" id="{C3ED0A60-D338-BC4B-B87B-9C70D2C63954}"/>
                    </a:ext>
                  </a:extLst>
                </p:cNvPr>
                <p:cNvSpPr/>
                <p:nvPr/>
              </p:nvSpPr>
              <p:spPr>
                <a:xfrm>
                  <a:off x="8905463" y="1172819"/>
                  <a:ext cx="225287" cy="225287"/>
                </a:xfrm>
                <a:prstGeom prst="ellipse">
                  <a:avLst/>
                </a:prstGeom>
                <a:solidFill>
                  <a:schemeClr val="bg1">
                    <a:lumMod val="85000"/>
                    <a:alpha val="7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146F2A48-2415-654E-813A-2D979F8CC5C4}"/>
                    </a:ext>
                  </a:extLst>
                </p:cNvPr>
                <p:cNvSpPr/>
                <p:nvPr/>
              </p:nvSpPr>
              <p:spPr>
                <a:xfrm>
                  <a:off x="9574697" y="1152943"/>
                  <a:ext cx="225287" cy="225287"/>
                </a:xfrm>
                <a:prstGeom prst="ellipse">
                  <a:avLst/>
                </a:prstGeom>
                <a:solidFill>
                  <a:schemeClr val="bg1">
                    <a:lumMod val="85000"/>
                    <a:alpha val="7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59609C0E-FF1C-0940-84D9-A46E50843361}"/>
                    </a:ext>
                  </a:extLst>
                </p:cNvPr>
                <p:cNvSpPr/>
                <p:nvPr/>
              </p:nvSpPr>
              <p:spPr>
                <a:xfrm>
                  <a:off x="7411581" y="1216191"/>
                  <a:ext cx="204806" cy="20480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  <p:sp>
              <p:nvSpPr>
                <p:cNvPr id="72" name="Oval 71">
                  <a:extLst>
                    <a:ext uri="{FF2B5EF4-FFF2-40B4-BE49-F238E27FC236}">
                      <a16:creationId xmlns:a16="http://schemas.microsoft.com/office/drawing/2014/main" id="{7F259306-5E22-8144-8439-E9CD3EBC385F}"/>
                    </a:ext>
                  </a:extLst>
                </p:cNvPr>
                <p:cNvSpPr/>
                <p:nvPr/>
              </p:nvSpPr>
              <p:spPr>
                <a:xfrm>
                  <a:off x="8133827" y="1249322"/>
                  <a:ext cx="204806" cy="20480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  <p:sp>
              <p:nvSpPr>
                <p:cNvPr id="74" name="Oval 73">
                  <a:extLst>
                    <a:ext uri="{FF2B5EF4-FFF2-40B4-BE49-F238E27FC236}">
                      <a16:creationId xmlns:a16="http://schemas.microsoft.com/office/drawing/2014/main" id="{C93D1EA1-9573-8C44-969B-77E3350051C3}"/>
                    </a:ext>
                  </a:extLst>
                </p:cNvPr>
                <p:cNvSpPr/>
                <p:nvPr/>
              </p:nvSpPr>
              <p:spPr>
                <a:xfrm>
                  <a:off x="8869323" y="1216191"/>
                  <a:ext cx="204806" cy="20480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  <p:sp>
              <p:nvSpPr>
                <p:cNvPr id="76" name="Oval 75">
                  <a:extLst>
                    <a:ext uri="{FF2B5EF4-FFF2-40B4-BE49-F238E27FC236}">
                      <a16:creationId xmlns:a16="http://schemas.microsoft.com/office/drawing/2014/main" id="{22FEBC8B-A1A0-DC40-9E32-A4B20751EEC0}"/>
                    </a:ext>
                  </a:extLst>
                </p:cNvPr>
                <p:cNvSpPr/>
                <p:nvPr/>
              </p:nvSpPr>
              <p:spPr>
                <a:xfrm>
                  <a:off x="9538557" y="1196315"/>
                  <a:ext cx="204806" cy="20480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VN"/>
                </a:p>
              </p:txBody>
            </p:sp>
          </p:grp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9479A983-73B1-3B43-9E14-CB805CB49F5A}"/>
                  </a:ext>
                </a:extLst>
              </p:cNvPr>
              <p:cNvSpPr txBox="1"/>
              <p:nvPr/>
            </p:nvSpPr>
            <p:spPr>
              <a:xfrm>
                <a:off x="7592824" y="1778216"/>
                <a:ext cx="1025686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VN" sz="2800" dirty="0"/>
                  <a:t>M:</a:t>
                </a:r>
              </a:p>
            </p:txBody>
          </p:sp>
        </p:grp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BE0378ED-B6E8-3740-85DE-271033A95502}"/>
                </a:ext>
              </a:extLst>
            </p:cNvPr>
            <p:cNvCxnSpPr/>
            <p:nvPr/>
          </p:nvCxnSpPr>
          <p:spPr>
            <a:xfrm>
              <a:off x="7962117" y="2726632"/>
              <a:ext cx="2360006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86564C7-D58D-CE4A-A3DD-964AF5C4B305}"/>
                </a:ext>
              </a:extLst>
            </p:cNvPr>
            <p:cNvCxnSpPr/>
            <p:nvPr/>
          </p:nvCxnSpPr>
          <p:spPr>
            <a:xfrm>
              <a:off x="7982705" y="3515137"/>
              <a:ext cx="2360006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7E5F8287-04E7-3447-B3ED-7B98DDA1713E}"/>
                </a:ext>
              </a:extLst>
            </p:cNvPr>
            <p:cNvCxnSpPr/>
            <p:nvPr/>
          </p:nvCxnSpPr>
          <p:spPr>
            <a:xfrm>
              <a:off x="7982705" y="4303641"/>
              <a:ext cx="2360006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95" name="Rectangle 94">
            <a:extLst>
              <a:ext uri="{FF2B5EF4-FFF2-40B4-BE49-F238E27FC236}">
                <a16:creationId xmlns:a16="http://schemas.microsoft.com/office/drawing/2014/main" id="{FB54F5EE-9479-5144-A2DA-5EB014D04ADE}"/>
              </a:ext>
            </a:extLst>
          </p:cNvPr>
          <p:cNvSpPr/>
          <p:nvPr/>
        </p:nvSpPr>
        <p:spPr>
          <a:xfrm>
            <a:off x="8900777" y="2099717"/>
            <a:ext cx="87075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/>
              <a:t>42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E7218E1A-441E-F14A-B933-1509A9A6388F}"/>
              </a:ext>
            </a:extLst>
          </p:cNvPr>
          <p:cNvSpPr/>
          <p:nvPr/>
        </p:nvSpPr>
        <p:spPr>
          <a:xfrm>
            <a:off x="8463847" y="2512955"/>
            <a:ext cx="54373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/>
              <a:t>+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77831C06-9B66-B54F-858B-1FCE661BBA1F}"/>
              </a:ext>
            </a:extLst>
          </p:cNvPr>
          <p:cNvSpPr/>
          <p:nvPr/>
        </p:nvSpPr>
        <p:spPr>
          <a:xfrm>
            <a:off x="8913151" y="2878367"/>
            <a:ext cx="106109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4800" dirty="0"/>
              <a:t>35</a:t>
            </a:r>
          </a:p>
        </p:txBody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DCE35C4-877C-8F47-8728-7D434AC9D780}"/>
              </a:ext>
            </a:extLst>
          </p:cNvPr>
          <p:cNvCxnSpPr/>
          <p:nvPr/>
        </p:nvCxnSpPr>
        <p:spPr>
          <a:xfrm>
            <a:off x="8567385" y="3655576"/>
            <a:ext cx="1418272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98">
            <a:extLst>
              <a:ext uri="{FF2B5EF4-FFF2-40B4-BE49-F238E27FC236}">
                <a16:creationId xmlns:a16="http://schemas.microsoft.com/office/drawing/2014/main" id="{A929D4D5-A1CE-744B-AB94-F74859F931B4}"/>
              </a:ext>
            </a:extLst>
          </p:cNvPr>
          <p:cNvSpPr/>
          <p:nvPr/>
        </p:nvSpPr>
        <p:spPr>
          <a:xfrm>
            <a:off x="9221899" y="3673817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5106B4B5-6BD4-F34C-A63F-4FF6622AB5FB}"/>
              </a:ext>
            </a:extLst>
          </p:cNvPr>
          <p:cNvSpPr/>
          <p:nvPr/>
        </p:nvSpPr>
        <p:spPr>
          <a:xfrm>
            <a:off x="8888667" y="3668507"/>
            <a:ext cx="52770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48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36432672-01C3-5943-944B-313CF700D690}"/>
              </a:ext>
            </a:extLst>
          </p:cNvPr>
          <p:cNvSpPr/>
          <p:nvPr/>
        </p:nvSpPr>
        <p:spPr>
          <a:xfrm>
            <a:off x="737494" y="1259130"/>
            <a:ext cx="19848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42 và 35</a:t>
            </a:r>
            <a:endParaRPr lang="en-VN" sz="1400" dirty="0"/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D9D7A1C6-9070-AD43-BC9C-34069AD1E607}"/>
              </a:ext>
            </a:extLst>
          </p:cNvPr>
          <p:cNvSpPr/>
          <p:nvPr/>
        </p:nvSpPr>
        <p:spPr>
          <a:xfrm>
            <a:off x="4786541" y="1220692"/>
            <a:ext cx="19848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b) 60 và 17</a:t>
            </a:r>
            <a:endParaRPr lang="en-VN" sz="1400" dirty="0"/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9740F48E-1638-FC40-8FB5-2656EFEA33F8}"/>
              </a:ext>
            </a:extLst>
          </p:cNvPr>
          <p:cNvSpPr/>
          <p:nvPr/>
        </p:nvSpPr>
        <p:spPr>
          <a:xfrm>
            <a:off x="747552" y="3689454"/>
            <a:ext cx="196399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c) 81 và 16</a:t>
            </a:r>
            <a:endParaRPr lang="en-VN" sz="1400" dirty="0"/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DC7317A5-D1BA-BC42-89BE-32A38EE3684A}"/>
              </a:ext>
            </a:extLst>
          </p:cNvPr>
          <p:cNvSpPr/>
          <p:nvPr/>
        </p:nvSpPr>
        <p:spPr>
          <a:xfrm>
            <a:off x="4787562" y="3653562"/>
            <a:ext cx="19848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d) 24 và 52</a:t>
            </a:r>
            <a:endParaRPr lang="en-VN" sz="1400" dirty="0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6B38CA5-B73E-0346-90CB-936B035223D4}"/>
              </a:ext>
            </a:extLst>
          </p:cNvPr>
          <p:cNvGrpSpPr/>
          <p:nvPr/>
        </p:nvGrpSpPr>
        <p:grpSpPr>
          <a:xfrm>
            <a:off x="1102648" y="2147482"/>
            <a:ext cx="1467795" cy="1164642"/>
            <a:chOff x="1155435" y="2301436"/>
            <a:chExt cx="1614574" cy="1164642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48D202B1-3E64-CF44-A086-99790C9A0935}"/>
                </a:ext>
              </a:extLst>
            </p:cNvPr>
            <p:cNvCxnSpPr/>
            <p:nvPr/>
          </p:nvCxnSpPr>
          <p:spPr>
            <a:xfrm>
              <a:off x="1155435" y="2301436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75E1968B-D784-8145-B82F-5646353B9F79}"/>
                </a:ext>
              </a:extLst>
            </p:cNvPr>
            <p:cNvCxnSpPr/>
            <p:nvPr/>
          </p:nvCxnSpPr>
          <p:spPr>
            <a:xfrm>
              <a:off x="1158094" y="2874793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97D81491-4EB5-F549-82E4-87A5545237AA}"/>
                </a:ext>
              </a:extLst>
            </p:cNvPr>
            <p:cNvCxnSpPr/>
            <p:nvPr/>
          </p:nvCxnSpPr>
          <p:spPr>
            <a:xfrm>
              <a:off x="1158094" y="3466078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BE54816F-5591-4949-AFE0-9CA1683641C0}"/>
              </a:ext>
            </a:extLst>
          </p:cNvPr>
          <p:cNvGrpSpPr/>
          <p:nvPr/>
        </p:nvGrpSpPr>
        <p:grpSpPr>
          <a:xfrm>
            <a:off x="5096354" y="2151755"/>
            <a:ext cx="1467795" cy="1164642"/>
            <a:chOff x="1155435" y="2301436"/>
            <a:chExt cx="1614574" cy="1164642"/>
          </a:xfrm>
        </p:grpSpPr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380A79EB-17D5-584C-9359-A412A37299A5}"/>
                </a:ext>
              </a:extLst>
            </p:cNvPr>
            <p:cNvCxnSpPr/>
            <p:nvPr/>
          </p:nvCxnSpPr>
          <p:spPr>
            <a:xfrm>
              <a:off x="1155435" y="2301436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57FD7902-B235-1641-A39B-85A888BCEA56}"/>
                </a:ext>
              </a:extLst>
            </p:cNvPr>
            <p:cNvCxnSpPr/>
            <p:nvPr/>
          </p:nvCxnSpPr>
          <p:spPr>
            <a:xfrm>
              <a:off x="1158094" y="2874793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CCED915-925C-D84A-A6F8-3314626B8BE0}"/>
                </a:ext>
              </a:extLst>
            </p:cNvPr>
            <p:cNvCxnSpPr/>
            <p:nvPr/>
          </p:nvCxnSpPr>
          <p:spPr>
            <a:xfrm>
              <a:off x="1158094" y="3466078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6F8BEDA7-2D0E-9F4E-9432-367BD1414B02}"/>
              </a:ext>
            </a:extLst>
          </p:cNvPr>
          <p:cNvGrpSpPr/>
          <p:nvPr/>
        </p:nvGrpSpPr>
        <p:grpSpPr>
          <a:xfrm>
            <a:off x="1123726" y="4607931"/>
            <a:ext cx="1467795" cy="1164642"/>
            <a:chOff x="1155435" y="2301436"/>
            <a:chExt cx="1614574" cy="1164642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3F046799-0206-F945-A4E8-430CE55105E4}"/>
                </a:ext>
              </a:extLst>
            </p:cNvPr>
            <p:cNvCxnSpPr/>
            <p:nvPr/>
          </p:nvCxnSpPr>
          <p:spPr>
            <a:xfrm>
              <a:off x="1155435" y="2301436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56979AAE-0370-EC4C-9826-77F46C345430}"/>
                </a:ext>
              </a:extLst>
            </p:cNvPr>
            <p:cNvCxnSpPr/>
            <p:nvPr/>
          </p:nvCxnSpPr>
          <p:spPr>
            <a:xfrm>
              <a:off x="1158094" y="2874793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B966E7FE-9BF5-8A4A-AD71-635AC26A04C2}"/>
                </a:ext>
              </a:extLst>
            </p:cNvPr>
            <p:cNvCxnSpPr/>
            <p:nvPr/>
          </p:nvCxnSpPr>
          <p:spPr>
            <a:xfrm>
              <a:off x="1158094" y="3466078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3169D79-044B-0F4C-9E2E-3C1C1F1D4B3B}"/>
              </a:ext>
            </a:extLst>
          </p:cNvPr>
          <p:cNvGrpSpPr/>
          <p:nvPr/>
        </p:nvGrpSpPr>
        <p:grpSpPr>
          <a:xfrm>
            <a:off x="5117432" y="4612204"/>
            <a:ext cx="1467795" cy="1164642"/>
            <a:chOff x="1155435" y="2301436"/>
            <a:chExt cx="1614574" cy="1164642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C6B56A34-CE20-414F-BB5F-116E3A375A96}"/>
                </a:ext>
              </a:extLst>
            </p:cNvPr>
            <p:cNvCxnSpPr/>
            <p:nvPr/>
          </p:nvCxnSpPr>
          <p:spPr>
            <a:xfrm>
              <a:off x="1155435" y="2301436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7E593A1F-43DC-EA4C-B8BD-A103532810AB}"/>
                </a:ext>
              </a:extLst>
            </p:cNvPr>
            <p:cNvCxnSpPr/>
            <p:nvPr/>
          </p:nvCxnSpPr>
          <p:spPr>
            <a:xfrm>
              <a:off x="1158094" y="2874793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6A92004F-D558-9843-BE47-4A53B98D062B}"/>
                </a:ext>
              </a:extLst>
            </p:cNvPr>
            <p:cNvCxnSpPr/>
            <p:nvPr/>
          </p:nvCxnSpPr>
          <p:spPr>
            <a:xfrm>
              <a:off x="1158094" y="3466078"/>
              <a:ext cx="1611915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B16B0EA-A570-3140-9485-7801AFC72A23}"/>
              </a:ext>
            </a:extLst>
          </p:cNvPr>
          <p:cNvGrpSpPr/>
          <p:nvPr/>
        </p:nvGrpSpPr>
        <p:grpSpPr>
          <a:xfrm>
            <a:off x="1193285" y="1766087"/>
            <a:ext cx="1362139" cy="1683033"/>
            <a:chOff x="1193285" y="1766087"/>
            <a:chExt cx="1362139" cy="1683033"/>
          </a:xfrm>
        </p:grpSpPr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C1237B1F-695D-684C-8F84-48CB0DE30620}"/>
                </a:ext>
              </a:extLst>
            </p:cNvPr>
            <p:cNvSpPr/>
            <p:nvPr/>
          </p:nvSpPr>
          <p:spPr>
            <a:xfrm>
              <a:off x="1509081" y="1766087"/>
              <a:ext cx="58541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2800" dirty="0"/>
                <a:t>42</a:t>
              </a:r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5CF5CC00-419D-CB4E-AB19-DFB974900D39}"/>
                </a:ext>
              </a:extLst>
            </p:cNvPr>
            <p:cNvSpPr/>
            <p:nvPr/>
          </p:nvSpPr>
          <p:spPr>
            <a:xfrm>
              <a:off x="1193285" y="2048122"/>
              <a:ext cx="394660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2800" dirty="0"/>
                <a:t>+</a:t>
              </a:r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047666DD-C171-D04E-AC36-66981D923A39}"/>
                </a:ext>
              </a:extLst>
            </p:cNvPr>
            <p:cNvSpPr/>
            <p:nvPr/>
          </p:nvSpPr>
          <p:spPr>
            <a:xfrm>
              <a:off x="1494325" y="2330527"/>
              <a:ext cx="106109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vi-VN" sz="2800" dirty="0"/>
                <a:t>35</a:t>
              </a:r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935BECB5-1CA5-A742-A26F-E5EE9E521223}"/>
                </a:ext>
              </a:extLst>
            </p:cNvPr>
            <p:cNvCxnSpPr/>
            <p:nvPr/>
          </p:nvCxnSpPr>
          <p:spPr>
            <a:xfrm>
              <a:off x="1352662" y="2830299"/>
              <a:ext cx="880635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E853F5E9-4801-2547-A33D-C772901D56F4}"/>
                </a:ext>
              </a:extLst>
            </p:cNvPr>
            <p:cNvSpPr/>
            <p:nvPr/>
          </p:nvSpPr>
          <p:spPr>
            <a:xfrm>
              <a:off x="1712961" y="2925900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2800" dirty="0">
                  <a:solidFill>
                    <a:srgbClr val="FF0000"/>
                  </a:solidFill>
                </a:rPr>
                <a:t>7</a:t>
              </a:r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706BD874-8F85-4A49-A653-28F530237E2F}"/>
                </a:ext>
              </a:extLst>
            </p:cNvPr>
            <p:cNvSpPr/>
            <p:nvPr/>
          </p:nvSpPr>
          <p:spPr>
            <a:xfrm>
              <a:off x="1508066" y="2925404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2800" dirty="0">
                  <a:solidFill>
                    <a:srgbClr val="FF0000"/>
                  </a:solidFill>
                </a:rPr>
                <a:t>7</a:t>
              </a:r>
            </a:p>
          </p:txBody>
        </p:sp>
      </p:grpSp>
      <p:sp>
        <p:nvSpPr>
          <p:cNvPr id="126" name="Rectangle 125">
            <a:extLst>
              <a:ext uri="{FF2B5EF4-FFF2-40B4-BE49-F238E27FC236}">
                <a16:creationId xmlns:a16="http://schemas.microsoft.com/office/drawing/2014/main" id="{21B53F4D-5343-AD40-BC58-0B0322FB1B52}"/>
              </a:ext>
            </a:extLst>
          </p:cNvPr>
          <p:cNvSpPr/>
          <p:nvPr/>
        </p:nvSpPr>
        <p:spPr>
          <a:xfrm>
            <a:off x="5522126" y="1770531"/>
            <a:ext cx="58541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/>
              <a:t>60</a:t>
            </a: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5D35BEB0-5424-FD46-8713-D907D9B6324F}"/>
              </a:ext>
            </a:extLst>
          </p:cNvPr>
          <p:cNvSpPr/>
          <p:nvPr/>
        </p:nvSpPr>
        <p:spPr>
          <a:xfrm>
            <a:off x="5206330" y="2052566"/>
            <a:ext cx="3946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/>
              <a:t>+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A105E394-57BA-E24A-809C-DC8F0992C154}"/>
              </a:ext>
            </a:extLst>
          </p:cNvPr>
          <p:cNvSpPr/>
          <p:nvPr/>
        </p:nvSpPr>
        <p:spPr>
          <a:xfrm>
            <a:off x="5507370" y="2334971"/>
            <a:ext cx="10610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dirty="0"/>
              <a:t>17</a:t>
            </a:r>
          </a:p>
        </p:txBody>
      </p: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9443629E-8164-684F-AE6F-5287BB9906B1}"/>
              </a:ext>
            </a:extLst>
          </p:cNvPr>
          <p:cNvCxnSpPr/>
          <p:nvPr/>
        </p:nvCxnSpPr>
        <p:spPr>
          <a:xfrm>
            <a:off x="5365707" y="2834743"/>
            <a:ext cx="88063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Rectangle 129">
            <a:extLst>
              <a:ext uri="{FF2B5EF4-FFF2-40B4-BE49-F238E27FC236}">
                <a16:creationId xmlns:a16="http://schemas.microsoft.com/office/drawing/2014/main" id="{1D27A18C-371E-7846-9F30-AF2A1074B912}"/>
              </a:ext>
            </a:extLst>
          </p:cNvPr>
          <p:cNvSpPr/>
          <p:nvPr/>
        </p:nvSpPr>
        <p:spPr>
          <a:xfrm>
            <a:off x="5726006" y="2930344"/>
            <a:ext cx="3850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0B66B150-5415-CF4C-B351-89B34A7E1BB4}"/>
              </a:ext>
            </a:extLst>
          </p:cNvPr>
          <p:cNvSpPr/>
          <p:nvPr/>
        </p:nvSpPr>
        <p:spPr>
          <a:xfrm>
            <a:off x="5521111" y="2929848"/>
            <a:ext cx="3850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3AFFBB52-27EA-5442-9974-7B8EE2FF7F6A}"/>
              </a:ext>
            </a:extLst>
          </p:cNvPr>
          <p:cNvSpPr/>
          <p:nvPr/>
        </p:nvSpPr>
        <p:spPr>
          <a:xfrm>
            <a:off x="1537907" y="4231811"/>
            <a:ext cx="58541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/>
              <a:t>81</a:t>
            </a: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C6A7480C-2B7E-C341-BFC6-12F3F0E4DB82}"/>
              </a:ext>
            </a:extLst>
          </p:cNvPr>
          <p:cNvSpPr/>
          <p:nvPr/>
        </p:nvSpPr>
        <p:spPr>
          <a:xfrm>
            <a:off x="1222111" y="4513846"/>
            <a:ext cx="3946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/>
              <a:t>+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1C15FA4F-0CB8-194B-BD4E-44CBB23B96FA}"/>
              </a:ext>
            </a:extLst>
          </p:cNvPr>
          <p:cNvSpPr/>
          <p:nvPr/>
        </p:nvSpPr>
        <p:spPr>
          <a:xfrm>
            <a:off x="1523151" y="4796251"/>
            <a:ext cx="10610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dirty="0"/>
              <a:t>16</a:t>
            </a:r>
          </a:p>
        </p:txBody>
      </p: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6EFC0088-21FF-DF4F-87A0-A785ABE3929F}"/>
              </a:ext>
            </a:extLst>
          </p:cNvPr>
          <p:cNvCxnSpPr/>
          <p:nvPr/>
        </p:nvCxnSpPr>
        <p:spPr>
          <a:xfrm>
            <a:off x="1381488" y="5296023"/>
            <a:ext cx="88063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Rectangle 146">
            <a:extLst>
              <a:ext uri="{FF2B5EF4-FFF2-40B4-BE49-F238E27FC236}">
                <a16:creationId xmlns:a16="http://schemas.microsoft.com/office/drawing/2014/main" id="{84F34762-CFEC-F743-8EB6-383B96ECCC51}"/>
              </a:ext>
            </a:extLst>
          </p:cNvPr>
          <p:cNvSpPr/>
          <p:nvPr/>
        </p:nvSpPr>
        <p:spPr>
          <a:xfrm>
            <a:off x="1741787" y="5391624"/>
            <a:ext cx="3850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148" name="Rectangle 147">
            <a:extLst>
              <a:ext uri="{FF2B5EF4-FFF2-40B4-BE49-F238E27FC236}">
                <a16:creationId xmlns:a16="http://schemas.microsoft.com/office/drawing/2014/main" id="{A6E8F398-BBFA-2648-B00B-6EDB84CB9677}"/>
              </a:ext>
            </a:extLst>
          </p:cNvPr>
          <p:cNvSpPr/>
          <p:nvPr/>
        </p:nvSpPr>
        <p:spPr>
          <a:xfrm>
            <a:off x="1536892" y="5391128"/>
            <a:ext cx="3850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149" name="Rectangle 148">
            <a:extLst>
              <a:ext uri="{FF2B5EF4-FFF2-40B4-BE49-F238E27FC236}">
                <a16:creationId xmlns:a16="http://schemas.microsoft.com/office/drawing/2014/main" id="{ADE2B535-B7D1-CD42-897C-3A2D7189BBB6}"/>
              </a:ext>
            </a:extLst>
          </p:cNvPr>
          <p:cNvSpPr/>
          <p:nvPr/>
        </p:nvSpPr>
        <p:spPr>
          <a:xfrm>
            <a:off x="5581858" y="4244665"/>
            <a:ext cx="58541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/>
              <a:t>24</a:t>
            </a: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FE5CC65E-F004-C74D-94E1-E76296FDD188}"/>
              </a:ext>
            </a:extLst>
          </p:cNvPr>
          <p:cNvSpPr/>
          <p:nvPr/>
        </p:nvSpPr>
        <p:spPr>
          <a:xfrm>
            <a:off x="5266062" y="4526700"/>
            <a:ext cx="3946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/>
              <a:t>+</a:t>
            </a: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CF85A863-6D49-3B49-BC29-1BD6E950FBB1}"/>
              </a:ext>
            </a:extLst>
          </p:cNvPr>
          <p:cNvSpPr/>
          <p:nvPr/>
        </p:nvSpPr>
        <p:spPr>
          <a:xfrm>
            <a:off x="5567102" y="4809105"/>
            <a:ext cx="10610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dirty="0"/>
              <a:t>52</a:t>
            </a:r>
          </a:p>
        </p:txBody>
      </p: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088CB3D1-73DD-F044-9141-3950B6FA2F67}"/>
              </a:ext>
            </a:extLst>
          </p:cNvPr>
          <p:cNvCxnSpPr/>
          <p:nvPr/>
        </p:nvCxnSpPr>
        <p:spPr>
          <a:xfrm>
            <a:off x="5425439" y="5308877"/>
            <a:ext cx="88063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Rectangle 152">
            <a:extLst>
              <a:ext uri="{FF2B5EF4-FFF2-40B4-BE49-F238E27FC236}">
                <a16:creationId xmlns:a16="http://schemas.microsoft.com/office/drawing/2014/main" id="{B8665051-B1CD-9542-BE36-3193467FAE74}"/>
              </a:ext>
            </a:extLst>
          </p:cNvPr>
          <p:cNvSpPr/>
          <p:nvPr/>
        </p:nvSpPr>
        <p:spPr>
          <a:xfrm>
            <a:off x="5785738" y="5404478"/>
            <a:ext cx="3850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5F321BB3-AA12-3241-B842-A167DAD94802}"/>
              </a:ext>
            </a:extLst>
          </p:cNvPr>
          <p:cNvSpPr/>
          <p:nvPr/>
        </p:nvSpPr>
        <p:spPr>
          <a:xfrm>
            <a:off x="5580843" y="5403982"/>
            <a:ext cx="3850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757809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7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7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7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75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00"/>
                            </p:stCondLst>
                            <p:childTnLst>
                              <p:par>
                                <p:cTn id="12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000"/>
                            </p:stCondLst>
                            <p:childTnLst>
                              <p:par>
                                <p:cTn id="14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0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5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000"/>
                            </p:stCondLst>
                            <p:childTnLst>
                              <p:par>
                                <p:cTn id="17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5" grpId="0"/>
      <p:bldP spid="96" grpId="0"/>
      <p:bldP spid="97" grpId="0"/>
      <p:bldP spid="99" grpId="0"/>
      <p:bldP spid="100" grpId="0"/>
      <p:bldP spid="101" grpId="0"/>
      <p:bldP spid="102" grpId="0"/>
      <p:bldP spid="103" grpId="0"/>
      <p:bldP spid="104" grpId="0"/>
      <p:bldP spid="126" grpId="0"/>
      <p:bldP spid="127" grpId="0"/>
      <p:bldP spid="128" grpId="0"/>
      <p:bldP spid="130" grpId="0"/>
      <p:bldP spid="131" grpId="0"/>
      <p:bldP spid="143" grpId="0"/>
      <p:bldP spid="144" grpId="0"/>
      <p:bldP spid="145" grpId="0"/>
      <p:bldP spid="147" grpId="0"/>
      <p:bldP spid="148" grpId="0"/>
      <p:bldP spid="149" grpId="0"/>
      <p:bldP spid="150" grpId="0"/>
      <p:bldP spid="151" grpId="0"/>
      <p:bldP spid="153" grpId="0"/>
      <p:bldP spid="15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>
            <a:extLst>
              <a:ext uri="{FF2B5EF4-FFF2-40B4-BE49-F238E27FC236}">
                <a16:creationId xmlns:a16="http://schemas.microsoft.com/office/drawing/2014/main" id="{8B75EB2D-0DB7-E142-A4D0-84B32206F8F4}"/>
              </a:ext>
            </a:extLst>
          </p:cNvPr>
          <p:cNvGrpSpPr/>
          <p:nvPr/>
        </p:nvGrpSpPr>
        <p:grpSpPr>
          <a:xfrm>
            <a:off x="1421244" y="1162780"/>
            <a:ext cx="9743725" cy="2850768"/>
            <a:chOff x="1421244" y="1259765"/>
            <a:chExt cx="9743725" cy="2850768"/>
          </a:xfrm>
        </p:grpSpPr>
        <p:sp>
          <p:nvSpPr>
            <p:cNvPr id="28" name="Rounded Rectangle 27">
              <a:extLst>
                <a:ext uri="{FF2B5EF4-FFF2-40B4-BE49-F238E27FC236}">
                  <a16:creationId xmlns:a16="http://schemas.microsoft.com/office/drawing/2014/main" id="{C7FCD540-841C-0940-91A0-A0C49375C20C}"/>
                </a:ext>
              </a:extLst>
            </p:cNvPr>
            <p:cNvSpPr/>
            <p:nvPr/>
          </p:nvSpPr>
          <p:spPr>
            <a:xfrm>
              <a:off x="1421244" y="1274678"/>
              <a:ext cx="2853044" cy="809303"/>
            </a:xfrm>
            <a:prstGeom prst="roundRect">
              <a:avLst/>
            </a:prstGeom>
            <a:solidFill>
              <a:srgbClr val="6DCFF6"/>
            </a:solidFill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chemeClr val="tx1"/>
                  </a:solidFill>
                </a:rPr>
                <a:t>Số hạng</a:t>
              </a:r>
            </a:p>
          </p:txBody>
        </p:sp>
        <p:sp>
          <p:nvSpPr>
            <p:cNvPr id="31" name="Rounded Rectangle 30">
              <a:extLst>
                <a:ext uri="{FF2B5EF4-FFF2-40B4-BE49-F238E27FC236}">
                  <a16:creationId xmlns:a16="http://schemas.microsoft.com/office/drawing/2014/main" id="{B7E54B40-63F2-5648-811C-2F7C9AD33933}"/>
                </a:ext>
              </a:extLst>
            </p:cNvPr>
            <p:cNvSpPr/>
            <p:nvPr/>
          </p:nvSpPr>
          <p:spPr>
            <a:xfrm>
              <a:off x="4733273" y="1259765"/>
              <a:ext cx="2853044" cy="809303"/>
            </a:xfrm>
            <a:prstGeom prst="roundRect">
              <a:avLst/>
            </a:prstGeom>
            <a:solidFill>
              <a:srgbClr val="FFE285"/>
            </a:solidFill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chemeClr val="tx1"/>
                  </a:solidFill>
                </a:rPr>
                <a:t>Số hạng</a:t>
              </a:r>
            </a:p>
          </p:txBody>
        </p:sp>
        <p:sp>
          <p:nvSpPr>
            <p:cNvPr id="32" name="Rounded Rectangle 31">
              <a:extLst>
                <a:ext uri="{FF2B5EF4-FFF2-40B4-BE49-F238E27FC236}">
                  <a16:creationId xmlns:a16="http://schemas.microsoft.com/office/drawing/2014/main" id="{F5FA6BC9-5030-BD43-9EC3-2734DCC8824C}"/>
                </a:ext>
              </a:extLst>
            </p:cNvPr>
            <p:cNvSpPr/>
            <p:nvPr/>
          </p:nvSpPr>
          <p:spPr>
            <a:xfrm>
              <a:off x="8028069" y="1274678"/>
              <a:ext cx="2853044" cy="809303"/>
            </a:xfrm>
            <a:prstGeom prst="roundRect">
              <a:avLst/>
            </a:prstGeom>
            <a:solidFill>
              <a:srgbClr val="B7E47C"/>
            </a:solidFill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chemeClr val="tx1"/>
                  </a:solidFill>
                </a:rPr>
                <a:t>Tổng</a:t>
              </a:r>
            </a:p>
          </p:txBody>
        </p:sp>
        <p:sp>
          <p:nvSpPr>
            <p:cNvPr id="33" name="Rounded Rectangle 32">
              <a:extLst>
                <a:ext uri="{FF2B5EF4-FFF2-40B4-BE49-F238E27FC236}">
                  <a16:creationId xmlns:a16="http://schemas.microsoft.com/office/drawing/2014/main" id="{82C8427E-149E-734A-A28D-DEFF45D4E0A1}"/>
                </a:ext>
              </a:extLst>
            </p:cNvPr>
            <p:cNvSpPr/>
            <p:nvPr/>
          </p:nvSpPr>
          <p:spPr>
            <a:xfrm>
              <a:off x="1421244" y="2229550"/>
              <a:ext cx="2853044" cy="1872869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673E3E7C-ECC3-0E49-B525-E27F5DF1FB0A}"/>
                </a:ext>
              </a:extLst>
            </p:cNvPr>
            <p:cNvSpPr/>
            <p:nvPr/>
          </p:nvSpPr>
          <p:spPr>
            <a:xfrm>
              <a:off x="4733273" y="2229550"/>
              <a:ext cx="2853044" cy="1872869"/>
            </a:xfrm>
            <a:prstGeom prst="roundRect">
              <a:avLst/>
            </a:prstGeom>
            <a:solidFill>
              <a:srgbClr val="FDE59B">
                <a:alpha val="70000"/>
              </a:srgbClr>
            </a:solidFill>
            <a:ln>
              <a:solidFill>
                <a:srgbClr val="FDE59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35" name="Rounded Rectangle 34">
              <a:extLst>
                <a:ext uri="{FF2B5EF4-FFF2-40B4-BE49-F238E27FC236}">
                  <a16:creationId xmlns:a16="http://schemas.microsoft.com/office/drawing/2014/main" id="{48E08C3D-01FD-B94C-BB1C-4F8BD08B7178}"/>
                </a:ext>
              </a:extLst>
            </p:cNvPr>
            <p:cNvSpPr/>
            <p:nvPr/>
          </p:nvSpPr>
          <p:spPr>
            <a:xfrm>
              <a:off x="8028069" y="2237664"/>
              <a:ext cx="2853044" cy="1872869"/>
            </a:xfrm>
            <a:prstGeom prst="roundRect">
              <a:avLst/>
            </a:prstGeom>
            <a:solidFill>
              <a:srgbClr val="CFE6C5">
                <a:alpha val="89000"/>
              </a:srgbClr>
            </a:solidFill>
            <a:ln>
              <a:solidFill>
                <a:srgbClr val="CFE6C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70803003-A568-684F-A755-70322725620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9346" b="89720" l="0" r="97357">
                          <a14:foregroundMark x1="5286" y1="68224" x2="0" y2="71963"/>
                          <a14:foregroundMark x1="59031" y1="85981" x2="96035" y2="60748"/>
                          <a14:foregroundMark x1="96035" y1="60748" x2="97357" y2="60748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37" r="-1"/>
            <a:stretch/>
          </p:blipFill>
          <p:spPr>
            <a:xfrm>
              <a:off x="1561971" y="2447073"/>
              <a:ext cx="2718725" cy="1294924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0090A26C-355F-7044-9C77-1073B6BCCF9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9600" b="89600" l="4622" r="89916">
                          <a14:foregroundMark x1="4622" y1="24800" x2="33193" y2="64000"/>
                          <a14:foregroundMark x1="33193" y1="64000" x2="34874" y2="67200"/>
                          <a14:foregroundMark x1="67647" y1="88800" x2="89496" y2="40800"/>
                          <a14:foregroundMark x1="89496" y1="40800" x2="89496" y2="40800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3273" y="2424874"/>
              <a:ext cx="2853044" cy="1498447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59608689-CEEC-0D48-8F64-AB648222F6C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9630" b="89630" l="4858" r="89879">
                          <a14:foregroundMark x1="4858" y1="28889" x2="4858" y2="28889"/>
                          <a14:foregroundMark x1="29960" y1="16296" x2="14170" y2="20741"/>
                          <a14:foregroundMark x1="14170" y1="20741" x2="12146" y2="22222"/>
                          <a14:foregroundMark x1="12146" y1="21481" x2="26316" y2="14074"/>
                          <a14:foregroundMark x1="26316" y1="12593" x2="37247" y2="34074"/>
                          <a14:foregroundMark x1="37247" y1="34074" x2="37247" y2="32593"/>
                          <a14:foregroundMark x1="37247" y1="31111" x2="42915" y2="57778"/>
                          <a14:foregroundMark x1="42915" y1="57778" x2="42915" y2="49630"/>
                          <a14:foregroundMark x1="65182" y1="58519" x2="72470" y2="51111"/>
                          <a14:foregroundMark x1="72470" y1="49630" x2="70040" y2="3259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8069" y="2335875"/>
              <a:ext cx="3136900" cy="1714500"/>
            </a:xfrm>
            <a:prstGeom prst="rect">
              <a:avLst/>
            </a:prstGeom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644E62E-AC8B-5241-8655-377769D50ED6}"/>
              </a:ext>
            </a:extLst>
          </p:cNvPr>
          <p:cNvGrpSpPr/>
          <p:nvPr/>
        </p:nvGrpSpPr>
        <p:grpSpPr>
          <a:xfrm>
            <a:off x="761050" y="204193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2E75710-C9BC-854B-9DBD-258BE7CDC6F4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6EF1E38-3E18-7443-A04C-FF5131302786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A61CD122-EE3B-394C-B262-21A59707C4C6}"/>
              </a:ext>
            </a:extLst>
          </p:cNvPr>
          <p:cNvSpPr txBox="1"/>
          <p:nvPr/>
        </p:nvSpPr>
        <p:spPr>
          <a:xfrm>
            <a:off x="1421244" y="445109"/>
            <a:ext cx="100097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2800" dirty="0"/>
              <a:t>Từ các số hạng và tổng,em hãy lập các phép cộng thích hợp. 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DC83585B-B835-7B4B-B625-81B4A65CACD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346" b="89720" l="0" r="97357">
                        <a14:foregroundMark x1="5286" y1="68224" x2="0" y2="71963"/>
                        <a14:foregroundMark x1="59031" y1="85981" x2="96035" y2="60748"/>
                        <a14:foregroundMark x1="96035" y1="60748" x2="97357" y2="60748"/>
                      </a14:backgroundRemoval>
                    </a14:imgEffect>
                    <a14:imgEffect>
                      <a14:sharpenSoften amoun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4389"/>
          <a:stretch/>
        </p:blipFill>
        <p:spPr>
          <a:xfrm>
            <a:off x="2980675" y="2356890"/>
            <a:ext cx="1307524" cy="1276680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74B12A6C-C2C9-A047-AEEB-0D36CF9E6C18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9346" b="89720" l="0" r="97357">
                        <a14:foregroundMark x1="5286" y1="68224" x2="0" y2="71963"/>
                        <a14:foregroundMark x1="59031" y1="85981" x2="96035" y2="60748"/>
                        <a14:foregroundMark x1="96035" y1="60748" x2="97357" y2="60748"/>
                      </a14:backgroundRemoval>
                    </a14:imgEffect>
                    <a14:imgEffect>
                      <a14:sharpenSoften amount="24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389"/>
          <a:stretch/>
        </p:blipFill>
        <p:spPr>
          <a:xfrm>
            <a:off x="1541498" y="2356890"/>
            <a:ext cx="1239862" cy="1281320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638356AE-177F-CA4C-8A24-092355E74A83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600" b="89600" l="4622" r="89916">
                        <a14:foregroundMark x1="4622" y1="24800" x2="33193" y2="64000"/>
                        <a14:foregroundMark x1="33193" y1="64000" x2="34874" y2="67200"/>
                        <a14:foregroundMark x1="67647" y1="88800" x2="89496" y2="40800"/>
                        <a14:foregroundMark x1="89496" y1="40800" x2="89496" y2="40800"/>
                      </a14:backgroundRemoval>
                    </a14:imgEffect>
                    <a14:imgEffect>
                      <a14:sharpenSoften amount="2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2445"/>
          <a:stretch/>
        </p:blipFill>
        <p:spPr>
          <a:xfrm>
            <a:off x="4740776" y="2319270"/>
            <a:ext cx="1364570" cy="1507066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F17533AC-E04F-DA4D-932D-CAF82D9BAA4C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600" b="89600" l="4622" r="89916">
                        <a14:foregroundMark x1="4622" y1="24800" x2="33193" y2="64000"/>
                        <a14:foregroundMark x1="33193" y1="64000" x2="34874" y2="67200"/>
                        <a14:foregroundMark x1="67647" y1="88800" x2="89496" y2="40800"/>
                        <a14:foregroundMark x1="89496" y1="40800" x2="89496" y2="40800"/>
                      </a14:backgroundRemoval>
                    </a14:imgEffect>
                    <a14:imgEffect>
                      <a14:sharpenSoften amount="19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809" r="4636"/>
          <a:stretch/>
        </p:blipFill>
        <p:spPr>
          <a:xfrm>
            <a:off x="6112849" y="2327889"/>
            <a:ext cx="1364570" cy="1507066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265F6AF-ADD3-2A4A-A60D-EC4913D36CB7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9630" b="89630" l="4858" r="89879">
                        <a14:foregroundMark x1="4858" y1="28889" x2="4858" y2="28889"/>
                        <a14:foregroundMark x1="29960" y1="16296" x2="14170" y2="20741"/>
                        <a14:foregroundMark x1="14170" y1="20741" x2="12146" y2="22222"/>
                        <a14:foregroundMark x1="12146" y1="21481" x2="26316" y2="14074"/>
                        <a14:foregroundMark x1="26316" y1="12593" x2="37247" y2="34074"/>
                        <a14:foregroundMark x1="37247" y1="34074" x2="37247" y2="32593"/>
                        <a14:foregroundMark x1="37247" y1="31111" x2="42915" y2="57778"/>
                        <a14:foregroundMark x1="42915" y1="57778" x2="42915" y2="49630"/>
                        <a14:foregroundMark x1="65182" y1="58519" x2="72470" y2="51111"/>
                        <a14:foregroundMark x1="72470" y1="49630" x2="70040" y2="32593"/>
                      </a14:backgroundRemoval>
                    </a14:imgEffect>
                    <a14:imgEffect>
                      <a14:sharpenSoften amount="2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1659"/>
          <a:stretch/>
        </p:blipFill>
        <p:spPr>
          <a:xfrm>
            <a:off x="8031999" y="2238890"/>
            <a:ext cx="1516424" cy="1714500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60CD0BA6-13C9-ED46-B5D0-4EA369735B82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9630" b="89630" l="4858" r="89879">
                        <a14:foregroundMark x1="4858" y1="28889" x2="4858" y2="28889"/>
                        <a14:foregroundMark x1="29960" y1="16296" x2="14170" y2="20741"/>
                        <a14:foregroundMark x1="14170" y1="20741" x2="12146" y2="22222"/>
                        <a14:foregroundMark x1="12146" y1="21481" x2="26316" y2="14074"/>
                        <a14:foregroundMark x1="26316" y1="12593" x2="37247" y2="34074"/>
                        <a14:foregroundMark x1="37247" y1="34074" x2="37247" y2="32593"/>
                        <a14:foregroundMark x1="37247" y1="31111" x2="42915" y2="57778"/>
                        <a14:foregroundMark x1="42915" y1="57778" x2="42915" y2="49630"/>
                        <a14:foregroundMark x1="65182" y1="58519" x2="72470" y2="51111"/>
                        <a14:foregroundMark x1="72470" y1="49630" x2="70040" y2="32593"/>
                      </a14:backgroundRemoval>
                    </a14:imgEffect>
                    <a14:imgEffect>
                      <a14:sharpenSoften amoun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149" r="4510"/>
          <a:stretch/>
        </p:blipFill>
        <p:spPr>
          <a:xfrm>
            <a:off x="9506617" y="2238890"/>
            <a:ext cx="1516424" cy="1714500"/>
          </a:xfrm>
          <a:prstGeom prst="rect">
            <a:avLst/>
          </a:prstGeom>
        </p:spPr>
      </p:pic>
      <p:sp>
        <p:nvSpPr>
          <p:cNvPr id="49" name="TextBox 48">
            <a:extLst>
              <a:ext uri="{FF2B5EF4-FFF2-40B4-BE49-F238E27FC236}">
                <a16:creationId xmlns:a16="http://schemas.microsoft.com/office/drawing/2014/main" id="{F0758E1A-1B24-E74B-B232-BC0B1ACC1D9A}"/>
              </a:ext>
            </a:extLst>
          </p:cNvPr>
          <p:cNvSpPr txBox="1"/>
          <p:nvPr/>
        </p:nvSpPr>
        <p:spPr>
          <a:xfrm>
            <a:off x="2980675" y="4454075"/>
            <a:ext cx="11715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4400" dirty="0"/>
              <a:t>+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C739B17-5586-1D4C-838F-CD526E8D0AB6}"/>
              </a:ext>
            </a:extLst>
          </p:cNvPr>
          <p:cNvSpPr txBox="1"/>
          <p:nvPr/>
        </p:nvSpPr>
        <p:spPr>
          <a:xfrm>
            <a:off x="5663568" y="4454075"/>
            <a:ext cx="11715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4400" dirty="0"/>
              <a:t>=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44A94E1-3D4E-E547-A087-119A343F086E}"/>
              </a:ext>
            </a:extLst>
          </p:cNvPr>
          <p:cNvSpPr txBox="1"/>
          <p:nvPr/>
        </p:nvSpPr>
        <p:spPr>
          <a:xfrm>
            <a:off x="2980675" y="5479252"/>
            <a:ext cx="11715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4400" dirty="0"/>
              <a:t>+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F0B58C2-994A-1244-9617-4D2EEC0A7DB9}"/>
              </a:ext>
            </a:extLst>
          </p:cNvPr>
          <p:cNvSpPr txBox="1"/>
          <p:nvPr/>
        </p:nvSpPr>
        <p:spPr>
          <a:xfrm>
            <a:off x="5663568" y="5479252"/>
            <a:ext cx="11715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4400" dirty="0"/>
              <a:t>=</a:t>
            </a:r>
          </a:p>
        </p:txBody>
      </p:sp>
    </p:spTree>
    <p:extLst>
      <p:ext uri="{BB962C8B-B14F-4D97-AF65-F5344CB8AC3E}">
        <p14:creationId xmlns:p14="http://schemas.microsoft.com/office/powerpoint/2010/main" val="2508282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96296E-6 L 0.01823 0.25602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1" y="128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44444E-6 L -0.16523 0.23564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68" y="117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1.11111E-6 L -0.10703 0.26111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30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4.44444E-6 L -0.09128 0.40555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70" y="20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33333E-6 L -0.05273 0.43703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3" y="218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1.11111E-6 L -0.22865 0.38495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432" y="192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49" grpId="0"/>
      <p:bldP spid="50" grpId="0"/>
      <p:bldP spid="51" grpId="0"/>
      <p:bldP spid="52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1605</TotalTime>
  <Words>194</Words>
  <Application>Microsoft Office PowerPoint</Application>
  <PresentationFormat>Widescreen</PresentationFormat>
  <Paragraphs>84</Paragraphs>
  <Slides>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8</vt:i4>
      </vt:variant>
    </vt:vector>
  </HeadingPairs>
  <TitlesOfParts>
    <vt:vector size="15" baseType="lpstr">
      <vt:lpstr>Arial</vt:lpstr>
      <vt:lpstr>Calibri</vt:lpstr>
      <vt:lpstr>HP001 4 hàng</vt:lpstr>
      <vt:lpstr>Times New Roman</vt:lpstr>
      <vt:lpstr>UTM Cookies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174</cp:revision>
  <dcterms:created xsi:type="dcterms:W3CDTF">2021-06-02T01:34:28Z</dcterms:created>
  <dcterms:modified xsi:type="dcterms:W3CDTF">2025-09-07T09:30:56Z</dcterms:modified>
</cp:coreProperties>
</file>