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 id="2147483708" r:id="rId4"/>
  </p:sldMasterIdLst>
  <p:notesMasterIdLst>
    <p:notesMasterId r:id="rId10"/>
  </p:notesMasterIdLst>
  <p:sldIdLst>
    <p:sldId id="257" r:id="rId5"/>
    <p:sldId id="320" r:id="rId6"/>
    <p:sldId id="319" r:id="rId7"/>
    <p:sldId id="523" r:id="rId8"/>
    <p:sldId id="292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68" autoAdjust="0"/>
    <p:restoredTop sz="94660"/>
  </p:normalViewPr>
  <p:slideViewPr>
    <p:cSldViewPr snapToGrid="0">
      <p:cViewPr varScale="1">
        <p:scale>
          <a:sx n="70" d="100"/>
          <a:sy n="70" d="100"/>
        </p:scale>
        <p:origin x="84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5418B-F161-4DA0-9F89-A5C6D3C3A873}"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BA096-1FD8-4323-8A35-FDEFA8387E64}" type="slidenum">
              <a:rPr lang="en-US" smtClean="0"/>
              <a:t>‹#›</a:t>
            </a:fld>
            <a:endParaRPr lang="en-US"/>
          </a:p>
        </p:txBody>
      </p:sp>
    </p:spTree>
    <p:extLst>
      <p:ext uri="{BB962C8B-B14F-4D97-AF65-F5344CB8AC3E}">
        <p14:creationId xmlns:p14="http://schemas.microsoft.com/office/powerpoint/2010/main" val="10826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7380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9830180"/>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72099878"/>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2345799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77586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90097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17840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37280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20827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12762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31158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582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3508737"/>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5540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7730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9802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7/9/2025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34180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488006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34453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041485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8827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7555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49731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8999421"/>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9339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8327581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118290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5149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2565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0535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368519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17426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4932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2025/9/7</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0714233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2025/9/7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5565400"/>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914323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01769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616537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43008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998038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8990139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2025/9/7</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2751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2025/9/7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7669057"/>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2025/9/7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1652380"/>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2025/9/7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9106914"/>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2025/9/7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46116813"/>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2025/9/7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1401875"/>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2025/9/7</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749413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2297276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3" name="TextBox 2">
            <a:extLst>
              <a:ext uri="{FF2B5EF4-FFF2-40B4-BE49-F238E27FC236}">
                <a16:creationId xmlns:a16="http://schemas.microsoft.com/office/drawing/2014/main" id="{703777BA-5080-4E66-925F-2B9A2C93C527}"/>
              </a:ext>
            </a:extLst>
          </p:cNvPr>
          <p:cNvSpPr txBox="1"/>
          <p:nvPr userDrawn="1"/>
        </p:nvSpPr>
        <p:spPr>
          <a:xfrm>
            <a:off x="9563100"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871202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4133545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baseline="0" dirty="0">
                <a:solidFill>
                  <a:prstClr val="white"/>
                </a:solidFill>
                <a:latin typeface="Times New Roman" panose="02020603050405020304" pitchFamily="18" charset="0"/>
                <a:cs typeface="Times New Roman" panose="02020603050405020304" pitchFamily="18" charset="0"/>
              </a:rPr>
              <a:t>(</a:t>
            </a:r>
            <a:r>
              <a:rPr lang="en-US" sz="6600" b="1" baseline="0" dirty="0" err="1">
                <a:solidFill>
                  <a:prstClr val="white"/>
                </a:solidFill>
                <a:latin typeface="Times New Roman" panose="02020603050405020304" pitchFamily="18" charset="0"/>
                <a:cs typeface="Times New Roman" panose="02020603050405020304" pitchFamily="18" charset="0"/>
              </a:rPr>
              <a:t>Tiết</a:t>
            </a:r>
            <a:r>
              <a:rPr lang="en-US" sz="6600" b="1" dirty="0">
                <a:solidFill>
                  <a:prstClr val="white"/>
                </a:solidFill>
                <a:latin typeface="Times New Roman" panose="02020603050405020304" pitchFamily="18" charset="0"/>
                <a:cs typeface="Times New Roman" panose="02020603050405020304" pitchFamily="18" charset="0"/>
              </a:rPr>
              <a:t> 5)</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20210409090849_wm_shs-tieng-viet-2-tap-1">
            <a:extLst>
              <a:ext uri="{FF2B5EF4-FFF2-40B4-BE49-F238E27FC236}">
                <a16:creationId xmlns:a16="http://schemas.microsoft.com/office/drawing/2014/main" id="{E221BB5B-EE2A-4E5C-842E-B99BE9807E3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77049" y="113587"/>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BF016F39-CD1C-41FC-BEC2-37216FB3BF70}"/>
              </a:ext>
            </a:extLst>
          </p:cNvPr>
          <p:cNvSpPr txBox="1"/>
          <p:nvPr/>
        </p:nvSpPr>
        <p:spPr>
          <a:xfrm>
            <a:off x="2130642" y="435023"/>
            <a:ext cx="7249754" cy="546945"/>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Nhìn tranh, kể về các việc bạn nhỏ đã làm.</a:t>
            </a:r>
            <a:endPar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Rectangle 50">
            <a:extLst>
              <a:ext uri="{FF2B5EF4-FFF2-40B4-BE49-F238E27FC236}">
                <a16:creationId xmlns:a16="http://schemas.microsoft.com/office/drawing/2014/main" id="{4AA0D112-5C8A-47C5-B519-9546FD2E9080}"/>
              </a:ext>
            </a:extLst>
          </p:cNvPr>
          <p:cNvSpPr/>
          <p:nvPr/>
        </p:nvSpPr>
        <p:spPr>
          <a:xfrm>
            <a:off x="1501365" y="4564292"/>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lấy các quả táo từ trong rổ.</a:t>
            </a:r>
          </a:p>
        </p:txBody>
      </p:sp>
      <p:sp>
        <p:nvSpPr>
          <p:cNvPr id="52" name="Rectangle 51">
            <a:extLst>
              <a:ext uri="{FF2B5EF4-FFF2-40B4-BE49-F238E27FC236}">
                <a16:creationId xmlns:a16="http://schemas.microsoft.com/office/drawing/2014/main" id="{D4584AF7-6C1F-4E17-8C0C-483E500DEC07}"/>
              </a:ext>
            </a:extLst>
          </p:cNvPr>
          <p:cNvSpPr/>
          <p:nvPr/>
        </p:nvSpPr>
        <p:spPr>
          <a:xfrm>
            <a:off x="5082407" y="4655447"/>
            <a:ext cx="2747698" cy="954107"/>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rửa các quả táo.</a:t>
            </a:r>
          </a:p>
        </p:txBody>
      </p:sp>
      <p:sp>
        <p:nvSpPr>
          <p:cNvPr id="53" name="Rectangle 52">
            <a:extLst>
              <a:ext uri="{FF2B5EF4-FFF2-40B4-BE49-F238E27FC236}">
                <a16:creationId xmlns:a16="http://schemas.microsoft.com/office/drawing/2014/main" id="{D551DC6B-85AB-47E5-A97F-E3ADB1C3713A}"/>
              </a:ext>
            </a:extLst>
          </p:cNvPr>
          <p:cNvSpPr/>
          <p:nvPr/>
        </p:nvSpPr>
        <p:spPr>
          <a:xfrm>
            <a:off x="8727789" y="4607095"/>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đặt các quả táo rửa xong vào trong rổ.</a:t>
            </a:r>
          </a:p>
        </p:txBody>
      </p:sp>
    </p:spTree>
    <p:extLst>
      <p:ext uri="{BB962C8B-B14F-4D97-AF65-F5344CB8AC3E}">
        <p14:creationId xmlns:p14="http://schemas.microsoft.com/office/powerpoint/2010/main" val="10817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ppt_y</p:attrName>
                                        </p:attrNameLst>
                                      </p:cBhvr>
                                      <p:tavLst>
                                        <p:tav tm="0">
                                          <p:val>
                                            <p:strVal val="#ppt_y-#ppt_h*1.125000"/>
                                          </p:val>
                                        </p:tav>
                                        <p:tav tm="100000">
                                          <p:val>
                                            <p:strVal val="#ppt_y"/>
                                          </p:val>
                                        </p:tav>
                                      </p:tavLst>
                                    </p:anim>
                                    <p:animEffect transition="in" filter="wipe(down)">
                                      <p:cBhvr>
                                        <p:cTn id="8" dur="500"/>
                                        <p:tgtEl>
                                          <p:spTgt spid="5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p:tgtEl>
                                          <p:spTgt spid="52"/>
                                        </p:tgtEl>
                                        <p:attrNameLst>
                                          <p:attrName>ppt_y</p:attrName>
                                        </p:attrNameLst>
                                      </p:cBhvr>
                                      <p:tavLst>
                                        <p:tav tm="0">
                                          <p:val>
                                            <p:strVal val="#ppt_y-#ppt_h*1.125000"/>
                                          </p:val>
                                        </p:tav>
                                        <p:tav tm="100000">
                                          <p:val>
                                            <p:strVal val="#ppt_y"/>
                                          </p:val>
                                        </p:tav>
                                      </p:tavLst>
                                    </p:anim>
                                    <p:animEffect transition="in" filter="wipe(down)">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p:tgtEl>
                                          <p:spTgt spid="53"/>
                                        </p:tgtEl>
                                        <p:attrNameLst>
                                          <p:attrName>ppt_y</p:attrName>
                                        </p:attrNameLst>
                                      </p:cBhvr>
                                      <p:tavLst>
                                        <p:tav tm="0">
                                          <p:val>
                                            <p:strVal val="#ppt_y-#ppt_h*1.125000"/>
                                          </p:val>
                                        </p:tav>
                                        <p:tav tm="100000">
                                          <p:val>
                                            <p:strVal val="#ppt_y"/>
                                          </p:val>
                                        </p:tav>
                                      </p:tavLst>
                                    </p:anim>
                                    <p:animEffect transition="in" filter="wipe(down)">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5" name="TextBox 4">
            <a:extLst>
              <a:ext uri="{FF2B5EF4-FFF2-40B4-BE49-F238E27FC236}">
                <a16:creationId xmlns:a16="http://schemas.microsoft.com/office/drawing/2014/main" id="{E7E37BEA-2E5D-4DF0-A1EA-F8F61032D4A1}"/>
              </a:ext>
            </a:extLst>
          </p:cNvPr>
          <p:cNvSpPr txBox="1"/>
          <p:nvPr/>
        </p:nvSpPr>
        <p:spPr>
          <a:xfrm>
            <a:off x="1402672" y="877193"/>
            <a:ext cx="8780691" cy="1118255"/>
          </a:xfrm>
          <a:prstGeom prst="rect">
            <a:avLst/>
          </a:prstGeom>
          <a:noFill/>
        </p:spPr>
        <p:txBody>
          <a:bodyPr wrap="square" rtlCol="0">
            <a:spAutoFit/>
          </a:bodyPr>
          <a:lstStyle/>
          <a:p>
            <a:pPr algn="ctr" defTabSz="1219170">
              <a:lnSpc>
                <a:spcPts val="4000"/>
              </a:lnSpc>
              <a:buClr>
                <a:srgbClr val="000000"/>
              </a:buClr>
            </a:pP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4000" b="1" kern="0" dirty="0" err="1">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2 - 3 </a:t>
            </a:r>
            <a:r>
              <a:rPr lang="en-US" sz="4000" b="1" kern="0" dirty="0" err="1">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kể về một việc em đã làm ở nhà</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6" name="Group 5">
            <a:extLst>
              <a:ext uri="{FF2B5EF4-FFF2-40B4-BE49-F238E27FC236}">
                <a16:creationId xmlns:a16="http://schemas.microsoft.com/office/drawing/2014/main" id="{B57C2F0A-934B-4403-BEF0-3DD570546B30}"/>
              </a:ext>
            </a:extLst>
          </p:cNvPr>
          <p:cNvGrpSpPr/>
          <p:nvPr/>
        </p:nvGrpSpPr>
        <p:grpSpPr>
          <a:xfrm>
            <a:off x="2605001" y="2188793"/>
            <a:ext cx="6678700" cy="3348931"/>
            <a:chOff x="768927" y="1641595"/>
            <a:chExt cx="5340928" cy="2511698"/>
          </a:xfrm>
        </p:grpSpPr>
        <p:grpSp>
          <p:nvGrpSpPr>
            <p:cNvPr id="7" name="Group 6">
              <a:extLst>
                <a:ext uri="{FF2B5EF4-FFF2-40B4-BE49-F238E27FC236}">
                  <a16:creationId xmlns:a16="http://schemas.microsoft.com/office/drawing/2014/main" id="{A910764A-A501-4977-BCF5-92C2E71EBD76}"/>
                </a:ext>
              </a:extLst>
            </p:cNvPr>
            <p:cNvGrpSpPr/>
            <p:nvPr/>
          </p:nvGrpSpPr>
          <p:grpSpPr>
            <a:xfrm>
              <a:off x="768927" y="1641595"/>
              <a:ext cx="5340928" cy="2511698"/>
              <a:chOff x="768927" y="1641595"/>
              <a:chExt cx="5340928" cy="2511698"/>
            </a:xfrm>
          </p:grpSpPr>
          <p:sp>
            <p:nvSpPr>
              <p:cNvPr id="9" name="Rectangle 14">
                <a:extLst>
                  <a:ext uri="{FF2B5EF4-FFF2-40B4-BE49-F238E27FC236}">
                    <a16:creationId xmlns:a16="http://schemas.microsoft.com/office/drawing/2014/main" id="{074D9190-E551-4043-90D7-FB2E2DFC4689}"/>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0" name="Google Shape;1251;p47">
                <a:extLst>
                  <a:ext uri="{FF2B5EF4-FFF2-40B4-BE49-F238E27FC236}">
                    <a16:creationId xmlns:a16="http://schemas.microsoft.com/office/drawing/2014/main" id="{D3A6DC6A-7483-425E-B25B-113790EDC856}"/>
                  </a:ext>
                </a:extLst>
              </p:cNvPr>
              <p:cNvGrpSpPr/>
              <p:nvPr/>
            </p:nvGrpSpPr>
            <p:grpSpPr>
              <a:xfrm>
                <a:off x="768927" y="1641595"/>
                <a:ext cx="5340928" cy="2511698"/>
                <a:chOff x="4875791" y="946666"/>
                <a:chExt cx="1252993" cy="1443671"/>
              </a:xfrm>
            </p:grpSpPr>
            <p:sp>
              <p:nvSpPr>
                <p:cNvPr id="12" name="Google Shape;1252;p47">
                  <a:extLst>
                    <a:ext uri="{FF2B5EF4-FFF2-40B4-BE49-F238E27FC236}">
                      <a16:creationId xmlns:a16="http://schemas.microsoft.com/office/drawing/2014/main" id="{202410B6-C6DA-4D05-98D9-7490F68EF7E3}"/>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3;p47">
                  <a:extLst>
                    <a:ext uri="{FF2B5EF4-FFF2-40B4-BE49-F238E27FC236}">
                      <a16:creationId xmlns:a16="http://schemas.microsoft.com/office/drawing/2014/main" id="{483B9053-4D8A-4C43-AC04-19BB65524301}"/>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4;p47">
                  <a:extLst>
                    <a:ext uri="{FF2B5EF4-FFF2-40B4-BE49-F238E27FC236}">
                      <a16:creationId xmlns:a16="http://schemas.microsoft.com/office/drawing/2014/main" id="{E0A67778-12B0-450D-A827-CA2419A524FF}"/>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5;p47">
                  <a:extLst>
                    <a:ext uri="{FF2B5EF4-FFF2-40B4-BE49-F238E27FC236}">
                      <a16:creationId xmlns:a16="http://schemas.microsoft.com/office/drawing/2014/main" id="{06C8450D-2574-4E3E-8307-7DCCB593C3F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6;p47">
                  <a:extLst>
                    <a:ext uri="{FF2B5EF4-FFF2-40B4-BE49-F238E27FC236}">
                      <a16:creationId xmlns:a16="http://schemas.microsoft.com/office/drawing/2014/main" id="{40D1A606-25C5-457F-8951-81AFD53F21BB}"/>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7;p47">
                  <a:extLst>
                    <a:ext uri="{FF2B5EF4-FFF2-40B4-BE49-F238E27FC236}">
                      <a16:creationId xmlns:a16="http://schemas.microsoft.com/office/drawing/2014/main" id="{F575379D-6692-4E51-8FC8-5F7D8662AB99}"/>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8;p47">
                  <a:extLst>
                    <a:ext uri="{FF2B5EF4-FFF2-40B4-BE49-F238E27FC236}">
                      <a16:creationId xmlns:a16="http://schemas.microsoft.com/office/drawing/2014/main" id="{6FF15DDC-6290-456B-B783-015A3CCACB00}"/>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9;p47">
                  <a:extLst>
                    <a:ext uri="{FF2B5EF4-FFF2-40B4-BE49-F238E27FC236}">
                      <a16:creationId xmlns:a16="http://schemas.microsoft.com/office/drawing/2014/main" id="{9C6A3305-554D-4084-8034-D35EAE129C53}"/>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60;p47">
                  <a:extLst>
                    <a:ext uri="{FF2B5EF4-FFF2-40B4-BE49-F238E27FC236}">
                      <a16:creationId xmlns:a16="http://schemas.microsoft.com/office/drawing/2014/main" id="{F40A148A-11DE-4A8D-8CA2-9127736F208C}"/>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61;p47">
                  <a:extLst>
                    <a:ext uri="{FF2B5EF4-FFF2-40B4-BE49-F238E27FC236}">
                      <a16:creationId xmlns:a16="http://schemas.microsoft.com/office/drawing/2014/main" id="{3EE7AD69-4EBC-451C-9EC6-B6C92267F797}"/>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Rectangle 14">
                <a:extLst>
                  <a:ext uri="{FF2B5EF4-FFF2-40B4-BE49-F238E27FC236}">
                    <a16:creationId xmlns:a16="http://schemas.microsoft.com/office/drawing/2014/main" id="{572C85E0-2E83-43B5-BA85-AF4812797BC0}"/>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1255FBCC-079E-4D68-98C3-204160FFEB55}"/>
                </a:ext>
              </a:extLst>
            </p:cNvPr>
            <p:cNvSpPr txBox="1"/>
            <p:nvPr/>
          </p:nvSpPr>
          <p:spPr>
            <a:xfrm>
              <a:off x="3042838" y="1727227"/>
              <a:ext cx="1129909" cy="484748"/>
            </a:xfrm>
            <a:prstGeom prst="rect">
              <a:avLst/>
            </a:prstGeom>
            <a:noFill/>
          </p:spPr>
          <p:txBody>
            <a:bodyPr wrap="square" rtlCol="0">
              <a:spAutoFit/>
            </a:bodyPr>
            <a:lstStyle/>
            <a:p>
              <a:pPr defTabSz="1219170">
                <a:buClr>
                  <a:srgbClr val="000000"/>
                </a:buClr>
              </a:pP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3" name="TextBox 22">
            <a:extLst>
              <a:ext uri="{FF2B5EF4-FFF2-40B4-BE49-F238E27FC236}">
                <a16:creationId xmlns:a16="http://schemas.microsoft.com/office/drawing/2014/main" id="{971D88E2-953B-4E2F-8B31-D32C00A69C54}"/>
              </a:ext>
            </a:extLst>
          </p:cNvPr>
          <p:cNvSpPr txBox="1"/>
          <p:nvPr/>
        </p:nvSpPr>
        <p:spPr>
          <a:xfrm>
            <a:off x="2954741" y="3275817"/>
            <a:ext cx="6072066" cy="2144177"/>
          </a:xfrm>
          <a:prstGeom prst="rect">
            <a:avLst/>
          </a:prstGeom>
          <a:noFill/>
        </p:spPr>
        <p:txBody>
          <a:bodyPr wrap="square" rtlCol="0">
            <a:spAutoFit/>
          </a:bodyPr>
          <a:lstStyle/>
          <a:p>
            <a:pPr marL="457189" indent="-457189" defTabSz="1219170">
              <a:lnSpc>
                <a:spcPts val="4000"/>
              </a:lnSpc>
              <a:buClr>
                <a:srgbClr val="000000"/>
              </a:buClr>
              <a:buFontTx/>
              <a:buChar char="-"/>
            </a:pP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 làm được việc gì?</a:t>
            </a:r>
          </a:p>
          <a:p>
            <a:pPr marL="457189" indent="-457189" defTabSz="1219170">
              <a:lnSpc>
                <a:spcPts val="4000"/>
              </a:lnSpc>
              <a:buClr>
                <a:srgbClr val="000000"/>
              </a:buClr>
              <a:buFontTx/>
              <a:buChar cha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làm việc đó thế nào?</a:t>
            </a:r>
          </a:p>
          <a:p>
            <a:pPr marL="457189" indent="-457189" defTabSz="1219170">
              <a:lnSpc>
                <a:spcPts val="4000"/>
              </a:lnSpc>
              <a:buClr>
                <a:srgbClr val="000000"/>
              </a:buClr>
              <a:buFontTx/>
              <a:buChar cha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Nêu suy nghĩ của em khi làm xong việc đó.</a:t>
            </a:r>
            <a:endPar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4" name="Google Shape;1029;p42">
            <a:extLst>
              <a:ext uri="{FF2B5EF4-FFF2-40B4-BE49-F238E27FC236}">
                <a16:creationId xmlns:a16="http://schemas.microsoft.com/office/drawing/2014/main" id="{D2FDF4D2-2CCF-4320-B291-C5C865517A1E}"/>
              </a:ext>
            </a:extLst>
          </p:cNvPr>
          <p:cNvGrpSpPr/>
          <p:nvPr/>
        </p:nvGrpSpPr>
        <p:grpSpPr>
          <a:xfrm rot="20594821">
            <a:off x="8530413" y="5079131"/>
            <a:ext cx="1624161" cy="1197813"/>
            <a:chOff x="7570574" y="3912596"/>
            <a:chExt cx="1175015" cy="898360"/>
          </a:xfrm>
        </p:grpSpPr>
        <p:grpSp>
          <p:nvGrpSpPr>
            <p:cNvPr id="25" name="Google Shape;1030;p42">
              <a:extLst>
                <a:ext uri="{FF2B5EF4-FFF2-40B4-BE49-F238E27FC236}">
                  <a16:creationId xmlns:a16="http://schemas.microsoft.com/office/drawing/2014/main" id="{8E3C0C4B-29D0-454B-AE18-E1A5FA59EBF5}"/>
                </a:ext>
              </a:extLst>
            </p:cNvPr>
            <p:cNvGrpSpPr/>
            <p:nvPr/>
          </p:nvGrpSpPr>
          <p:grpSpPr>
            <a:xfrm>
              <a:off x="8115957" y="3912596"/>
              <a:ext cx="629632" cy="591794"/>
              <a:chOff x="6528424" y="1260656"/>
              <a:chExt cx="1975626" cy="1856900"/>
            </a:xfrm>
          </p:grpSpPr>
          <p:sp>
            <p:nvSpPr>
              <p:cNvPr id="27" name="Google Shape;1031;p42">
                <a:extLst>
                  <a:ext uri="{FF2B5EF4-FFF2-40B4-BE49-F238E27FC236}">
                    <a16:creationId xmlns:a16="http://schemas.microsoft.com/office/drawing/2014/main" id="{C4C7C603-9069-46BE-831B-6ED2782AA415}"/>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032;p42">
                <a:extLst>
                  <a:ext uri="{FF2B5EF4-FFF2-40B4-BE49-F238E27FC236}">
                    <a16:creationId xmlns:a16="http://schemas.microsoft.com/office/drawing/2014/main" id="{D52426AC-B2F1-4FDF-A69A-6EE5CB4E6AC2}"/>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033;p42">
                <a:extLst>
                  <a:ext uri="{FF2B5EF4-FFF2-40B4-BE49-F238E27FC236}">
                    <a16:creationId xmlns:a16="http://schemas.microsoft.com/office/drawing/2014/main" id="{B06D707E-A286-4CEE-B272-21B4205BBDE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4;p42">
                <a:extLst>
                  <a:ext uri="{FF2B5EF4-FFF2-40B4-BE49-F238E27FC236}">
                    <a16:creationId xmlns:a16="http://schemas.microsoft.com/office/drawing/2014/main" id="{0833468F-6863-4D83-A497-C406A05ED5E9}"/>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5;p42">
                <a:extLst>
                  <a:ext uri="{FF2B5EF4-FFF2-40B4-BE49-F238E27FC236}">
                    <a16:creationId xmlns:a16="http://schemas.microsoft.com/office/drawing/2014/main" id="{37AA93CB-B03A-426F-8FD8-9BCF470DCC0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6;p42">
                <a:extLst>
                  <a:ext uri="{FF2B5EF4-FFF2-40B4-BE49-F238E27FC236}">
                    <a16:creationId xmlns:a16="http://schemas.microsoft.com/office/drawing/2014/main" id="{C5A59D29-6CD6-4B61-BB18-D4854DCBBC79}"/>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7;p42">
                <a:extLst>
                  <a:ext uri="{FF2B5EF4-FFF2-40B4-BE49-F238E27FC236}">
                    <a16:creationId xmlns:a16="http://schemas.microsoft.com/office/drawing/2014/main" id="{66D89A4B-C2C8-4746-A643-C2190CB8C8BC}"/>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8;p42">
                <a:extLst>
                  <a:ext uri="{FF2B5EF4-FFF2-40B4-BE49-F238E27FC236}">
                    <a16:creationId xmlns:a16="http://schemas.microsoft.com/office/drawing/2014/main" id="{4DF6D0D2-81BC-4437-A4FC-708BCBEB5C7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9;p42">
                <a:extLst>
                  <a:ext uri="{FF2B5EF4-FFF2-40B4-BE49-F238E27FC236}">
                    <a16:creationId xmlns:a16="http://schemas.microsoft.com/office/drawing/2014/main" id="{5A2C939E-428E-4B6A-AAB0-3735F653F81B}"/>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40;p42">
                <a:extLst>
                  <a:ext uri="{FF2B5EF4-FFF2-40B4-BE49-F238E27FC236}">
                    <a16:creationId xmlns:a16="http://schemas.microsoft.com/office/drawing/2014/main" id="{9E71981E-5B96-4552-9806-08B53F1D2AA2}"/>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41;p42">
                <a:extLst>
                  <a:ext uri="{FF2B5EF4-FFF2-40B4-BE49-F238E27FC236}">
                    <a16:creationId xmlns:a16="http://schemas.microsoft.com/office/drawing/2014/main" id="{C9987F1B-1240-49EC-9F33-E5309B4393CC}"/>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2;p42">
                <a:extLst>
                  <a:ext uri="{FF2B5EF4-FFF2-40B4-BE49-F238E27FC236}">
                    <a16:creationId xmlns:a16="http://schemas.microsoft.com/office/drawing/2014/main" id="{759083EA-1334-447C-8F37-FD44FE3F967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3;p42">
                <a:extLst>
                  <a:ext uri="{FF2B5EF4-FFF2-40B4-BE49-F238E27FC236}">
                    <a16:creationId xmlns:a16="http://schemas.microsoft.com/office/drawing/2014/main" id="{737B577C-D732-4093-AEC0-68AFAB9B21A6}"/>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4;p42">
                <a:extLst>
                  <a:ext uri="{FF2B5EF4-FFF2-40B4-BE49-F238E27FC236}">
                    <a16:creationId xmlns:a16="http://schemas.microsoft.com/office/drawing/2014/main" id="{F16E3FD1-AA4D-4917-A957-F9EC96E97E96}"/>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5;p42">
                <a:extLst>
                  <a:ext uri="{FF2B5EF4-FFF2-40B4-BE49-F238E27FC236}">
                    <a16:creationId xmlns:a16="http://schemas.microsoft.com/office/drawing/2014/main" id="{32067501-BD39-492B-923C-68642D35E9D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6;p42">
                <a:extLst>
                  <a:ext uri="{FF2B5EF4-FFF2-40B4-BE49-F238E27FC236}">
                    <a16:creationId xmlns:a16="http://schemas.microsoft.com/office/drawing/2014/main" id="{048C5FF6-456D-4B81-930B-C87163110791}"/>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7;p42">
                <a:extLst>
                  <a:ext uri="{FF2B5EF4-FFF2-40B4-BE49-F238E27FC236}">
                    <a16:creationId xmlns:a16="http://schemas.microsoft.com/office/drawing/2014/main" id="{C73150F2-DCCF-4002-A0FE-3F88899D2697}"/>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8;p42">
                <a:extLst>
                  <a:ext uri="{FF2B5EF4-FFF2-40B4-BE49-F238E27FC236}">
                    <a16:creationId xmlns:a16="http://schemas.microsoft.com/office/drawing/2014/main" id="{C4320887-ED96-4E4D-B4A6-DE962394DD94}"/>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9;p42">
                <a:extLst>
                  <a:ext uri="{FF2B5EF4-FFF2-40B4-BE49-F238E27FC236}">
                    <a16:creationId xmlns:a16="http://schemas.microsoft.com/office/drawing/2014/main" id="{2EA566FA-D20D-4DC3-91D2-F3420643E48E}"/>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50;p42">
                <a:extLst>
                  <a:ext uri="{FF2B5EF4-FFF2-40B4-BE49-F238E27FC236}">
                    <a16:creationId xmlns:a16="http://schemas.microsoft.com/office/drawing/2014/main" id="{903E1AEB-BA92-47E0-BC63-23CB2E65ACB9}"/>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51;p42">
                <a:extLst>
                  <a:ext uri="{FF2B5EF4-FFF2-40B4-BE49-F238E27FC236}">
                    <a16:creationId xmlns:a16="http://schemas.microsoft.com/office/drawing/2014/main" id="{AAD76442-E7EE-42AB-8022-60DE625D9126}"/>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Google Shape;1052;p42">
              <a:extLst>
                <a:ext uri="{FF2B5EF4-FFF2-40B4-BE49-F238E27FC236}">
                  <a16:creationId xmlns:a16="http://schemas.microsoft.com/office/drawing/2014/main" id="{08190E17-700F-4929-B22D-12AB28231EEF}"/>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2549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57873" y="-473998"/>
            <a:ext cx="12187767" cy="6849533"/>
          </a:xfrm>
          <a:prstGeom prst="rect">
            <a:avLst/>
          </a:prstGeom>
          <a:noFill/>
          <a:ln w="9525">
            <a:noFill/>
          </a:ln>
        </p:spPr>
      </p:pic>
      <p:sp>
        <p:nvSpPr>
          <p:cNvPr id="53254" name="Text Box 6"/>
          <p:cNvSpPr txBox="1"/>
          <p:nvPr/>
        </p:nvSpPr>
        <p:spPr>
          <a:xfrm>
            <a:off x="1404744" y="3507451"/>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Box 1">
            <a:extLst>
              <a:ext uri="{FF2B5EF4-FFF2-40B4-BE49-F238E27FC236}">
                <a16:creationId xmlns:a16="http://schemas.microsoft.com/office/drawing/2014/main" id="{9B2867A6-1455-4C9B-A53E-113DDE4E5C2B}"/>
              </a:ext>
            </a:extLst>
          </p:cNvPr>
          <p:cNvSpPr txBox="1"/>
          <p:nvPr/>
        </p:nvSpPr>
        <p:spPr>
          <a:xfrm>
            <a:off x="1518082" y="1827055"/>
            <a:ext cx="926917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qua, mẹ em bị bệnh vì mẹ đã mắc phải một cơn mưa to. Mẹ đã bị sốt cao. Em đã đắp khăn lên trán mẹ, rót nước, lấy thuốc cho mẹ uống. Ba em đã gọi bác sĩ đến khám bệnh cho mẹ. Nhờ vậy, mẹ em đã khỏi bệnh. Mẹ nói: “Cảm ơn con. Nhờ sự chăm sóc của hai bố con mà mẹ hết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bệnh</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1195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189</Words>
  <Application>Microsoft Office PowerPoint</Application>
  <PresentationFormat>Widescreen</PresentationFormat>
  <Paragraphs>18</Paragraphs>
  <Slides>5</Slides>
  <Notes>3</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vt:i4>
      </vt:variant>
    </vt:vector>
  </HeadingPairs>
  <TitlesOfParts>
    <vt:vector size="21" baseType="lpstr">
      <vt:lpstr>微软雅黑</vt:lpstr>
      <vt:lpstr>SimSun</vt:lpstr>
      <vt:lpstr>SimSun</vt:lpstr>
      <vt:lpstr>.VnAvant</vt:lpstr>
      <vt:lpstr>Arial</vt:lpstr>
      <vt:lpstr>Arial-Rounded</vt:lpstr>
      <vt:lpstr>Calibri</vt:lpstr>
      <vt:lpstr>等线</vt:lpstr>
      <vt:lpstr>等线 Light</vt:lpstr>
      <vt:lpstr>黑体</vt:lpstr>
      <vt:lpstr>Times New Roman</vt:lpstr>
      <vt:lpstr>汉仪跳跳体简</vt:lpstr>
      <vt:lpstr>千图网拥有20W+精美PPT模板 更多PPT模板下载至：www.58pic.com/office/ppt​​</vt:lpstr>
      <vt:lpstr>1_Office 主题​​</vt:lpstr>
      <vt:lpstr>6_Office Theme</vt:lpstr>
      <vt:lpstr>https://www.freeppt7.com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10</cp:revision>
  <dcterms:created xsi:type="dcterms:W3CDTF">2021-07-24T09:53:27Z</dcterms:created>
  <dcterms:modified xsi:type="dcterms:W3CDTF">2025-09-07T10:21:30Z</dcterms:modified>
</cp:coreProperties>
</file>