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0" r:id="rId3"/>
    <p:sldMasterId id="2147483702" r:id="rId4"/>
    <p:sldMasterId id="2147483708" r:id="rId5"/>
    <p:sldMasterId id="2147483722" r:id="rId6"/>
  </p:sldMasterIdLst>
  <p:notesMasterIdLst>
    <p:notesMasterId r:id="rId23"/>
  </p:notesMasterIdLst>
  <p:sldIdLst>
    <p:sldId id="2007577148" r:id="rId7"/>
    <p:sldId id="257" r:id="rId8"/>
    <p:sldId id="2007577065" r:id="rId9"/>
    <p:sldId id="2007577138" r:id="rId10"/>
    <p:sldId id="263" r:id="rId11"/>
    <p:sldId id="2007577069" r:id="rId12"/>
    <p:sldId id="2007577139" r:id="rId13"/>
    <p:sldId id="267" r:id="rId14"/>
    <p:sldId id="2007577071" r:id="rId15"/>
    <p:sldId id="2007577141" r:id="rId16"/>
    <p:sldId id="2007577142" r:id="rId17"/>
    <p:sldId id="2007577144" r:id="rId18"/>
    <p:sldId id="2007577074" r:id="rId19"/>
    <p:sldId id="2007577145" r:id="rId20"/>
    <p:sldId id="2007577146" r:id="rId21"/>
    <p:sldId id="20075771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C631B-B622-4950-A17E-E6864FF31B82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CFDFF-D151-44DF-9ED4-8F0EB8E54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Thiết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kế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bởi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02296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594054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79052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1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8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07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3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08850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29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8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5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1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43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159830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01904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33024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79061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74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81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65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55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96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9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6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41813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30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361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04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806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345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0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39020"/>
      </p:ext>
    </p:extLst>
  </p:cSld>
  <p:clrMapOvr>
    <a:masterClrMapping/>
  </p:clrMapOvr>
  <p:transition spd="med" advClick="0" advTm="4000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56083"/>
      </p:ext>
    </p:extLst>
  </p:cSld>
  <p:clrMapOvr>
    <a:masterClrMapping/>
  </p:clrMapOvr>
  <p:transition spd="med" advClick="0" advTm="4000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713234"/>
      </p:ext>
    </p:extLst>
  </p:cSld>
  <p:clrMapOvr>
    <a:masterClrMapping/>
  </p:clrMapOvr>
  <p:transition spd="med" advClick="0" advTm="4000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896403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633593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110783"/>
      </p:ext>
    </p:extLst>
  </p:cSld>
  <p:clrMapOvr>
    <a:masterClrMapping/>
  </p:clrMapOvr>
  <p:transition spd="med" advClick="0" advTm="4000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738689"/>
      </p:ext>
    </p:extLst>
  </p:cSld>
  <p:clrMapOvr>
    <a:masterClrMapping/>
  </p:clrMapOvr>
  <p:transition spd="med" advClick="0" advTm="4000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491263"/>
      </p:ext>
    </p:extLst>
  </p:cSld>
  <p:clrMapOvr>
    <a:masterClrMapping/>
  </p:clrMapOvr>
  <p:transition spd="med" advClick="0" advTm="4000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363163"/>
      </p:ext>
    </p:extLst>
  </p:cSld>
  <p:clrMapOvr>
    <a:masterClrMapping/>
  </p:clrMapOvr>
  <p:transition spd="med" advClick="0" advTm="4000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12910"/>
      </p:ext>
    </p:extLst>
  </p:cSld>
  <p:clrMapOvr>
    <a:masterClrMapping/>
  </p:clrMapOvr>
  <p:transition spd="med" advClick="0" advTm="4000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03576"/>
      </p:ext>
    </p:extLst>
  </p:cSld>
  <p:clrMapOvr>
    <a:masterClrMapping/>
  </p:clrMapOvr>
  <p:transition spd="med" advClick="0" advTm="4000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885242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0642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847098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79391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29756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6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8779C15C-1DAF-4E5F-9C38-3A9F22620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6738" y="87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11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15A8061-282D-47C6-9362-209DA16EE285}"/>
              </a:ext>
            </a:extLst>
          </p:cNvPr>
          <p:cNvSpPr txBox="1">
            <a:spLocks/>
          </p:cNvSpPr>
          <p:nvPr userDrawn="1"/>
        </p:nvSpPr>
        <p:spPr>
          <a:xfrm>
            <a:off x="9448800" y="4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ym typeface="+mn-ea"/>
              </a:rPr>
              <a:t>Hương Thảo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848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D5872C6-0E22-493D-A4D7-2C4736E03CEC}"/>
              </a:ext>
            </a:extLst>
          </p:cNvPr>
          <p:cNvSpPr txBox="1">
            <a:spLocks/>
          </p:cNvSpPr>
          <p:nvPr userDrawn="1"/>
        </p:nvSpPr>
        <p:spPr>
          <a:xfrm>
            <a:off x="9448800" y="-46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ym typeface="+mn-ea"/>
              </a:rPr>
              <a:t>Hương Thảo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880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7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192000" cy="676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6" y="843547"/>
            <a:ext cx="11679380" cy="486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Thứ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ngày 18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tháng 9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năm 2025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            Luyện tập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    </a:t>
            </a: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Từ </a:t>
            </a: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wgữ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ε</a:t>
            </a: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ỉ ǧẅ vật, hĲt </a:t>
            </a: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đųg.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       </a:t>
            </a: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Câu </a:t>
            </a: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włu hĲt </a:t>
            </a:r>
            <a:r>
              <a:rPr kumimoji="0" lang="lt-L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đųg.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ea typeface="微软雅黑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16629" y="6061166"/>
            <a:ext cx="7393577" cy="130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2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231DB-B415-4DF0-BA53-6CDFD49E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458" y="1430192"/>
            <a:ext cx="4872273" cy="3250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B94A6-F9FF-43E1-BD99-94EBF379F3C3}"/>
              </a:ext>
            </a:extLst>
          </p:cNvPr>
          <p:cNvSpPr/>
          <p:nvPr/>
        </p:nvSpPr>
        <p:spPr>
          <a:xfrm>
            <a:off x="1100831" y="5486401"/>
            <a:ext cx="4270159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nồi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F06CE-28C0-4828-B670-246E593C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437" y="1387901"/>
            <a:ext cx="5315661" cy="35403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2317D6-F72D-4A49-B874-A54983FE35C4}"/>
              </a:ext>
            </a:extLst>
          </p:cNvPr>
          <p:cNvSpPr/>
          <p:nvPr/>
        </p:nvSpPr>
        <p:spPr>
          <a:xfrm>
            <a:off x="7470974" y="5486401"/>
            <a:ext cx="4052242" cy="87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3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231DB-B415-4DF0-BA53-6CDFD49E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87" y="1561730"/>
            <a:ext cx="5401588" cy="3240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B94A6-F9FF-43E1-BD99-94EBF379F3C3}"/>
              </a:ext>
            </a:extLst>
          </p:cNvPr>
          <p:cNvSpPr/>
          <p:nvPr/>
        </p:nvSpPr>
        <p:spPr>
          <a:xfrm>
            <a:off x="466551" y="5486401"/>
            <a:ext cx="540158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F06CE-28C0-4828-B670-246E593C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111" y="1387901"/>
            <a:ext cx="4052242" cy="40522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2317D6-F72D-4A49-B874-A54983FE35C4}"/>
              </a:ext>
            </a:extLst>
          </p:cNvPr>
          <p:cNvSpPr/>
          <p:nvPr/>
        </p:nvSpPr>
        <p:spPr>
          <a:xfrm>
            <a:off x="7470973" y="5486401"/>
            <a:ext cx="4487247" cy="87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28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231DB-B415-4DF0-BA53-6CDFD49E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647" y="1387901"/>
            <a:ext cx="4710092" cy="35325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B94A6-F9FF-43E1-BD99-94EBF379F3C3}"/>
              </a:ext>
            </a:extLst>
          </p:cNvPr>
          <p:cNvSpPr/>
          <p:nvPr/>
        </p:nvSpPr>
        <p:spPr>
          <a:xfrm>
            <a:off x="466551" y="5486401"/>
            <a:ext cx="540158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40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40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0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</a:t>
            </a:r>
            <a:r>
              <a:rPr lang="en-US" sz="40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F06CE-28C0-4828-B670-246E593C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3111" y="1387901"/>
            <a:ext cx="4052242" cy="40522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2317D6-F72D-4A49-B874-A54983FE35C4}"/>
              </a:ext>
            </a:extLst>
          </p:cNvPr>
          <p:cNvSpPr/>
          <p:nvPr/>
        </p:nvSpPr>
        <p:spPr>
          <a:xfrm>
            <a:off x="7309698" y="5486401"/>
            <a:ext cx="4487247" cy="87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00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2225336" y="897661"/>
            <a:ext cx="774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Đặt </a:t>
            </a:r>
            <a:r>
              <a:rPr lang="en-US" sz="6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việc em làm ở nhà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22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41F200-8920-45D2-AB69-7C62E89B9327}"/>
              </a:ext>
            </a:extLst>
          </p:cNvPr>
          <p:cNvSpPr txBox="1"/>
          <p:nvPr/>
        </p:nvSpPr>
        <p:spPr>
          <a:xfrm>
            <a:off x="3142696" y="763480"/>
            <a:ext cx="682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 dụ: Em quét </a:t>
            </a:r>
            <a:r>
              <a:rPr lang="en-US" sz="4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nhà.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E20B90-CD73-4EA4-87A3-8422B194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1" y="1963187"/>
            <a:ext cx="3130109" cy="42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72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2225336" y="1030826"/>
            <a:ext cx="774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79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45722" y="1417154"/>
            <a:ext cx="60648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  <a:cs typeface="+mn-cs"/>
              </a:rPr>
              <a:t>cố</a:t>
            </a:r>
            <a:endParaRPr kumimoji="0" lang="en-US" altLang="zh-CN" sz="8800" b="1" i="0" u="none" strike="noStrike" kern="1200" cap="none" spc="0" normalizeH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dirty="0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lang="en-US" altLang="zh-CN" sz="8800" b="1" dirty="0" err="1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bài</a:t>
            </a:r>
            <a:r>
              <a:rPr lang="en-US" altLang="zh-CN" sz="8800" b="1" dirty="0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lang="en-US" altLang="zh-CN" sz="8800" b="1" dirty="0" err="1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học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  <a:cs typeface="+mn-cs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64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0CC8F1-86F9-4C56-9BBF-C6BE06FC3D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B99C04-70D8-4F55-AD0C-5B0B07F86DEE}"/>
              </a:ext>
            </a:extLst>
          </p:cNvPr>
          <p:cNvSpPr txBox="1"/>
          <p:nvPr/>
        </p:nvSpPr>
        <p:spPr>
          <a:xfrm>
            <a:off x="2369977" y="2341983"/>
            <a:ext cx="8005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2041864" y="1296140"/>
            <a:ext cx="774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999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03C98F4-E583-C54C-BD96-A5430FD15A5C}"/>
              </a:ext>
            </a:extLst>
          </p:cNvPr>
          <p:cNvSpPr/>
          <p:nvPr/>
        </p:nvSpPr>
        <p:spPr>
          <a:xfrm>
            <a:off x="-166626" y="4119623"/>
            <a:ext cx="11516139" cy="623823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0238"/>
            <a:ext cx="12295157" cy="6898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365" y="125506"/>
            <a:ext cx="11780437" cy="6508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49" y="264751"/>
            <a:ext cx="4536956" cy="4536956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F0B60438-6AF9-8942-9D54-9E4E3D93AF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66"/>
          <a:stretch/>
        </p:blipFill>
        <p:spPr>
          <a:xfrm>
            <a:off x="-488542" y="3764308"/>
            <a:ext cx="3815164" cy="325943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đồ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28714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EE0B2-3FFC-4037-8922-316363FE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2" y="149810"/>
            <a:ext cx="8943525" cy="63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B11F940-BEB2-4D97-8347-E99FFEA99416}"/>
              </a:ext>
            </a:extLst>
          </p:cNvPr>
          <p:cNvSpPr/>
          <p:nvPr/>
        </p:nvSpPr>
        <p:spPr>
          <a:xfrm>
            <a:off x="124288" y="119849"/>
            <a:ext cx="4252403" cy="559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C51403-8D6E-44E9-BE73-D6DBDB888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698" y="679142"/>
            <a:ext cx="8943525" cy="62287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24B3EA-182E-496F-95CE-71CC4C10C4A2}"/>
              </a:ext>
            </a:extLst>
          </p:cNvPr>
          <p:cNvSpPr/>
          <p:nvPr/>
        </p:nvSpPr>
        <p:spPr>
          <a:xfrm>
            <a:off x="3053918" y="3429000"/>
            <a:ext cx="1447061" cy="5748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F6ACEC-600F-46D0-94AD-61087C7DBC92}"/>
              </a:ext>
            </a:extLst>
          </p:cNvPr>
          <p:cNvSpPr/>
          <p:nvPr/>
        </p:nvSpPr>
        <p:spPr>
          <a:xfrm>
            <a:off x="3537397" y="5145754"/>
            <a:ext cx="1447061" cy="5748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nồi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84BD43-BAA3-47B9-AEDC-9173E8B38712}"/>
              </a:ext>
            </a:extLst>
          </p:cNvPr>
          <p:cNvSpPr/>
          <p:nvPr/>
        </p:nvSpPr>
        <p:spPr>
          <a:xfrm>
            <a:off x="2330387" y="5901049"/>
            <a:ext cx="1447061" cy="57482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3F2269-F06C-4CD2-9F5D-13CC2DD97AAC}"/>
              </a:ext>
            </a:extLst>
          </p:cNvPr>
          <p:cNvSpPr/>
          <p:nvPr/>
        </p:nvSpPr>
        <p:spPr>
          <a:xfrm>
            <a:off x="4582564" y="6362724"/>
            <a:ext cx="1447061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1642A5-B37C-4DB3-8FFD-B700FC912D02}"/>
              </a:ext>
            </a:extLst>
          </p:cNvPr>
          <p:cNvSpPr/>
          <p:nvPr/>
        </p:nvSpPr>
        <p:spPr>
          <a:xfrm>
            <a:off x="5306094" y="5787896"/>
            <a:ext cx="1447061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C03CB5-608C-450C-91CF-2DF45C4F4616}"/>
              </a:ext>
            </a:extLst>
          </p:cNvPr>
          <p:cNvSpPr/>
          <p:nvPr/>
        </p:nvSpPr>
        <p:spPr>
          <a:xfrm>
            <a:off x="6240460" y="5122835"/>
            <a:ext cx="1447061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E960A-BE33-43FB-AED8-03C836C817FD}"/>
              </a:ext>
            </a:extLst>
          </p:cNvPr>
          <p:cNvSpPr/>
          <p:nvPr/>
        </p:nvSpPr>
        <p:spPr>
          <a:xfrm>
            <a:off x="5877018" y="2492118"/>
            <a:ext cx="172302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38E769-4970-4146-9973-2273D1CFBEE1}"/>
              </a:ext>
            </a:extLst>
          </p:cNvPr>
          <p:cNvSpPr/>
          <p:nvPr/>
        </p:nvSpPr>
        <p:spPr>
          <a:xfrm>
            <a:off x="7584112" y="3171260"/>
            <a:ext cx="172302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F117DD-92DE-44A7-A561-EB6569AB8565}"/>
              </a:ext>
            </a:extLst>
          </p:cNvPr>
          <p:cNvSpPr/>
          <p:nvPr/>
        </p:nvSpPr>
        <p:spPr>
          <a:xfrm>
            <a:off x="4468063" y="1996842"/>
            <a:ext cx="117350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57B3DDF-36DD-4A63-85C4-2F46A0FEFFE1}"/>
              </a:ext>
            </a:extLst>
          </p:cNvPr>
          <p:cNvSpPr/>
          <p:nvPr/>
        </p:nvSpPr>
        <p:spPr>
          <a:xfrm>
            <a:off x="8356773" y="5564877"/>
            <a:ext cx="1723020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DB64B0-CCA0-40A2-8D77-9B8CDE85DF2F}"/>
              </a:ext>
            </a:extLst>
          </p:cNvPr>
          <p:cNvSpPr/>
          <p:nvPr/>
        </p:nvSpPr>
        <p:spPr>
          <a:xfrm>
            <a:off x="7004481" y="4379921"/>
            <a:ext cx="1544549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2A682D-5A97-43A9-8A03-D1A7B6CE5997}"/>
              </a:ext>
            </a:extLst>
          </p:cNvPr>
          <p:cNvSpPr/>
          <p:nvPr/>
        </p:nvSpPr>
        <p:spPr>
          <a:xfrm>
            <a:off x="7864699" y="2287163"/>
            <a:ext cx="1544549" cy="4952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gối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46" y="-1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77" y="0"/>
            <a:ext cx="1103377" cy="1795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C6C47-2F6D-44FD-BCBE-C9E0E61605D0}"/>
              </a:ext>
            </a:extLst>
          </p:cNvPr>
          <p:cNvSpPr txBox="1"/>
          <p:nvPr/>
        </p:nvSpPr>
        <p:spPr>
          <a:xfrm>
            <a:off x="481736" y="1432858"/>
            <a:ext cx="11021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 Tìm 3 -  5 từ chỉ hoạt động gắn với các vật trong tranh.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31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75676" y="196271"/>
            <a:ext cx="2655000" cy="702365"/>
            <a:chOff x="4295171" y="647375"/>
            <a:chExt cx="2655000" cy="702365"/>
          </a:xfrm>
        </p:grpSpPr>
        <p:sp>
          <p:nvSpPr>
            <p:cNvPr id="124" name="Rounded Rectangle 123"/>
            <p:cNvSpPr/>
            <p:nvPr/>
          </p:nvSpPr>
          <p:spPr>
            <a:xfrm>
              <a:off x="4313333" y="65218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95171" y="647375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4185162" y="-64835"/>
            <a:ext cx="78875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vòng 1 phút, hãy viết ra giấy những từ ngữ chỉ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hoạt </a:t>
            </a:r>
            <a:r>
              <a:rPr lang="en-GB" sz="3600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các vật vừa tìm được trong tranh ở bài</a:t>
            </a:r>
            <a:r>
              <a:rPr lang="en-GB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2E7EE0-C1E0-4F43-9773-687E84064B9C}"/>
              </a:ext>
            </a:extLst>
          </p:cNvPr>
          <p:cNvSpPr/>
          <p:nvPr/>
        </p:nvSpPr>
        <p:spPr>
          <a:xfrm>
            <a:off x="8017318" y="1777595"/>
            <a:ext cx="3463481" cy="1683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406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68" y="-291577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231DB-B415-4DF0-BA53-6CDFD49E2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90" y="1020932"/>
            <a:ext cx="4492101" cy="41499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8B94A6-F9FF-43E1-BD99-94EBF379F3C3}"/>
              </a:ext>
            </a:extLst>
          </p:cNvPr>
          <p:cNvSpPr/>
          <p:nvPr/>
        </p:nvSpPr>
        <p:spPr>
          <a:xfrm>
            <a:off x="1169576" y="5526003"/>
            <a:ext cx="3249227" cy="834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F06CE-28C0-4828-B670-246E593CF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437" y="1145219"/>
            <a:ext cx="5315661" cy="40256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2317D6-F72D-4A49-B874-A54983FE35C4}"/>
              </a:ext>
            </a:extLst>
          </p:cNvPr>
          <p:cNvSpPr/>
          <p:nvPr/>
        </p:nvSpPr>
        <p:spPr>
          <a:xfrm>
            <a:off x="7470974" y="5486401"/>
            <a:ext cx="3777034" cy="874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279</Words>
  <Application>Microsoft Office PowerPoint</Application>
  <PresentationFormat>Widescreen</PresentationFormat>
  <Paragraphs>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DengXian</vt:lpstr>
      <vt:lpstr>DengXian</vt:lpstr>
      <vt:lpstr>等线 Light</vt:lpstr>
      <vt:lpstr>HP001</vt:lpstr>
      <vt:lpstr>HP001 4 hàng</vt:lpstr>
      <vt:lpstr>HP001 4H</vt:lpstr>
      <vt:lpstr>Montserrat Alternates Black</vt:lpstr>
      <vt:lpstr>Quicksand Medium</vt:lpstr>
      <vt:lpstr>Raleway</vt:lpstr>
      <vt:lpstr>Times New Roman</vt:lpstr>
      <vt:lpstr>思源黑体 CN Regular</vt:lpstr>
      <vt:lpstr>千图网拥有20W+精美PPT模板 更多PPT模板下载至：www.58pic.com/office/ppt​​</vt:lpstr>
      <vt:lpstr>2_Office 主题</vt:lpstr>
      <vt:lpstr>4_Office 主题​​</vt:lpstr>
      <vt:lpstr>Hoạt động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23</cp:revision>
  <dcterms:created xsi:type="dcterms:W3CDTF">2021-07-12T08:19:57Z</dcterms:created>
  <dcterms:modified xsi:type="dcterms:W3CDTF">2025-09-07T10:19:01Z</dcterms:modified>
</cp:coreProperties>
</file>