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35" r:id="rId6"/>
  </p:sldMasterIdLst>
  <p:notesMasterIdLst>
    <p:notesMasterId r:id="rId18"/>
  </p:notesMasterIdLst>
  <p:sldIdLst>
    <p:sldId id="259" r:id="rId7"/>
    <p:sldId id="297" r:id="rId8"/>
    <p:sldId id="384" r:id="rId9"/>
    <p:sldId id="257" r:id="rId10"/>
    <p:sldId id="385" r:id="rId11"/>
    <p:sldId id="344" r:id="rId12"/>
    <p:sldId id="358" r:id="rId13"/>
    <p:sldId id="256" r:id="rId14"/>
    <p:sldId id="386" r:id="rId15"/>
    <p:sldId id="26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7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5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5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emf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2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10630" y="7591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79281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490375" y="1075351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616600" y="1924040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83865" y="3536730"/>
            <a:ext cx="5212984" cy="1231106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altLang="zh-CN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vui của Bi và Bống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dirty="0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lang="en-US" sz="2400" dirty="0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</a:t>
              </a:r>
              <a:r>
                <a:rPr lang="en-US" sz="2400" dirty="0" err="1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en-US" sz="2400" dirty="0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râm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hũ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2"/>
            <a:ext cx="6858000" cy="12192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856D7-947C-4922-9CFC-2B31C4EAC3F4}"/>
              </a:ext>
            </a:extLst>
          </p:cNvPr>
          <p:cNvSpPr txBox="1"/>
          <p:nvPr/>
        </p:nvSpPr>
        <p:spPr>
          <a:xfrm>
            <a:off x="410465" y="243401"/>
            <a:ext cx="77709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Nói tiếp để hoàn thành câu dưới tranh.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A0F52E-C46E-4909-8FE4-8F1704B60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EDF7D-0DD2-4295-9737-66FD8054C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C1BE5-C6D3-4612-A6A5-7F73AF0C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EE6CD-375B-4CBD-815B-05423C6DE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D2023-AA62-4261-8536-61BFC0808723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519C3B-F4FC-4B2E-ACDB-2B0B3F2E0D9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F0CB6-6076-45B8-B884-25DEFEC77BA0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412490-90C6-4BCB-8FBA-E6CE01199986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F3D48A-19F2-424A-8626-8CDACFC52BF5}"/>
              </a:ext>
            </a:extLst>
          </p:cNvPr>
          <p:cNvSpPr txBox="1"/>
          <p:nvPr/>
        </p:nvSpPr>
        <p:spPr>
          <a:xfrm>
            <a:off x="1431781" y="264753"/>
            <a:ext cx="9095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Chọn kể lại 1-2 đoạn của câu chuyện theo tranh.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58273-4DE9-4910-9153-AD1114E73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2623589" y="984800"/>
            <a:ext cx="6712187" cy="2561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38735-320D-40DB-95AB-AA7FA333C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2623591" y="3540411"/>
            <a:ext cx="6712187" cy="27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5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lang="vi-VN" sz="2400" i="1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B9B11-0AC7-4FDA-A06D-3EA63A99F0F6}"/>
              </a:ext>
            </a:extLst>
          </p:cNvPr>
          <p:cNvGrpSpPr/>
          <p:nvPr/>
        </p:nvGrpSpPr>
        <p:grpSpPr>
          <a:xfrm>
            <a:off x="2232272" y="2009373"/>
            <a:ext cx="4651683" cy="4360008"/>
            <a:chOff x="816954" y="1488195"/>
            <a:chExt cx="3488762" cy="3270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EDAB77-5027-4D79-9284-19A86F29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041D8C-5B1F-4A2C-9995-9D60D0F3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174543-01E9-4E09-906C-6FCDAE4A6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DF285-28A1-4AA4-9C2E-953B0954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9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064181"/>
            <a:ext cx="6082721" cy="4061489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127628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i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vồng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Cầu gì chỉ mọc sau mưa</a:t>
                </a:r>
                <a: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/>
                </a:r>
                <a:b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</a:b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Lung linh bảy sắc bắc vừa tới mây?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475</Words>
  <Application>Microsoft Office PowerPoint</Application>
  <PresentationFormat>Widescreen</PresentationFormat>
  <Paragraphs>64</Paragraphs>
  <Slides>11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Tahoma</vt:lpstr>
      <vt:lpstr>Times New Roman</vt:lpstr>
      <vt:lpstr>Wingdings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2021-07-24T07:57:09Z</dcterms:created>
  <dcterms:modified xsi:type="dcterms:W3CDTF">2025-09-07T09:35:57Z</dcterms:modified>
</cp:coreProperties>
</file>