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</p:sldMasterIdLst>
  <p:notesMasterIdLst>
    <p:notesMasterId r:id="rId19"/>
  </p:notesMasterIdLst>
  <p:sldIdLst>
    <p:sldId id="257" r:id="rId6"/>
    <p:sldId id="328" r:id="rId7"/>
    <p:sldId id="267" r:id="rId8"/>
    <p:sldId id="268" r:id="rId9"/>
    <p:sldId id="269" r:id="rId10"/>
    <p:sldId id="303" r:id="rId11"/>
    <p:sldId id="297" r:id="rId12"/>
    <p:sldId id="329" r:id="rId13"/>
    <p:sldId id="382" r:id="rId14"/>
    <p:sldId id="383" r:id="rId15"/>
    <p:sldId id="384" r:id="rId16"/>
    <p:sldId id="385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55DA-F6FD-4B46-AA16-0500CDB9443F}" type="datetimeFigureOut">
              <a:rPr lang="en-US" smtClean="0"/>
              <a:t>21/9/2025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DDF1-44DA-44F7-BF58-0E6025989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7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52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9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2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86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21/9/2025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99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21/9/2025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8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21/9/2025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37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21/9/2025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21/9/2025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1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21/9/2025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30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21/9/2025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7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21/9/2025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779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21/9/2025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04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21/9/2025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30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21/9/2025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2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7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9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6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957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352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212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004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47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31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46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084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005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65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401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7927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9306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4529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902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344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81137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1745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6041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7454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1046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24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6626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738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58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20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84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8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277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21/9/2025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3119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49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B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76CF8-51AF-4E2C-B5B9-823BDB6AFE81}"/>
              </a:ext>
            </a:extLst>
          </p:cNvPr>
          <p:cNvSpPr txBox="1"/>
          <p:nvPr userDrawn="1"/>
        </p:nvSpPr>
        <p:spPr>
          <a:xfrm>
            <a:off x="8807694" y="0"/>
            <a:ext cx="3384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6004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 viết chữ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 B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1"/>
            <a:ext cx="12192000" cy="676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657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612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7566" y="1014609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6476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5387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8153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511" y="2372839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3710" y="2362192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0332" y="2362192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3090" y="2369589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3" y="2366354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4839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8553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39699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6510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7811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68153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567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27749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81463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32609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59420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10721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1063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3118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1"/>
            <a:ext cx="12192000" cy="676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245" y="1517222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66626" y="151250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97304" y="151250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1416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84122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26829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6067" y="2855203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8090" y="1511097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7230" y="2186977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2611" y="218226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93289" y="218226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37401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80107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22814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74075" y="2180852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6040" y="3530665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     Bạn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4083" y="4196910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     Bạn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7228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  <p:bldP spid="37" grpId="0"/>
      <p:bldP spid="38" grpId="0"/>
      <p:bldP spid="46" grpId="0"/>
      <p:bldP spid="18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1"/>
            <a:ext cx="12192000" cy="676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245" y="1517222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66626" y="151250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97304" y="151250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1416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84122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26829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6067" y="2855203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</a:t>
            </a: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8090" y="1511097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7230" y="2186977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2611" y="218226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93289" y="218226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37401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80107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22814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74075" y="2180852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6040" y="3530665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     Bạn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4083" y="4196910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     Bạn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ǩ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wgĠ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sẻ </a:t>
            </a:r>
            <a:r>
              <a:rPr kumimoji="0" lang="el-GR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ǽi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565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  <p:bldP spid="37" grpId="0"/>
      <p:bldP spid="38" grpId="0"/>
      <p:bldP spid="46" grpId="0"/>
      <p:bldP spid="18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6A689A19-9106-4294-952D-23ACA3501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24"/>
          <a:stretch/>
        </p:blipFill>
        <p:spPr>
          <a:xfrm>
            <a:off x="3757122" y="1908524"/>
            <a:ext cx="3422036" cy="354423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4CD0156-024B-49A9-BBA5-A680F66B1F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6" t="21296" r="8354" b="21852"/>
          <a:stretch/>
        </p:blipFill>
        <p:spPr>
          <a:xfrm>
            <a:off x="7495691" y="2889161"/>
            <a:ext cx="2410008" cy="24100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3"/>
            <a:ext cx="4129088" cy="941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5ô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4107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4108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0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4113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4114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9" y="2043114"/>
            <a:ext cx="3529013" cy="9509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 4 ô li rưỡi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131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5132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3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4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5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6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5137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5138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9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6147" name="Text Box 9"/>
          <p:cNvSpPr txBox="1"/>
          <p:nvPr/>
        </p:nvSpPr>
        <p:spPr>
          <a:xfrm>
            <a:off x="2170114" y="1223963"/>
            <a:ext cx="36210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362200" y="2062163"/>
            <a:ext cx="37338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ch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÷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gåm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mÊy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nÐt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2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6155" name="Group 223"/>
          <p:cNvGrpSpPr/>
          <p:nvPr/>
        </p:nvGrpSpPr>
        <p:grpSpPr>
          <a:xfrm>
            <a:off x="6324600" y="1371600"/>
            <a:ext cx="3581400" cy="4413250"/>
            <a:chOff x="672" y="1296"/>
            <a:chExt cx="1968" cy="2004"/>
          </a:xfrm>
        </p:grpSpPr>
        <p:pic>
          <p:nvPicPr>
            <p:cNvPr id="6347" name="Picture 3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348" name="Picture 4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49" name="Arc 5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0" name="Arc 6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1" name="Text Box 7"/>
            <p:cNvSpPr txBox="1"/>
            <p:nvPr/>
          </p:nvSpPr>
          <p:spPr>
            <a:xfrm>
              <a:off x="1743" y="1893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6352" name="Text Box 8"/>
            <p:cNvSpPr txBox="1"/>
            <p:nvPr/>
          </p:nvSpPr>
          <p:spPr>
            <a:xfrm>
              <a:off x="1328" y="1674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6353" name="Arc 9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4" name="Arc 10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2" name="Rectangle 20"/>
          <p:cNvSpPr/>
          <p:nvPr/>
        </p:nvSpPr>
        <p:spPr>
          <a:xfrm rot="8789638">
            <a:off x="8558213" y="2100263"/>
            <a:ext cx="1397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ctangle 21"/>
          <p:cNvSpPr/>
          <p:nvPr/>
        </p:nvSpPr>
        <p:spPr>
          <a:xfrm rot="8590058">
            <a:off x="8499475" y="2159001"/>
            <a:ext cx="122238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Rectangle 22"/>
          <p:cNvSpPr/>
          <p:nvPr/>
        </p:nvSpPr>
        <p:spPr>
          <a:xfrm rot="8388071">
            <a:off x="8402639" y="2239963"/>
            <a:ext cx="1412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Rectangle 23"/>
          <p:cNvSpPr/>
          <p:nvPr/>
        </p:nvSpPr>
        <p:spPr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Rectangle 24"/>
          <p:cNvSpPr/>
          <p:nvPr/>
        </p:nvSpPr>
        <p:spPr>
          <a:xfrm rot="7964225">
            <a:off x="8245476" y="2444751"/>
            <a:ext cx="100013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Rectangle 25"/>
          <p:cNvSpPr/>
          <p:nvPr/>
        </p:nvSpPr>
        <p:spPr>
          <a:xfrm rot="7661678">
            <a:off x="8204200" y="2509839"/>
            <a:ext cx="1016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Rectangle 26"/>
          <p:cNvSpPr/>
          <p:nvPr/>
        </p:nvSpPr>
        <p:spPr>
          <a:xfrm rot="6952721">
            <a:off x="8180389" y="2581275"/>
            <a:ext cx="77787" cy="71438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Rectangle 27"/>
          <p:cNvSpPr/>
          <p:nvPr/>
        </p:nvSpPr>
        <p:spPr>
          <a:xfrm rot="6952721">
            <a:off x="8142289" y="2671764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Rectangle 28"/>
          <p:cNvSpPr/>
          <p:nvPr/>
        </p:nvSpPr>
        <p:spPr>
          <a:xfrm rot="6952721">
            <a:off x="8110538" y="27590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Rectangle 29"/>
          <p:cNvSpPr/>
          <p:nvPr/>
        </p:nvSpPr>
        <p:spPr>
          <a:xfrm rot="6560880">
            <a:off x="8085138" y="28384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angle 30"/>
          <p:cNvSpPr/>
          <p:nvPr/>
        </p:nvSpPr>
        <p:spPr>
          <a:xfrm rot="6158289">
            <a:off x="8061325" y="29210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ctangle 31"/>
          <p:cNvSpPr/>
          <p:nvPr/>
        </p:nvSpPr>
        <p:spPr>
          <a:xfrm rot="6158289">
            <a:off x="8043864" y="30241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ctangle 32"/>
          <p:cNvSpPr/>
          <p:nvPr/>
        </p:nvSpPr>
        <p:spPr>
          <a:xfrm rot="5855742">
            <a:off x="8027989" y="3114676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33"/>
          <p:cNvSpPr/>
          <p:nvPr/>
        </p:nvSpPr>
        <p:spPr>
          <a:xfrm rot="5400000">
            <a:off x="8026400" y="32035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tangle 34"/>
          <p:cNvSpPr/>
          <p:nvPr/>
        </p:nvSpPr>
        <p:spPr>
          <a:xfrm rot="5400000">
            <a:off x="8005764" y="3298826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ectangle 35"/>
          <p:cNvSpPr/>
          <p:nvPr/>
        </p:nvSpPr>
        <p:spPr>
          <a:xfrm rot="5400000">
            <a:off x="8005764" y="3435351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Rectangle 36"/>
          <p:cNvSpPr/>
          <p:nvPr/>
        </p:nvSpPr>
        <p:spPr>
          <a:xfrm rot="5400000">
            <a:off x="8007350" y="357663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Rectangle 37"/>
          <p:cNvSpPr/>
          <p:nvPr/>
        </p:nvSpPr>
        <p:spPr>
          <a:xfrm rot="5400000">
            <a:off x="8007350" y="372268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Rectangle 38"/>
          <p:cNvSpPr/>
          <p:nvPr/>
        </p:nvSpPr>
        <p:spPr>
          <a:xfrm rot="5400000">
            <a:off x="8007350" y="386715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39"/>
          <p:cNvSpPr/>
          <p:nvPr/>
        </p:nvSpPr>
        <p:spPr>
          <a:xfrm rot="5400000">
            <a:off x="8007350" y="400367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tangle 40"/>
          <p:cNvSpPr/>
          <p:nvPr/>
        </p:nvSpPr>
        <p:spPr>
          <a:xfrm rot="5400000">
            <a:off x="8007350" y="414020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Rectangle 41"/>
          <p:cNvSpPr/>
          <p:nvPr/>
        </p:nvSpPr>
        <p:spPr>
          <a:xfrm rot="5400000">
            <a:off x="8007350" y="426402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Rectangle 42"/>
          <p:cNvSpPr/>
          <p:nvPr/>
        </p:nvSpPr>
        <p:spPr>
          <a:xfrm rot="5400000">
            <a:off x="8007350" y="4405314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Rectangle 43"/>
          <p:cNvSpPr/>
          <p:nvPr/>
        </p:nvSpPr>
        <p:spPr>
          <a:xfrm rot="5775526">
            <a:off x="8023225" y="44989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Rectangle 44"/>
          <p:cNvSpPr/>
          <p:nvPr/>
        </p:nvSpPr>
        <p:spPr>
          <a:xfrm rot="5775526">
            <a:off x="8013700" y="457676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45"/>
          <p:cNvSpPr/>
          <p:nvPr/>
        </p:nvSpPr>
        <p:spPr>
          <a:xfrm rot="5974933">
            <a:off x="8005764" y="46624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Rectangle 46"/>
          <p:cNvSpPr/>
          <p:nvPr/>
        </p:nvSpPr>
        <p:spPr>
          <a:xfrm rot="6277480">
            <a:off x="7991475" y="473551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Rectangle 47"/>
          <p:cNvSpPr/>
          <p:nvPr/>
        </p:nvSpPr>
        <p:spPr>
          <a:xfrm rot="6277480">
            <a:off x="7975600" y="48244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Rectangle 48"/>
          <p:cNvSpPr/>
          <p:nvPr/>
        </p:nvSpPr>
        <p:spPr>
          <a:xfrm rot="6277480">
            <a:off x="7950200" y="4929189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Rectangle 49"/>
          <p:cNvSpPr/>
          <p:nvPr/>
        </p:nvSpPr>
        <p:spPr>
          <a:xfrm rot="6277480">
            <a:off x="7926389" y="5030789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ctangle 50"/>
          <p:cNvSpPr/>
          <p:nvPr/>
        </p:nvSpPr>
        <p:spPr>
          <a:xfrm rot="6661528">
            <a:off x="7908925" y="5099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Rectangle 51"/>
          <p:cNvSpPr/>
          <p:nvPr/>
        </p:nvSpPr>
        <p:spPr>
          <a:xfrm rot="7064118">
            <a:off x="7878764" y="51736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Rectangle 52"/>
          <p:cNvSpPr/>
          <p:nvPr/>
        </p:nvSpPr>
        <p:spPr>
          <a:xfrm rot="7265585">
            <a:off x="7842250" y="52451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ectangle 53"/>
          <p:cNvSpPr/>
          <p:nvPr/>
        </p:nvSpPr>
        <p:spPr>
          <a:xfrm rot="7767538">
            <a:off x="7793038" y="53244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Rectangle 54"/>
          <p:cNvSpPr/>
          <p:nvPr/>
        </p:nvSpPr>
        <p:spPr>
          <a:xfrm rot="7891622">
            <a:off x="7751763" y="538162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Rectangle 55"/>
          <p:cNvSpPr/>
          <p:nvPr/>
        </p:nvSpPr>
        <p:spPr>
          <a:xfrm rot="8492101">
            <a:off x="7707313" y="5430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Rectangle 56"/>
          <p:cNvSpPr/>
          <p:nvPr/>
        </p:nvSpPr>
        <p:spPr>
          <a:xfrm rot="8894691">
            <a:off x="7640638" y="54895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57"/>
          <p:cNvSpPr/>
          <p:nvPr/>
        </p:nvSpPr>
        <p:spPr>
          <a:xfrm rot="8894691">
            <a:off x="7588250" y="55292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Rectangle 58"/>
          <p:cNvSpPr/>
          <p:nvPr/>
        </p:nvSpPr>
        <p:spPr>
          <a:xfrm rot="9689123">
            <a:off x="7527925" y="55641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59"/>
          <p:cNvSpPr/>
          <p:nvPr/>
        </p:nvSpPr>
        <p:spPr>
          <a:xfrm rot="9809998">
            <a:off x="7456488" y="55959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60"/>
          <p:cNvSpPr/>
          <p:nvPr/>
        </p:nvSpPr>
        <p:spPr>
          <a:xfrm rot="10212589">
            <a:off x="7372350" y="562133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Rectangle 61"/>
          <p:cNvSpPr/>
          <p:nvPr/>
        </p:nvSpPr>
        <p:spPr>
          <a:xfrm rot="10312454">
            <a:off x="7288214" y="5637213"/>
            <a:ext cx="650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ectangle 62"/>
          <p:cNvSpPr/>
          <p:nvPr/>
        </p:nvSpPr>
        <p:spPr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63"/>
          <p:cNvSpPr/>
          <p:nvPr/>
        </p:nvSpPr>
        <p:spPr>
          <a:xfrm rot="10800000">
            <a:off x="7107238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64"/>
          <p:cNvSpPr/>
          <p:nvPr/>
        </p:nvSpPr>
        <p:spPr>
          <a:xfrm rot="-10114613">
            <a:off x="7007226" y="5630863"/>
            <a:ext cx="87313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Rectangle 65"/>
          <p:cNvSpPr/>
          <p:nvPr/>
        </p:nvSpPr>
        <p:spPr>
          <a:xfrm rot="-9612660">
            <a:off x="6908801" y="5597526"/>
            <a:ext cx="87313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Rectangle 66"/>
          <p:cNvSpPr/>
          <p:nvPr/>
        </p:nvSpPr>
        <p:spPr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67"/>
          <p:cNvSpPr/>
          <p:nvPr/>
        </p:nvSpPr>
        <p:spPr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Rectangle 68"/>
          <p:cNvSpPr/>
          <p:nvPr/>
        </p:nvSpPr>
        <p:spPr>
          <a:xfrm rot="-7776167">
            <a:off x="6659563" y="5410201"/>
            <a:ext cx="106362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Rectangle 69"/>
          <p:cNvSpPr/>
          <p:nvPr/>
        </p:nvSpPr>
        <p:spPr>
          <a:xfrm rot="-7003667">
            <a:off x="6607176" y="5310189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Rectangle 70"/>
          <p:cNvSpPr/>
          <p:nvPr/>
        </p:nvSpPr>
        <p:spPr>
          <a:xfrm rot="-7003667">
            <a:off x="6572251" y="5226051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71"/>
          <p:cNvSpPr/>
          <p:nvPr/>
        </p:nvSpPr>
        <p:spPr>
          <a:xfrm rot="10000789">
            <a:off x="6559550" y="51196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72"/>
          <p:cNvSpPr/>
          <p:nvPr/>
        </p:nvSpPr>
        <p:spPr>
          <a:xfrm rot="10800000">
            <a:off x="6551613" y="50276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73"/>
          <p:cNvSpPr/>
          <p:nvPr/>
        </p:nvSpPr>
        <p:spPr>
          <a:xfrm rot="10800000">
            <a:off x="6551613" y="492125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Rectangle 74"/>
          <p:cNvSpPr/>
          <p:nvPr/>
        </p:nvSpPr>
        <p:spPr>
          <a:xfrm rot="-10005569">
            <a:off x="6562725" y="484028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Rectangle 75"/>
          <p:cNvSpPr/>
          <p:nvPr/>
        </p:nvSpPr>
        <p:spPr>
          <a:xfrm rot="-10005569">
            <a:off x="6578600" y="4749801"/>
            <a:ext cx="63500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Rectangle 76"/>
          <p:cNvSpPr/>
          <p:nvPr/>
        </p:nvSpPr>
        <p:spPr>
          <a:xfrm rot="-9307550">
            <a:off x="6600825" y="4668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ctangle 77"/>
          <p:cNvSpPr/>
          <p:nvPr/>
        </p:nvSpPr>
        <p:spPr>
          <a:xfrm rot="-8707072">
            <a:off x="6640513" y="45831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ectangle 78"/>
          <p:cNvSpPr/>
          <p:nvPr/>
        </p:nvSpPr>
        <p:spPr>
          <a:xfrm rot="-8707072">
            <a:off x="6678613" y="45116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Rectangle 79"/>
          <p:cNvSpPr/>
          <p:nvPr/>
        </p:nvSpPr>
        <p:spPr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80"/>
          <p:cNvSpPr/>
          <p:nvPr/>
        </p:nvSpPr>
        <p:spPr>
          <a:xfrm rot="-7768802">
            <a:off x="6761164" y="43989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ctangle 81"/>
          <p:cNvSpPr/>
          <p:nvPr/>
        </p:nvSpPr>
        <p:spPr>
          <a:xfrm rot="-6903555">
            <a:off x="6816725" y="4357689"/>
            <a:ext cx="762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ctangle 82"/>
          <p:cNvSpPr/>
          <p:nvPr/>
        </p:nvSpPr>
        <p:spPr>
          <a:xfrm rot="-6415748">
            <a:off x="6877050" y="43291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ctangle 83"/>
          <p:cNvSpPr/>
          <p:nvPr/>
        </p:nvSpPr>
        <p:spPr>
          <a:xfrm rot="-5596230">
            <a:off x="695007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Rectangle 84"/>
          <p:cNvSpPr/>
          <p:nvPr/>
        </p:nvSpPr>
        <p:spPr>
          <a:xfrm rot="-5205041">
            <a:off x="703262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Rectangle 85"/>
          <p:cNvSpPr/>
          <p:nvPr/>
        </p:nvSpPr>
        <p:spPr>
          <a:xfrm rot="-4916056">
            <a:off x="7094538" y="43180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ctangle 86"/>
          <p:cNvSpPr/>
          <p:nvPr/>
        </p:nvSpPr>
        <p:spPr>
          <a:xfrm rot="-4220511">
            <a:off x="7153275" y="4337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ctangle 87"/>
          <p:cNvSpPr/>
          <p:nvPr/>
        </p:nvSpPr>
        <p:spPr>
          <a:xfrm rot="-3636855">
            <a:off x="7229475" y="43815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ectangle 88"/>
          <p:cNvSpPr/>
          <p:nvPr/>
        </p:nvSpPr>
        <p:spPr>
          <a:xfrm rot="-3245669">
            <a:off x="7273925" y="4414839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ctangle 89"/>
          <p:cNvSpPr/>
          <p:nvPr/>
        </p:nvSpPr>
        <p:spPr>
          <a:xfrm rot="-2169990">
            <a:off x="7340600" y="44751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Rectangle 90"/>
          <p:cNvSpPr/>
          <p:nvPr/>
        </p:nvSpPr>
        <p:spPr>
          <a:xfrm rot="-1586338">
            <a:off x="7377113" y="454501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Rectangle 91"/>
          <p:cNvSpPr/>
          <p:nvPr/>
        </p:nvSpPr>
        <p:spPr>
          <a:xfrm rot="-1586338">
            <a:off x="7405688" y="461486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ctangle 92"/>
          <p:cNvSpPr/>
          <p:nvPr/>
        </p:nvSpPr>
        <p:spPr>
          <a:xfrm rot="-387349">
            <a:off x="7429500" y="47037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93"/>
          <p:cNvSpPr/>
          <p:nvPr/>
        </p:nvSpPr>
        <p:spPr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ctangle 94"/>
          <p:cNvSpPr/>
          <p:nvPr/>
        </p:nvSpPr>
        <p:spPr>
          <a:xfrm rot="794431">
            <a:off x="7423150" y="4875213"/>
            <a:ext cx="65088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ctangle 95"/>
          <p:cNvSpPr/>
          <p:nvPr/>
        </p:nvSpPr>
        <p:spPr>
          <a:xfrm rot="794431">
            <a:off x="7415213" y="492760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Oval 209"/>
          <p:cNvSpPr/>
          <p:nvPr/>
        </p:nvSpPr>
        <p:spPr>
          <a:xfrm>
            <a:off x="8639176" y="2041526"/>
            <a:ext cx="106363" cy="87313"/>
          </a:xfrm>
          <a:prstGeom prst="ellipse">
            <a:avLst/>
          </a:prstGeom>
          <a:solidFill>
            <a:srgbClr val="66FF33"/>
          </a:solidFill>
          <a:ln w="57150" cap="flat" cmpd="sng">
            <a:solidFill>
              <a:srgbClr val="66FF3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ctangle 97"/>
          <p:cNvSpPr/>
          <p:nvPr/>
        </p:nvSpPr>
        <p:spPr>
          <a:xfrm rot="5982019">
            <a:off x="773430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98"/>
          <p:cNvSpPr/>
          <p:nvPr/>
        </p:nvSpPr>
        <p:spPr>
          <a:xfrm rot="6582499">
            <a:off x="7715250" y="2981326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ctangle 99"/>
          <p:cNvSpPr/>
          <p:nvPr/>
        </p:nvSpPr>
        <p:spPr>
          <a:xfrm rot="6582499">
            <a:off x="7689850" y="3067051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Rectangle 100"/>
          <p:cNvSpPr/>
          <p:nvPr/>
        </p:nvSpPr>
        <p:spPr>
          <a:xfrm rot="7084452">
            <a:off x="7653338" y="3163889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Rectangle 101"/>
          <p:cNvSpPr/>
          <p:nvPr/>
        </p:nvSpPr>
        <p:spPr>
          <a:xfrm rot="7586406">
            <a:off x="7612064" y="3240089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Rectangle 102"/>
          <p:cNvSpPr/>
          <p:nvPr/>
        </p:nvSpPr>
        <p:spPr>
          <a:xfrm rot="8380837">
            <a:off x="7564438" y="33051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Rectangle 103"/>
          <p:cNvSpPr/>
          <p:nvPr/>
        </p:nvSpPr>
        <p:spPr>
          <a:xfrm rot="8380837">
            <a:off x="7508875" y="3362326"/>
            <a:ext cx="650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104"/>
          <p:cNvSpPr/>
          <p:nvPr/>
        </p:nvSpPr>
        <p:spPr>
          <a:xfrm rot="9198121">
            <a:off x="7451725" y="3409950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ctangle 105"/>
          <p:cNvSpPr/>
          <p:nvPr/>
        </p:nvSpPr>
        <p:spPr>
          <a:xfrm rot="9982380">
            <a:off x="7375525" y="3443288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ctangle 106"/>
          <p:cNvSpPr/>
          <p:nvPr/>
        </p:nvSpPr>
        <p:spPr>
          <a:xfrm rot="9982380">
            <a:off x="7292975" y="3468688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107"/>
          <p:cNvSpPr/>
          <p:nvPr/>
        </p:nvSpPr>
        <p:spPr>
          <a:xfrm rot="-10511523">
            <a:off x="7239000" y="34718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ctangle 108"/>
          <p:cNvSpPr/>
          <p:nvPr/>
        </p:nvSpPr>
        <p:spPr>
          <a:xfrm rot="-9902609">
            <a:off x="7164388" y="34575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Rectangle 109"/>
          <p:cNvSpPr/>
          <p:nvPr/>
        </p:nvSpPr>
        <p:spPr>
          <a:xfrm rot="-9500019">
            <a:off x="7078663" y="34210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ctangle 110"/>
          <p:cNvSpPr/>
          <p:nvPr/>
        </p:nvSpPr>
        <p:spPr>
          <a:xfrm rot="-8967883">
            <a:off x="7023100" y="3389313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ectangle 111"/>
          <p:cNvSpPr/>
          <p:nvPr/>
        </p:nvSpPr>
        <p:spPr>
          <a:xfrm rot="-8052577">
            <a:off x="6956425" y="33305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Rectangle 112"/>
          <p:cNvSpPr/>
          <p:nvPr/>
        </p:nvSpPr>
        <p:spPr>
          <a:xfrm rot="-7162988">
            <a:off x="6905625" y="325596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Rectangle 113"/>
          <p:cNvSpPr/>
          <p:nvPr/>
        </p:nvSpPr>
        <p:spPr>
          <a:xfrm rot="-6375846">
            <a:off x="6872289" y="3165476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114"/>
          <p:cNvSpPr/>
          <p:nvPr/>
        </p:nvSpPr>
        <p:spPr>
          <a:xfrm rot="-5803243">
            <a:off x="6858000" y="3074989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115"/>
          <p:cNvSpPr/>
          <p:nvPr/>
        </p:nvSpPr>
        <p:spPr>
          <a:xfrm rot="-5124646">
            <a:off x="6856413" y="2976564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ectangle 116"/>
          <p:cNvSpPr/>
          <p:nvPr/>
        </p:nvSpPr>
        <p:spPr>
          <a:xfrm rot="-4636842">
            <a:off x="686435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Rectangle 117"/>
          <p:cNvSpPr/>
          <p:nvPr/>
        </p:nvSpPr>
        <p:spPr>
          <a:xfrm rot="-4247952">
            <a:off x="6888164" y="2792414"/>
            <a:ext cx="77787" cy="71437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Rectangle 118"/>
          <p:cNvSpPr/>
          <p:nvPr/>
        </p:nvSpPr>
        <p:spPr>
          <a:xfrm rot="-3958242">
            <a:off x="6918325" y="2698751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119"/>
          <p:cNvSpPr/>
          <p:nvPr/>
        </p:nvSpPr>
        <p:spPr>
          <a:xfrm rot="-3374590">
            <a:off x="6953250" y="26193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Rectangle 120"/>
          <p:cNvSpPr/>
          <p:nvPr/>
        </p:nvSpPr>
        <p:spPr>
          <a:xfrm rot="-3374590">
            <a:off x="7002464" y="2533651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ectangle 121"/>
          <p:cNvSpPr/>
          <p:nvPr/>
        </p:nvSpPr>
        <p:spPr>
          <a:xfrm rot="-2583193">
            <a:off x="7024689" y="2417763"/>
            <a:ext cx="2047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122"/>
          <p:cNvSpPr/>
          <p:nvPr/>
        </p:nvSpPr>
        <p:spPr>
          <a:xfrm rot="-2095393">
            <a:off x="7192963" y="2305050"/>
            <a:ext cx="87312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Rectangle 123"/>
          <p:cNvSpPr/>
          <p:nvPr/>
        </p:nvSpPr>
        <p:spPr>
          <a:xfrm rot="-1416797">
            <a:off x="7277101" y="2246313"/>
            <a:ext cx="87313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Rectangle 124"/>
          <p:cNvSpPr/>
          <p:nvPr/>
        </p:nvSpPr>
        <p:spPr>
          <a:xfrm rot="-1416797">
            <a:off x="7353301" y="2206626"/>
            <a:ext cx="87313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Rectangle 125"/>
          <p:cNvSpPr/>
          <p:nvPr/>
        </p:nvSpPr>
        <p:spPr>
          <a:xfrm rot="-928989">
            <a:off x="7445375" y="21463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Rectangle 126"/>
          <p:cNvSpPr/>
          <p:nvPr/>
        </p:nvSpPr>
        <p:spPr>
          <a:xfrm rot="-537803">
            <a:off x="7608889" y="2106613"/>
            <a:ext cx="160337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ctangle 127"/>
          <p:cNvSpPr/>
          <p:nvPr/>
        </p:nvSpPr>
        <p:spPr>
          <a:xfrm rot="-341572">
            <a:off x="7775575" y="208438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ctangle 128"/>
          <p:cNvSpPr/>
          <p:nvPr/>
        </p:nvSpPr>
        <p:spPr>
          <a:xfrm>
            <a:off x="7912100" y="207803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Rectangle 129"/>
          <p:cNvSpPr/>
          <p:nvPr/>
        </p:nvSpPr>
        <p:spPr>
          <a:xfrm>
            <a:off x="8043864" y="2081213"/>
            <a:ext cx="16033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ctangle 130"/>
          <p:cNvSpPr/>
          <p:nvPr/>
        </p:nvSpPr>
        <p:spPr>
          <a:xfrm rot="196230">
            <a:off x="8143875" y="20828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ctangle 131"/>
          <p:cNvSpPr/>
          <p:nvPr/>
        </p:nvSpPr>
        <p:spPr>
          <a:xfrm rot="881364">
            <a:off x="8308975" y="2112963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Rectangle 132"/>
          <p:cNvSpPr/>
          <p:nvPr/>
        </p:nvSpPr>
        <p:spPr>
          <a:xfrm rot="1465019">
            <a:off x="8478839" y="2166938"/>
            <a:ext cx="92075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Rectangle 133"/>
          <p:cNvSpPr/>
          <p:nvPr/>
        </p:nvSpPr>
        <p:spPr>
          <a:xfrm rot="1854630">
            <a:off x="8566151" y="2219325"/>
            <a:ext cx="92075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Rectangle 134"/>
          <p:cNvSpPr/>
          <p:nvPr/>
        </p:nvSpPr>
        <p:spPr>
          <a:xfrm rot="2050859">
            <a:off x="8651876" y="2286001"/>
            <a:ext cx="92075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135"/>
          <p:cNvSpPr/>
          <p:nvPr/>
        </p:nvSpPr>
        <p:spPr>
          <a:xfrm rot="2634514">
            <a:off x="8736014" y="2366963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ectangle 136"/>
          <p:cNvSpPr/>
          <p:nvPr/>
        </p:nvSpPr>
        <p:spPr>
          <a:xfrm rot="3428946">
            <a:off x="8794750" y="2474914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ctangle 137"/>
          <p:cNvSpPr/>
          <p:nvPr/>
        </p:nvSpPr>
        <p:spPr>
          <a:xfrm rot="3930899">
            <a:off x="8842375" y="2578101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Rectangle 138"/>
          <p:cNvSpPr/>
          <p:nvPr/>
        </p:nvSpPr>
        <p:spPr>
          <a:xfrm rot="4725331">
            <a:off x="8875714" y="2701926"/>
            <a:ext cx="10953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139"/>
          <p:cNvSpPr/>
          <p:nvPr/>
        </p:nvSpPr>
        <p:spPr>
          <a:xfrm rot="5400000">
            <a:off x="8885238" y="28321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Rectangle 140"/>
          <p:cNvSpPr/>
          <p:nvPr/>
        </p:nvSpPr>
        <p:spPr>
          <a:xfrm rot="5802590">
            <a:off x="8880475" y="2941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ectangle 141"/>
          <p:cNvSpPr/>
          <p:nvPr/>
        </p:nvSpPr>
        <p:spPr>
          <a:xfrm rot="6315809">
            <a:off x="8866188" y="30384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142"/>
          <p:cNvSpPr/>
          <p:nvPr/>
        </p:nvSpPr>
        <p:spPr>
          <a:xfrm rot="7110241">
            <a:off x="8831263" y="31543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ctangle 143"/>
          <p:cNvSpPr/>
          <p:nvPr/>
        </p:nvSpPr>
        <p:spPr>
          <a:xfrm rot="7725873">
            <a:off x="8774113" y="32607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ctangle 144"/>
          <p:cNvSpPr/>
          <p:nvPr/>
        </p:nvSpPr>
        <p:spPr>
          <a:xfrm rot="7825237">
            <a:off x="8710613" y="33559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145"/>
          <p:cNvSpPr/>
          <p:nvPr/>
        </p:nvSpPr>
        <p:spPr>
          <a:xfrm rot="8632998">
            <a:off x="8651875" y="34258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146"/>
          <p:cNvSpPr/>
          <p:nvPr/>
        </p:nvSpPr>
        <p:spPr>
          <a:xfrm rot="8632998">
            <a:off x="8569325" y="35004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ctangle 147"/>
          <p:cNvSpPr/>
          <p:nvPr/>
        </p:nvSpPr>
        <p:spPr>
          <a:xfrm rot="9124883">
            <a:off x="8482013" y="3567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ctangle 148"/>
          <p:cNvSpPr/>
          <p:nvPr/>
        </p:nvSpPr>
        <p:spPr>
          <a:xfrm rot="9124883">
            <a:off x="8391525" y="3622676"/>
            <a:ext cx="904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ctangle 149"/>
          <p:cNvSpPr/>
          <p:nvPr/>
        </p:nvSpPr>
        <p:spPr>
          <a:xfrm rot="9821916">
            <a:off x="8302625" y="36687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ctangle 150"/>
          <p:cNvSpPr/>
          <p:nvPr/>
        </p:nvSpPr>
        <p:spPr>
          <a:xfrm rot="9821916">
            <a:off x="8210550" y="37020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Rectangle 151"/>
          <p:cNvSpPr/>
          <p:nvPr/>
        </p:nvSpPr>
        <p:spPr>
          <a:xfrm rot="10397410">
            <a:off x="8115300" y="37226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Rectangle 152"/>
          <p:cNvSpPr/>
          <p:nvPr/>
        </p:nvSpPr>
        <p:spPr>
          <a:xfrm rot="10397410">
            <a:off x="8042275" y="37322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Rectangle 153"/>
          <p:cNvSpPr/>
          <p:nvPr/>
        </p:nvSpPr>
        <p:spPr>
          <a:xfrm rot="10397410">
            <a:off x="7954963" y="3744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Rectangle 154"/>
          <p:cNvSpPr/>
          <p:nvPr/>
        </p:nvSpPr>
        <p:spPr>
          <a:xfrm rot="-10345570">
            <a:off x="7869239" y="3748088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ctangle 155"/>
          <p:cNvSpPr/>
          <p:nvPr/>
        </p:nvSpPr>
        <p:spPr>
          <a:xfrm rot="-8621182">
            <a:off x="7786688" y="37131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Rectangle 156"/>
          <p:cNvSpPr/>
          <p:nvPr/>
        </p:nvSpPr>
        <p:spPr>
          <a:xfrm rot="-5400000">
            <a:off x="7786688" y="3689351"/>
            <a:ext cx="3651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Rectangle 157"/>
          <p:cNvSpPr/>
          <p:nvPr/>
        </p:nvSpPr>
        <p:spPr>
          <a:xfrm rot="-5400000">
            <a:off x="7788276" y="3654426"/>
            <a:ext cx="3651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Rectangle 158"/>
          <p:cNvSpPr/>
          <p:nvPr/>
        </p:nvSpPr>
        <p:spPr>
          <a:xfrm rot="9204848">
            <a:off x="7780338" y="36179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ctangle 159"/>
          <p:cNvSpPr/>
          <p:nvPr/>
        </p:nvSpPr>
        <p:spPr>
          <a:xfrm rot="9799257">
            <a:off x="7864475" y="35782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ctangle 160"/>
          <p:cNvSpPr/>
          <p:nvPr/>
        </p:nvSpPr>
        <p:spPr>
          <a:xfrm rot="9799257">
            <a:off x="7954963" y="354647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ctangle 161"/>
          <p:cNvSpPr/>
          <p:nvPr/>
        </p:nvSpPr>
        <p:spPr>
          <a:xfrm rot="10497275">
            <a:off x="8035925" y="35274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Rectangle 162"/>
          <p:cNvSpPr/>
          <p:nvPr/>
        </p:nvSpPr>
        <p:spPr>
          <a:xfrm rot="10497275">
            <a:off x="8129588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ectangle 163"/>
          <p:cNvSpPr/>
          <p:nvPr/>
        </p:nvSpPr>
        <p:spPr>
          <a:xfrm rot="10497275">
            <a:off x="82216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164"/>
          <p:cNvSpPr/>
          <p:nvPr/>
        </p:nvSpPr>
        <p:spPr>
          <a:xfrm rot="-10404706">
            <a:off x="83105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165"/>
          <p:cNvSpPr/>
          <p:nvPr/>
        </p:nvSpPr>
        <p:spPr>
          <a:xfrm rot="-10404706">
            <a:off x="8394700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Rectangle 166"/>
          <p:cNvSpPr/>
          <p:nvPr/>
        </p:nvSpPr>
        <p:spPr>
          <a:xfrm rot="-10002116">
            <a:off x="8475663" y="35321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Rectangle 167"/>
          <p:cNvSpPr/>
          <p:nvPr/>
        </p:nvSpPr>
        <p:spPr>
          <a:xfrm rot="-10002116">
            <a:off x="8569325" y="35655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ctangle 168"/>
          <p:cNvSpPr/>
          <p:nvPr/>
        </p:nvSpPr>
        <p:spPr>
          <a:xfrm rot="-9599526">
            <a:off x="8669338" y="36020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Rectangle 169"/>
          <p:cNvSpPr/>
          <p:nvPr/>
        </p:nvSpPr>
        <p:spPr>
          <a:xfrm rot="-9397538">
            <a:off x="8743950" y="36369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ctangle 170"/>
          <p:cNvSpPr/>
          <p:nvPr/>
        </p:nvSpPr>
        <p:spPr>
          <a:xfrm rot="-9102505">
            <a:off x="8832850" y="36925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171"/>
          <p:cNvSpPr/>
          <p:nvPr/>
        </p:nvSpPr>
        <p:spPr>
          <a:xfrm rot="-8404487">
            <a:off x="8912225" y="375443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ctangle 172"/>
          <p:cNvSpPr/>
          <p:nvPr/>
        </p:nvSpPr>
        <p:spPr>
          <a:xfrm rot="-8278346">
            <a:off x="8980488" y="3821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ctangle 173"/>
          <p:cNvSpPr/>
          <p:nvPr/>
        </p:nvSpPr>
        <p:spPr>
          <a:xfrm rot="-7677867">
            <a:off x="9036050" y="39084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174"/>
          <p:cNvSpPr/>
          <p:nvPr/>
        </p:nvSpPr>
        <p:spPr>
          <a:xfrm rot="-7286678">
            <a:off x="9080500" y="39830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Rectangle 175"/>
          <p:cNvSpPr/>
          <p:nvPr/>
        </p:nvSpPr>
        <p:spPr>
          <a:xfrm rot="-7090448">
            <a:off x="9129713" y="40894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ctangle 176"/>
          <p:cNvSpPr/>
          <p:nvPr/>
        </p:nvSpPr>
        <p:spPr>
          <a:xfrm rot="-6602644">
            <a:off x="9167813" y="41941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177"/>
          <p:cNvSpPr/>
          <p:nvPr/>
        </p:nvSpPr>
        <p:spPr>
          <a:xfrm rot="-5924048">
            <a:off x="9190038" y="43116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ctangle 178"/>
          <p:cNvSpPr/>
          <p:nvPr/>
        </p:nvSpPr>
        <p:spPr>
          <a:xfrm rot="-5924048">
            <a:off x="9204325" y="441642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179"/>
          <p:cNvSpPr/>
          <p:nvPr/>
        </p:nvSpPr>
        <p:spPr>
          <a:xfrm rot="-5596230">
            <a:off x="9213850" y="45243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180"/>
          <p:cNvSpPr/>
          <p:nvPr/>
        </p:nvSpPr>
        <p:spPr>
          <a:xfrm rot="-5400000">
            <a:off x="9217025" y="46307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Rectangle 181"/>
          <p:cNvSpPr/>
          <p:nvPr/>
        </p:nvSpPr>
        <p:spPr>
          <a:xfrm rot="-5209210">
            <a:off x="9213850" y="47323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ctangle 182"/>
          <p:cNvSpPr/>
          <p:nvPr/>
        </p:nvSpPr>
        <p:spPr>
          <a:xfrm rot="-5116214">
            <a:off x="9207500" y="4846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Rectangle 183"/>
          <p:cNvSpPr/>
          <p:nvPr/>
        </p:nvSpPr>
        <p:spPr>
          <a:xfrm rot="-4627500">
            <a:off x="9193213" y="49482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ctangle 184"/>
          <p:cNvSpPr/>
          <p:nvPr/>
        </p:nvSpPr>
        <p:spPr>
          <a:xfrm rot="-4139694">
            <a:off x="9167813" y="50466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Rectangle 185"/>
          <p:cNvSpPr/>
          <p:nvPr/>
        </p:nvSpPr>
        <p:spPr>
          <a:xfrm rot="-4139694">
            <a:off x="9134475" y="514985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ctangle 186"/>
          <p:cNvSpPr/>
          <p:nvPr/>
        </p:nvSpPr>
        <p:spPr>
          <a:xfrm rot="-3556040">
            <a:off x="9101138" y="5241926"/>
            <a:ext cx="10636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187"/>
          <p:cNvSpPr/>
          <p:nvPr/>
        </p:nvSpPr>
        <p:spPr>
          <a:xfrm rot="-3556040">
            <a:off x="9047163" y="534987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ctangle 188"/>
          <p:cNvSpPr/>
          <p:nvPr/>
        </p:nvSpPr>
        <p:spPr>
          <a:xfrm rot="-2783540">
            <a:off x="8988426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Rectangle 189"/>
          <p:cNvSpPr/>
          <p:nvPr/>
        </p:nvSpPr>
        <p:spPr>
          <a:xfrm rot="-2587310">
            <a:off x="8932863" y="55181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190"/>
          <p:cNvSpPr/>
          <p:nvPr/>
        </p:nvSpPr>
        <p:spPr>
          <a:xfrm rot="-2003657">
            <a:off x="8858250" y="55927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Rectangle 191"/>
          <p:cNvSpPr/>
          <p:nvPr/>
        </p:nvSpPr>
        <p:spPr>
          <a:xfrm rot="-1416240">
            <a:off x="8770938" y="5649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ctangle 192"/>
          <p:cNvSpPr/>
          <p:nvPr/>
        </p:nvSpPr>
        <p:spPr>
          <a:xfrm rot="-797944">
            <a:off x="8670925" y="56880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Rectangle 193"/>
          <p:cNvSpPr/>
          <p:nvPr/>
        </p:nvSpPr>
        <p:spPr>
          <a:xfrm>
            <a:off x="8574088" y="57038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Rectangle 194"/>
          <p:cNvSpPr/>
          <p:nvPr/>
        </p:nvSpPr>
        <p:spPr>
          <a:xfrm rot="583655">
            <a:off x="8483600" y="56943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ctangle 195"/>
          <p:cNvSpPr/>
          <p:nvPr/>
        </p:nvSpPr>
        <p:spPr>
          <a:xfrm rot="1473244">
            <a:off x="8397875" y="56705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Rectangle 196"/>
          <p:cNvSpPr/>
          <p:nvPr/>
        </p:nvSpPr>
        <p:spPr>
          <a:xfrm rot="2056899">
            <a:off x="8305800" y="5608638"/>
            <a:ext cx="90488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Rectangle 197"/>
          <p:cNvSpPr/>
          <p:nvPr/>
        </p:nvSpPr>
        <p:spPr>
          <a:xfrm rot="2934269">
            <a:off x="8218488" y="55292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ctangle 198"/>
          <p:cNvSpPr/>
          <p:nvPr/>
        </p:nvSpPr>
        <p:spPr>
          <a:xfrm rot="3751889">
            <a:off x="8172451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199"/>
          <p:cNvSpPr/>
          <p:nvPr/>
        </p:nvSpPr>
        <p:spPr>
          <a:xfrm rot="4667195">
            <a:off x="8145463" y="536098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Rectangle 200"/>
          <p:cNvSpPr/>
          <p:nvPr/>
        </p:nvSpPr>
        <p:spPr>
          <a:xfrm rot="5678699">
            <a:off x="8137525" y="52514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Rectangle 201"/>
          <p:cNvSpPr/>
          <p:nvPr/>
        </p:nvSpPr>
        <p:spPr>
          <a:xfrm rot="6081290">
            <a:off x="8151813" y="513080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ctangle 202"/>
          <p:cNvSpPr/>
          <p:nvPr/>
        </p:nvSpPr>
        <p:spPr>
          <a:xfrm rot="6280696">
            <a:off x="8170863" y="50292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Rectangle 203"/>
          <p:cNvSpPr/>
          <p:nvPr/>
        </p:nvSpPr>
        <p:spPr>
          <a:xfrm rot="6978714">
            <a:off x="8201025" y="49339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Rectangle 204"/>
          <p:cNvSpPr/>
          <p:nvPr/>
        </p:nvSpPr>
        <p:spPr>
          <a:xfrm rot="7990218">
            <a:off x="8248650" y="48545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Rectangle 205"/>
          <p:cNvSpPr/>
          <p:nvPr/>
        </p:nvSpPr>
        <p:spPr>
          <a:xfrm rot="8502935">
            <a:off x="8323263" y="47736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ctangle 206"/>
          <p:cNvSpPr/>
          <p:nvPr/>
        </p:nvSpPr>
        <p:spPr>
          <a:xfrm rot="9702906">
            <a:off x="8397875" y="47275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Rectangle 207"/>
          <p:cNvSpPr/>
          <p:nvPr/>
        </p:nvSpPr>
        <p:spPr>
          <a:xfrm rot="10116259">
            <a:off x="8482013" y="47005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ctangle 208"/>
          <p:cNvSpPr/>
          <p:nvPr/>
        </p:nvSpPr>
        <p:spPr>
          <a:xfrm rot="10618213">
            <a:off x="8586788" y="46831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Oval 210"/>
          <p:cNvSpPr/>
          <p:nvPr/>
        </p:nvSpPr>
        <p:spPr>
          <a:xfrm>
            <a:off x="8628063" y="4659313"/>
            <a:ext cx="106362" cy="87312"/>
          </a:xfrm>
          <a:prstGeom prst="ellipse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ectangle 96"/>
          <p:cNvSpPr/>
          <p:nvPr/>
        </p:nvSpPr>
        <p:spPr>
          <a:xfrm rot="5268701">
            <a:off x="7739064" y="2840039"/>
            <a:ext cx="77787" cy="73025"/>
          </a:xfrm>
          <a:prstGeom prst="rect">
            <a:avLst/>
          </a:prstGeom>
          <a:solidFill>
            <a:srgbClr val="00B050"/>
          </a:solidFill>
          <a:ln w="571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4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6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6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7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8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9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9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27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28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30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32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33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38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40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41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43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44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44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45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45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46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46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47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48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48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9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50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50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51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52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53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3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56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3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19107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vừa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, </a:t>
            </a:r>
            <a:r>
              <a:rPr lang="en-US" sz="4267" b="1" ker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B </a:t>
            </a:r>
            <a:r>
              <a:rPr lang="en-US" sz="2400" ker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sz="2400" kern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vi-VN" sz="2400" kern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400" b="1" kern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roup 11"/>
          <p:cNvGrpSpPr/>
          <p:nvPr/>
        </p:nvGrpSpPr>
        <p:grpSpPr>
          <a:xfrm>
            <a:off x="3864591" y="1297264"/>
            <a:ext cx="3581400" cy="4419600"/>
            <a:chOff x="672" y="1296"/>
            <a:chExt cx="1968" cy="2004"/>
          </a:xfrm>
        </p:grpSpPr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11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15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16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289C971-17F6-4064-A01E-24693F678CF0}"/>
              </a:ext>
            </a:extLst>
          </p:cNvPr>
          <p:cNvSpPr txBox="1"/>
          <p:nvPr/>
        </p:nvSpPr>
        <p:spPr>
          <a:xfrm>
            <a:off x="2027973" y="2560196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44B182-F447-4739-8E5B-327FB97E3E24}"/>
              </a:ext>
            </a:extLst>
          </p:cNvPr>
          <p:cNvGrpSpPr/>
          <p:nvPr/>
        </p:nvGrpSpPr>
        <p:grpSpPr>
          <a:xfrm>
            <a:off x="1668723" y="1007112"/>
            <a:ext cx="8299784" cy="1190443"/>
            <a:chOff x="418676" y="2043957"/>
            <a:chExt cx="6224838" cy="8928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2B419C-D917-4016-A808-9C1D0403E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B0B4C2-1D96-419D-BA87-548554D78736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</a:t>
              </a:r>
              <a:r>
                <a:rPr lang="vi-VN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ngĠ sẻ </a:t>
              </a:r>
              <a:r>
                <a:rPr kumimoji="0" lang="el-GR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8E32537-17A4-43F7-85A3-13DF88860087}"/>
              </a:ext>
            </a:extLst>
          </p:cNvPr>
          <p:cNvSpPr txBox="1"/>
          <p:nvPr/>
        </p:nvSpPr>
        <p:spPr>
          <a:xfrm>
            <a:off x="2004259" y="4561086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88C62B-8D44-4780-A333-CA145DA5E02D}"/>
              </a:ext>
            </a:extLst>
          </p:cNvPr>
          <p:cNvSpPr txBox="1"/>
          <p:nvPr/>
        </p:nvSpPr>
        <p:spPr>
          <a:xfrm>
            <a:off x="2110269" y="3100320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06DF3C-1ED1-4BAA-8315-2DCB3AEC30A1}"/>
              </a:ext>
            </a:extLst>
          </p:cNvPr>
          <p:cNvSpPr txBox="1"/>
          <p:nvPr/>
        </p:nvSpPr>
        <p:spPr>
          <a:xfrm>
            <a:off x="2219997" y="5879569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B, b, h, g.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30" grpId="0" uiExpand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58" y="89650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6751293" y="424543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7650" y="2459622"/>
            <a:ext cx="2804263" cy="40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0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436</Words>
  <Application>Microsoft Office PowerPoint</Application>
  <PresentationFormat>Widescreen</PresentationFormat>
  <Paragraphs>110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.VnArial</vt:lpstr>
      <vt:lpstr>.VnCommercial Script</vt:lpstr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Theme</vt:lpstr>
      <vt:lpstr>1_Office 主题​​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2021-07-24T10:48:22Z</dcterms:created>
  <dcterms:modified xsi:type="dcterms:W3CDTF">2025-09-21T16:49:40Z</dcterms:modified>
</cp:coreProperties>
</file>