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99" r:id="rId4"/>
    <p:sldMasterId id="2147483708" r:id="rId5"/>
    <p:sldMasterId id="2147483719" r:id="rId6"/>
    <p:sldMasterId id="2147483731" r:id="rId7"/>
    <p:sldMasterId id="2147483755" r:id="rId8"/>
  </p:sldMasterIdLst>
  <p:notesMasterIdLst>
    <p:notesMasterId r:id="rId18"/>
  </p:notesMasterIdLst>
  <p:sldIdLst>
    <p:sldId id="257" r:id="rId9"/>
    <p:sldId id="4267" r:id="rId10"/>
    <p:sldId id="335" r:id="rId11"/>
    <p:sldId id="327" r:id="rId12"/>
    <p:sldId id="515" r:id="rId13"/>
    <p:sldId id="2007577104" r:id="rId14"/>
    <p:sldId id="342" r:id="rId15"/>
    <p:sldId id="336" r:id="rId16"/>
    <p:sldId id="34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66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9D1561-F921-48BA-9399-45D2BC39E21A}"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84F9-C5C2-408F-B17B-1645A09049AE}" type="slidenum">
              <a:rPr lang="en-US" smtClean="0"/>
              <a:t>‹#›</a:t>
            </a:fld>
            <a:endParaRPr lang="en-US"/>
          </a:p>
        </p:txBody>
      </p:sp>
    </p:spTree>
    <p:extLst>
      <p:ext uri="{BB962C8B-B14F-4D97-AF65-F5344CB8AC3E}">
        <p14:creationId xmlns:p14="http://schemas.microsoft.com/office/powerpoint/2010/main" val="1507609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81699-ED95-4783-9DFB-97D0CE0CFCD0}"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905942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81699-ED95-4783-9DFB-97D0CE0CFCD0}"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40379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288248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939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413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1833"/>
            <a:ext cx="9144000" cy="2387600"/>
          </a:xfrm>
        </p:spPr>
        <p:txBody>
          <a:bodyPr anchor="b"/>
          <a:lstStyle>
            <a:lvl1pPr algn="ctr">
              <a:defRPr sz="8000"/>
            </a:lvl1pPr>
          </a:lstStyle>
          <a:p>
            <a:r>
              <a:rPr lang="zh-CN" altLang="en-US"/>
              <a:t>单击此处编辑母版标题样式</a:t>
            </a:r>
          </a:p>
        </p:txBody>
      </p:sp>
      <p:sp>
        <p:nvSpPr>
          <p:cNvPr id="3" name="副标题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CN" altLang="en-US"/>
              <a:t>单击以编辑母版副标题样式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5630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27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074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954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745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412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338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738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4948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531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00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8949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858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324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553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079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394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2025/9/21</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18459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120905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92383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083769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576941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267"/>
            <a:ext cx="10515600" cy="2853267"/>
          </a:xfrm>
        </p:spPr>
        <p:txBody>
          <a:bodyPr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6419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214264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950008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080400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1030621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908758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043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7945254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8958646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2471580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2025/9/21</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53326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13899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2025/9/21</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8710407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2025/9/21</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4161665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2025/9/21</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4434650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2025/9/21</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79276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2025/9/21</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0366557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3071208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149915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555A79-EC08-4961-95AB-AE0A11AEA03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75F0467-F713-44EE-98F1-F8138067FC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45C59CB-6733-425F-B6B1-3A40FE1E0342}"/>
              </a:ext>
            </a:extLst>
          </p:cNvPr>
          <p:cNvSpPr>
            <a:spLocks noGrp="1"/>
          </p:cNvSpPr>
          <p:nvPr>
            <p:ph type="dt" sz="half" idx="10"/>
          </p:nvPr>
        </p:nvSpPr>
        <p:spPr/>
        <p:txBody>
          <a:bodyPr/>
          <a:lstStyle/>
          <a:p>
            <a:fld id="{01539932-0A76-4728-8065-3E1CF7907D5E}"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FCF53DBC-8D18-48E1-A1BA-086C68203C7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50A586C-3AE7-439B-A3BA-8D0FD79C3F70}"/>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31455627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9AAA0D-5D0E-4CA5-A30C-DA0E8ADC4B2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E0DCADA-BED8-4640-9A7B-D42AC98F4E5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2CE65A-9DCC-47E0-8068-5AA46A67D90E}"/>
              </a:ext>
            </a:extLst>
          </p:cNvPr>
          <p:cNvSpPr>
            <a:spLocks noGrp="1"/>
          </p:cNvSpPr>
          <p:nvPr>
            <p:ph type="dt" sz="half" idx="10"/>
          </p:nvPr>
        </p:nvSpPr>
        <p:spPr/>
        <p:txBody>
          <a:bodyPr/>
          <a:lstStyle/>
          <a:p>
            <a:fld id="{01539932-0A76-4728-8065-3E1CF7907D5E}"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3A6B078C-8DF4-4519-A361-E170F871D7F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817119C-B2D5-4FBC-BA55-ABF17721E9A1}"/>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32212432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28C4D9-B711-4165-96CD-857BDB6A9AB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400DBA3-76A8-452A-AF62-2AA2825315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1E2A5AB-0BF2-4A5C-A2DC-845814EDCAD2}"/>
              </a:ext>
            </a:extLst>
          </p:cNvPr>
          <p:cNvSpPr>
            <a:spLocks noGrp="1"/>
          </p:cNvSpPr>
          <p:nvPr>
            <p:ph type="dt" sz="half" idx="10"/>
          </p:nvPr>
        </p:nvSpPr>
        <p:spPr/>
        <p:txBody>
          <a:bodyPr/>
          <a:lstStyle/>
          <a:p>
            <a:fld id="{01539932-0A76-4728-8065-3E1CF7907D5E}"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387EA403-9E3E-4606-946E-56479F22ECD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0EEA28A-47AE-4D95-ADA6-257F20C5358D}"/>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428632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6185"/>
            <a:ext cx="10515600" cy="1325033"/>
          </a:xfrm>
        </p:spPr>
        <p:txBody>
          <a:bodyPr/>
          <a:lstStyle/>
          <a:p>
            <a:r>
              <a:rPr lang="zh-CN" altLang="en-US"/>
              <a:t>单击此处编辑母版标题样式</a:t>
            </a:r>
          </a:p>
        </p:txBody>
      </p:sp>
      <p:sp>
        <p:nvSpPr>
          <p:cNvPr id="3" name="文本占位符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4" name="内容占位符 3"/>
          <p:cNvSpPr>
            <a:spLocks noGrp="1"/>
          </p:cNvSpPr>
          <p:nvPr>
            <p:ph sz="half" idx="2"/>
          </p:nvPr>
        </p:nvSpPr>
        <p:spPr>
          <a:xfrm>
            <a:off x="840318" y="2506133"/>
            <a:ext cx="5158316"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6" name="内容占位符 5"/>
          <p:cNvSpPr>
            <a:spLocks noGrp="1"/>
          </p:cNvSpPr>
          <p:nvPr>
            <p:ph sz="quarter" idx="4"/>
          </p:nvPr>
        </p:nvSpPr>
        <p:spPr>
          <a:xfrm>
            <a:off x="6172200" y="2506133"/>
            <a:ext cx="5183717"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8913485" y="5243806"/>
            <a:ext cx="1033515" cy="276422"/>
          </a:xfrm>
          <a:prstGeom prst="rect">
            <a:avLst/>
          </a:prstGeom>
        </p:spPr>
        <p:txBody>
          <a:bodyPr wrap="square">
            <a:spAutoFit/>
          </a:bodyPr>
          <a:lstStyle/>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模板下载：</a:t>
            </a:r>
            <a:r>
              <a:rPr lang="en-US" altLang="zh-CN" sz="133" dirty="0">
                <a:solidFill>
                  <a:prstClr val="white"/>
                </a:solidFill>
                <a:latin typeface="Calibri"/>
                <a:ea typeface="宋体"/>
              </a:rPr>
              <a:t>www.1ppt.com/moban/          </a:t>
            </a:r>
            <a:r>
              <a:rPr lang="zh-CN" altLang="en-US" sz="133" dirty="0">
                <a:solidFill>
                  <a:prstClr val="white"/>
                </a:solidFill>
                <a:latin typeface="Calibri"/>
                <a:ea typeface="宋体"/>
              </a:rPr>
              <a:t>行业</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www.1ppt.com/hangye/ </a:t>
            </a:r>
          </a:p>
          <a:p>
            <a:pPr defTabSz="1219170"/>
            <a:r>
              <a:rPr lang="zh-CN" altLang="en-US" sz="133" dirty="0">
                <a:solidFill>
                  <a:prstClr val="white"/>
                </a:solidFill>
                <a:latin typeface="Calibri"/>
                <a:ea typeface="宋体"/>
              </a:rPr>
              <a:t>节日</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www.1ppt.com/jieri/          PPT</a:t>
            </a:r>
            <a:r>
              <a:rPr lang="zh-CN" altLang="en-US" sz="133" dirty="0">
                <a:solidFill>
                  <a:prstClr val="white"/>
                </a:solidFill>
                <a:latin typeface="Calibri"/>
                <a:ea typeface="宋体"/>
              </a:rPr>
              <a:t>素材：</a:t>
            </a:r>
            <a:r>
              <a:rPr lang="en-US" altLang="zh-CN" sz="133" dirty="0">
                <a:solidFill>
                  <a:prstClr val="white"/>
                </a:solidFill>
                <a:latin typeface="Calibri"/>
                <a:ea typeface="宋体"/>
              </a:rPr>
              <a:t>www.1ppt.com/sucai/</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背景图片：</a:t>
            </a:r>
            <a:r>
              <a:rPr lang="en-US" altLang="zh-CN" sz="133" dirty="0">
                <a:solidFill>
                  <a:prstClr val="white"/>
                </a:solidFill>
                <a:latin typeface="Calibri"/>
                <a:ea typeface="宋体"/>
              </a:rPr>
              <a:t>www.1ppt.com/beijing/        PPT</a:t>
            </a:r>
            <a:r>
              <a:rPr lang="zh-CN" altLang="en-US" sz="133" dirty="0">
                <a:solidFill>
                  <a:prstClr val="white"/>
                </a:solidFill>
                <a:latin typeface="Calibri"/>
                <a:ea typeface="宋体"/>
              </a:rPr>
              <a:t>图表：</a:t>
            </a:r>
            <a:r>
              <a:rPr lang="en-US" altLang="zh-CN" sz="133" dirty="0">
                <a:solidFill>
                  <a:prstClr val="white"/>
                </a:solidFill>
                <a:latin typeface="Calibri"/>
                <a:ea typeface="宋体"/>
              </a:rPr>
              <a:t>www.1ppt.com/tubiao/      </a:t>
            </a:r>
          </a:p>
          <a:p>
            <a:pPr defTabSz="1219170"/>
            <a:r>
              <a:rPr lang="zh-CN" altLang="en-US" sz="133" dirty="0">
                <a:solidFill>
                  <a:prstClr val="white"/>
                </a:solidFill>
                <a:latin typeface="Calibri"/>
                <a:ea typeface="宋体"/>
              </a:rPr>
              <a:t>精美</a:t>
            </a:r>
            <a:r>
              <a:rPr lang="en-US" altLang="zh-CN" sz="133" dirty="0">
                <a:solidFill>
                  <a:prstClr val="white"/>
                </a:solidFill>
                <a:latin typeface="Calibri"/>
                <a:ea typeface="宋体"/>
              </a:rPr>
              <a:t>PPT</a:t>
            </a:r>
            <a:r>
              <a:rPr lang="zh-CN" altLang="en-US" sz="133" dirty="0">
                <a:solidFill>
                  <a:prstClr val="white"/>
                </a:solidFill>
                <a:latin typeface="Calibri"/>
                <a:ea typeface="宋体"/>
              </a:rPr>
              <a:t>下载：</a:t>
            </a:r>
            <a:r>
              <a:rPr lang="en-US" altLang="zh-CN" sz="133" dirty="0">
                <a:solidFill>
                  <a:prstClr val="white"/>
                </a:solidFill>
                <a:latin typeface="Calibri"/>
                <a:ea typeface="宋体"/>
              </a:rPr>
              <a:t>www.1ppt.com/xiazai/         PPT</a:t>
            </a:r>
            <a:r>
              <a:rPr lang="zh-CN" altLang="en-US" sz="133" dirty="0">
                <a:solidFill>
                  <a:prstClr val="white"/>
                </a:solidFill>
                <a:latin typeface="Calibri"/>
                <a:ea typeface="宋体"/>
              </a:rPr>
              <a:t>教程： </a:t>
            </a:r>
            <a:r>
              <a:rPr lang="en-US" altLang="zh-CN" sz="133" dirty="0">
                <a:solidFill>
                  <a:prstClr val="white"/>
                </a:solidFill>
                <a:latin typeface="Calibri"/>
                <a:ea typeface="宋体"/>
              </a:rPr>
              <a:t>www.1ppt.com/powerpoint/      </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课件：</a:t>
            </a:r>
            <a:r>
              <a:rPr lang="en-US" altLang="zh-CN" sz="133" dirty="0">
                <a:solidFill>
                  <a:prstClr val="white"/>
                </a:solidFill>
                <a:latin typeface="Calibri"/>
                <a:ea typeface="宋体"/>
              </a:rPr>
              <a:t>www.1ppt.com/kejian/             </a:t>
            </a:r>
            <a:r>
              <a:rPr lang="zh-CN" altLang="en-US" sz="133" dirty="0">
                <a:solidFill>
                  <a:prstClr val="white"/>
                </a:solidFill>
                <a:latin typeface="Calibri"/>
                <a:ea typeface="宋体"/>
              </a:rPr>
              <a:t>字体下载：</a:t>
            </a:r>
            <a:r>
              <a:rPr lang="en-US" altLang="zh-CN" sz="133" dirty="0">
                <a:solidFill>
                  <a:prstClr val="white"/>
                </a:solidFill>
                <a:latin typeface="Calibri"/>
                <a:ea typeface="宋体"/>
              </a:rPr>
              <a:t>www.1ppt.com/ziti/</a:t>
            </a:r>
          </a:p>
          <a:p>
            <a:pPr defTabSz="1219170"/>
            <a:r>
              <a:rPr lang="zh-CN" altLang="en-US" sz="133" dirty="0">
                <a:solidFill>
                  <a:prstClr val="white"/>
                </a:solidFill>
                <a:latin typeface="Calibri"/>
                <a:ea typeface="宋体"/>
              </a:rPr>
              <a:t>工作总结</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www.1ppt.com/xiazai/zongjie/ </a:t>
            </a:r>
            <a:r>
              <a:rPr lang="zh-CN" altLang="en-US" sz="133" dirty="0">
                <a:solidFill>
                  <a:prstClr val="white"/>
                </a:solidFill>
                <a:latin typeface="Calibri"/>
                <a:ea typeface="宋体"/>
              </a:rPr>
              <a:t>工作计划：</a:t>
            </a:r>
            <a:r>
              <a:rPr lang="en-US" altLang="zh-CN" sz="133" dirty="0">
                <a:solidFill>
                  <a:prstClr val="white"/>
                </a:solidFill>
                <a:latin typeface="Calibri"/>
                <a:ea typeface="宋体"/>
              </a:rPr>
              <a:t>www.1ppt.com/xiazai/jihua/</a:t>
            </a:r>
          </a:p>
          <a:p>
            <a:pPr defTabSz="1219170"/>
            <a:r>
              <a:rPr lang="zh-CN" altLang="en-US" sz="133" dirty="0">
                <a:solidFill>
                  <a:prstClr val="white"/>
                </a:solidFill>
                <a:latin typeface="Calibri"/>
                <a:ea typeface="宋体"/>
              </a:rPr>
              <a:t>商务</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www.1ppt.com/moban/shangwu/  </a:t>
            </a:r>
            <a:r>
              <a:rPr lang="zh-CN" altLang="en-US" sz="133" dirty="0">
                <a:solidFill>
                  <a:prstClr val="white"/>
                </a:solidFill>
                <a:latin typeface="Calibri"/>
                <a:ea typeface="宋体"/>
              </a:rPr>
              <a:t>个人简历</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www.1ppt.com/xiazai/jianli/  </a:t>
            </a:r>
          </a:p>
          <a:p>
            <a:pPr defTabSz="1219170"/>
            <a:r>
              <a:rPr lang="zh-CN" altLang="en-US" sz="133" dirty="0">
                <a:solidFill>
                  <a:prstClr val="white"/>
                </a:solidFill>
                <a:latin typeface="Calibri"/>
                <a:ea typeface="宋体"/>
              </a:rPr>
              <a:t>毕业答辩</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www.1ppt.com/xiazai/dabian/  </a:t>
            </a:r>
            <a:r>
              <a:rPr lang="zh-CN" altLang="en-US" sz="133" dirty="0">
                <a:solidFill>
                  <a:prstClr val="white"/>
                </a:solidFill>
                <a:latin typeface="Calibri"/>
                <a:ea typeface="宋体"/>
              </a:rPr>
              <a:t>工作汇报</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www.1ppt.com/xiazai/huibao/    </a:t>
            </a:r>
          </a:p>
          <a:p>
            <a:pPr defTabSz="1219170"/>
            <a:r>
              <a:rPr lang="en-US" altLang="zh-CN" sz="133" dirty="0">
                <a:solidFill>
                  <a:prstClr val="white"/>
                </a:solidFill>
                <a:latin typeface="Calibri"/>
                <a:ea typeface="宋体"/>
              </a:rPr>
              <a:t> </a:t>
            </a:r>
          </a:p>
        </p:txBody>
      </p:sp>
    </p:spTree>
    <p:extLst>
      <p:ext uri="{BB962C8B-B14F-4D97-AF65-F5344CB8AC3E}">
        <p14:creationId xmlns:p14="http://schemas.microsoft.com/office/powerpoint/2010/main" val="28249726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50C45B-48ED-41F0-89BD-DDF271FA57A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9D9A716-C025-4FB7-9452-5DDFE4CE8C7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AC4F9CAB-04CE-49CE-AC52-3B2C9068B9D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36305B6B-A8EF-4683-85CE-1CA98A772870}"/>
              </a:ext>
            </a:extLst>
          </p:cNvPr>
          <p:cNvSpPr>
            <a:spLocks noGrp="1"/>
          </p:cNvSpPr>
          <p:nvPr>
            <p:ph type="dt" sz="half" idx="10"/>
          </p:nvPr>
        </p:nvSpPr>
        <p:spPr/>
        <p:txBody>
          <a:bodyPr/>
          <a:lstStyle/>
          <a:p>
            <a:fld id="{01539932-0A76-4728-8065-3E1CF7907D5E}" type="datetimeFigureOut">
              <a:rPr lang="zh-CN" altLang="en-US" smtClean="0"/>
              <a:t>2025/9/21</a:t>
            </a:fld>
            <a:endParaRPr lang="zh-CN" altLang="en-US"/>
          </a:p>
        </p:txBody>
      </p:sp>
      <p:sp>
        <p:nvSpPr>
          <p:cNvPr id="6" name="页脚占位符 5">
            <a:extLst>
              <a:ext uri="{FF2B5EF4-FFF2-40B4-BE49-F238E27FC236}">
                <a16:creationId xmlns:a16="http://schemas.microsoft.com/office/drawing/2014/main" id="{5AB2CBCE-88AB-4955-897A-A3ACA280B47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34E34A5-C246-42CA-9FDF-6EAF4624D825}"/>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36977532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245CBC-3359-4DA4-9E63-9BB4A2AE47F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5243B9D-8398-415F-B221-D309A4E819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57E598ED-DC27-4880-8409-A0A10D2034E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E8BBCBE-6CE5-42E7-B3A6-E982BD62A0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862D6CD-129F-4976-9946-AA4620BD523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BAE369C-7FEC-4C3C-B4F5-90852614DC66}"/>
              </a:ext>
            </a:extLst>
          </p:cNvPr>
          <p:cNvSpPr>
            <a:spLocks noGrp="1"/>
          </p:cNvSpPr>
          <p:nvPr>
            <p:ph type="dt" sz="half" idx="10"/>
          </p:nvPr>
        </p:nvSpPr>
        <p:spPr/>
        <p:txBody>
          <a:bodyPr/>
          <a:lstStyle/>
          <a:p>
            <a:fld id="{01539932-0A76-4728-8065-3E1CF7907D5E}" type="datetimeFigureOut">
              <a:rPr lang="zh-CN" altLang="en-US" smtClean="0"/>
              <a:t>2025/9/21</a:t>
            </a:fld>
            <a:endParaRPr lang="zh-CN" altLang="en-US"/>
          </a:p>
        </p:txBody>
      </p:sp>
      <p:sp>
        <p:nvSpPr>
          <p:cNvPr id="8" name="页脚占位符 7">
            <a:extLst>
              <a:ext uri="{FF2B5EF4-FFF2-40B4-BE49-F238E27FC236}">
                <a16:creationId xmlns:a16="http://schemas.microsoft.com/office/drawing/2014/main" id="{44E33A6F-CB95-436C-90F1-3D980CD4600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CEB34D8-B026-4D78-AE0E-C5AF75548900}"/>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6403307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4528A-737D-4F35-8962-A4BC2B25EEF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839E42D-F9EC-4957-B154-35FCED59E314}"/>
              </a:ext>
            </a:extLst>
          </p:cNvPr>
          <p:cNvSpPr>
            <a:spLocks noGrp="1"/>
          </p:cNvSpPr>
          <p:nvPr>
            <p:ph type="dt" sz="half" idx="10"/>
          </p:nvPr>
        </p:nvSpPr>
        <p:spPr/>
        <p:txBody>
          <a:bodyPr/>
          <a:lstStyle/>
          <a:p>
            <a:fld id="{01539932-0A76-4728-8065-3E1CF7907D5E}" type="datetimeFigureOut">
              <a:rPr lang="zh-CN" altLang="en-US" smtClean="0"/>
              <a:t>2025/9/21</a:t>
            </a:fld>
            <a:endParaRPr lang="zh-CN" altLang="en-US"/>
          </a:p>
        </p:txBody>
      </p:sp>
      <p:sp>
        <p:nvSpPr>
          <p:cNvPr id="4" name="页脚占位符 3">
            <a:extLst>
              <a:ext uri="{FF2B5EF4-FFF2-40B4-BE49-F238E27FC236}">
                <a16:creationId xmlns:a16="http://schemas.microsoft.com/office/drawing/2014/main" id="{EC43C2E2-DC2E-4DC4-BDAF-F5A1FACA88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FBB7D54-7B1C-4046-82AD-A863BFFD39B1}"/>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15815199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82C3F13-E404-467C-8FA5-3F717D5E0E66}"/>
              </a:ext>
            </a:extLst>
          </p:cNvPr>
          <p:cNvSpPr>
            <a:spLocks noGrp="1"/>
          </p:cNvSpPr>
          <p:nvPr>
            <p:ph type="dt" sz="half" idx="10"/>
          </p:nvPr>
        </p:nvSpPr>
        <p:spPr/>
        <p:txBody>
          <a:bodyPr/>
          <a:lstStyle/>
          <a:p>
            <a:fld id="{01539932-0A76-4728-8065-3E1CF7907D5E}" type="datetimeFigureOut">
              <a:rPr lang="zh-CN" altLang="en-US" smtClean="0"/>
              <a:t>2025/9/21</a:t>
            </a:fld>
            <a:endParaRPr lang="zh-CN" altLang="en-US"/>
          </a:p>
        </p:txBody>
      </p:sp>
      <p:sp>
        <p:nvSpPr>
          <p:cNvPr id="3" name="页脚占位符 2">
            <a:extLst>
              <a:ext uri="{FF2B5EF4-FFF2-40B4-BE49-F238E27FC236}">
                <a16:creationId xmlns:a16="http://schemas.microsoft.com/office/drawing/2014/main" id="{479A37AE-10DF-4643-B760-F2FCFB01C59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392DB94-09ED-4204-BC26-58DA021AF06C}"/>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11274307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52005F-E733-419A-8201-982CDF0791F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5545188-1CAE-46DC-A1CB-DC661A5EEF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BB93F6A-5BBB-4CC0-91E4-230622D0D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317CA27-D7C6-4571-87C9-56F54F6EC0CB}"/>
              </a:ext>
            </a:extLst>
          </p:cNvPr>
          <p:cNvSpPr>
            <a:spLocks noGrp="1"/>
          </p:cNvSpPr>
          <p:nvPr>
            <p:ph type="dt" sz="half" idx="10"/>
          </p:nvPr>
        </p:nvSpPr>
        <p:spPr/>
        <p:txBody>
          <a:bodyPr/>
          <a:lstStyle/>
          <a:p>
            <a:fld id="{01539932-0A76-4728-8065-3E1CF7907D5E}" type="datetimeFigureOut">
              <a:rPr lang="zh-CN" altLang="en-US" smtClean="0"/>
              <a:t>2025/9/21</a:t>
            </a:fld>
            <a:endParaRPr lang="zh-CN" altLang="en-US"/>
          </a:p>
        </p:txBody>
      </p:sp>
      <p:sp>
        <p:nvSpPr>
          <p:cNvPr id="6" name="页脚占位符 5">
            <a:extLst>
              <a:ext uri="{FF2B5EF4-FFF2-40B4-BE49-F238E27FC236}">
                <a16:creationId xmlns:a16="http://schemas.microsoft.com/office/drawing/2014/main" id="{08166DE1-404C-4A7F-BC91-BF53A01B6ED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E4E7B1F-4ABA-44F2-ACE4-5EF70A782C12}"/>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14809881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7BE829-0229-4E79-82FC-692BB71309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583A26B-ED40-4A1D-8A03-6C0751B04A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661DD21-A4DE-4939-9B21-A738683B8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C577126-319A-4D8D-8BF3-DA23BC98E85D}"/>
              </a:ext>
            </a:extLst>
          </p:cNvPr>
          <p:cNvSpPr>
            <a:spLocks noGrp="1"/>
          </p:cNvSpPr>
          <p:nvPr>
            <p:ph type="dt" sz="half" idx="10"/>
          </p:nvPr>
        </p:nvSpPr>
        <p:spPr/>
        <p:txBody>
          <a:bodyPr/>
          <a:lstStyle/>
          <a:p>
            <a:fld id="{01539932-0A76-4728-8065-3E1CF7907D5E}" type="datetimeFigureOut">
              <a:rPr lang="zh-CN" altLang="en-US" smtClean="0"/>
              <a:t>2025/9/21</a:t>
            </a:fld>
            <a:endParaRPr lang="zh-CN" altLang="en-US"/>
          </a:p>
        </p:txBody>
      </p:sp>
      <p:sp>
        <p:nvSpPr>
          <p:cNvPr id="6" name="页脚占位符 5">
            <a:extLst>
              <a:ext uri="{FF2B5EF4-FFF2-40B4-BE49-F238E27FC236}">
                <a16:creationId xmlns:a16="http://schemas.microsoft.com/office/drawing/2014/main" id="{7B288E4B-2AC1-4BD1-8ECD-785E65C07CE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5501CFE-2281-4482-A3EB-AB42033B8206}"/>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3518460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F01874-6051-4DCB-90EC-F4AA7005E45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794A119-59BA-46DE-BD93-A13A279EC5F5}"/>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F7F3F29-2CB0-41F7-9814-9BAE77A56209}"/>
              </a:ext>
            </a:extLst>
          </p:cNvPr>
          <p:cNvSpPr>
            <a:spLocks noGrp="1"/>
          </p:cNvSpPr>
          <p:nvPr>
            <p:ph type="dt" sz="half" idx="10"/>
          </p:nvPr>
        </p:nvSpPr>
        <p:spPr/>
        <p:txBody>
          <a:bodyPr/>
          <a:lstStyle/>
          <a:p>
            <a:fld id="{01539932-0A76-4728-8065-3E1CF7907D5E}"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E588639C-5943-42F5-A190-7A7846DA65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11794B-A747-4D7E-BCDA-082013071319}"/>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3983822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0ABAFD4-74DA-4E39-B5E9-C5EE1850736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BBE2D7C-A707-47C6-8A49-E0C475251D8E}"/>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6F59E6F-1526-42A0-BCDA-A5825224ED3E}"/>
              </a:ext>
            </a:extLst>
          </p:cNvPr>
          <p:cNvSpPr>
            <a:spLocks noGrp="1"/>
          </p:cNvSpPr>
          <p:nvPr>
            <p:ph type="dt" sz="half" idx="10"/>
          </p:nvPr>
        </p:nvSpPr>
        <p:spPr/>
        <p:txBody>
          <a:bodyPr/>
          <a:lstStyle/>
          <a:p>
            <a:fld id="{01539932-0A76-4728-8065-3E1CF7907D5E}"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F8CA9828-B1BB-49F9-89D2-9986E28E08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D0D6785-6A94-42F3-AE1C-1DA3BDBEFC10}"/>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20320028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9814319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3225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339189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602823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9322823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2025/9/21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613280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2025/9/21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50776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2025/9/21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9951032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0047730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0539100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0052351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2071396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21/9/2025</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297895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2873791" cy="6858000"/>
          </a:xfrm>
          <a:prstGeom prst="rect">
            <a:avLst/>
          </a:prstGeom>
        </p:spPr>
      </p:pic>
      <p:cxnSp>
        <p:nvCxnSpPr>
          <p:cNvPr id="7" name="直接连接符 6"/>
          <p:cNvCxnSpPr/>
          <p:nvPr userDrawn="1"/>
        </p:nvCxnSpPr>
        <p:spPr>
          <a:xfrm>
            <a:off x="2641600" y="889000"/>
            <a:ext cx="95504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8868014" y="396558"/>
            <a:ext cx="3262432" cy="461665"/>
          </a:xfrm>
          <a:prstGeom prst="rect">
            <a:avLst/>
          </a:prstGeom>
          <a:noFill/>
        </p:spPr>
        <p:txBody>
          <a:bodyPr wrap="none" rtlCol="0">
            <a:spAutoFit/>
          </a:bodyPr>
          <a:lstStyle/>
          <a:p>
            <a:r>
              <a:rPr lang="zh-CN" altLang="en-US" sz="2400" dirty="0"/>
              <a:t>单击此处添加文字标题</a:t>
            </a:r>
          </a:p>
        </p:txBody>
      </p:sp>
    </p:spTree>
    <p:extLst>
      <p:ext uri="{BB962C8B-B14F-4D97-AF65-F5344CB8AC3E}">
        <p14:creationId xmlns:p14="http://schemas.microsoft.com/office/powerpoint/2010/main" val="101950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050416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02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5.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8.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2AA1AC16-948C-4AE2-A8F0-AD93837A264C}"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6925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23182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55306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9375777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8" name="TextBox 7">
            <a:extLst>
              <a:ext uri="{FF2B5EF4-FFF2-40B4-BE49-F238E27FC236}">
                <a16:creationId xmlns:a16="http://schemas.microsoft.com/office/drawing/2014/main" id="{5A352631-3383-448F-A5E5-0FF567840B70}"/>
              </a:ext>
            </a:extLst>
          </p:cNvPr>
          <p:cNvSpPr txBox="1"/>
          <p:nvPr userDrawn="1"/>
        </p:nvSpPr>
        <p:spPr>
          <a:xfrm>
            <a:off x="8869240" y="6596390"/>
            <a:ext cx="3686175" cy="261610"/>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4236117708"/>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715713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67AB425-1075-4A0D-BF0B-85EC5C51D1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E798F68-5926-4C5E-9072-DFB3B0F5A9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3AD531E-9030-437A-9CCC-54F6432E54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39932-0A76-4728-8065-3E1CF7907D5E}"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A6CFE4D0-DF79-4C2C-9048-E0C6C07A0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2F8C8E4-19E6-4178-B031-2F104AB1F3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116203139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2025/9/21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21518649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6.xml"/><Relationship Id="rId5" Type="http://schemas.microsoft.com/office/2007/relationships/hdphoto" Target="../media/hdphoto2.wdp"/><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24.jpeg"/><Relationship Id="rId5" Type="http://schemas.microsoft.com/office/2007/relationships/hdphoto" Target="../media/hdphoto3.wdp"/><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C33A868-4549-4CE3-8BAE-214096151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8" name="内容占位符 7">
            <a:extLst>
              <a:ext uri="{FF2B5EF4-FFF2-40B4-BE49-F238E27FC236}">
                <a16:creationId xmlns:a16="http://schemas.microsoft.com/office/drawing/2014/main" id="{2B911A1D-BA6D-44E5-96C3-8C4A3233A3C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60409" y="816746"/>
            <a:ext cx="5833191" cy="6041254"/>
          </a:xfrm>
        </p:spPr>
      </p:pic>
      <p:pic>
        <p:nvPicPr>
          <p:cNvPr id="9" name="图片 8">
            <a:extLst>
              <a:ext uri="{FF2B5EF4-FFF2-40B4-BE49-F238E27FC236}">
                <a16:creationId xmlns:a16="http://schemas.microsoft.com/office/drawing/2014/main" id="{316C2B79-2D3E-45FB-97B0-F84E33D9B3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378601"/>
          </a:xfrm>
          <a:prstGeom prst="rect">
            <a:avLst/>
          </a:prstGeom>
        </p:spPr>
      </p:pic>
      <p:pic>
        <p:nvPicPr>
          <p:cNvPr id="13" name="图片 12">
            <a:extLst>
              <a:ext uri="{FF2B5EF4-FFF2-40B4-BE49-F238E27FC236}">
                <a16:creationId xmlns:a16="http://schemas.microsoft.com/office/drawing/2014/main" id="{5C15698C-6DFD-4E81-AD18-32E99BD738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98" y="3429000"/>
            <a:ext cx="2897747" cy="4347029"/>
          </a:xfrm>
          <a:prstGeom prst="rect">
            <a:avLst/>
          </a:prstGeom>
        </p:spPr>
      </p:pic>
      <p:sp>
        <p:nvSpPr>
          <p:cNvPr id="2" name="Rectangle: Rounded Corners 1">
            <a:extLst>
              <a:ext uri="{FF2B5EF4-FFF2-40B4-BE49-F238E27FC236}">
                <a16:creationId xmlns:a16="http://schemas.microsoft.com/office/drawing/2014/main" id="{A815AADC-B01D-4433-8DA6-247D0D23C148}"/>
              </a:ext>
            </a:extLst>
          </p:cNvPr>
          <p:cNvSpPr/>
          <p:nvPr/>
        </p:nvSpPr>
        <p:spPr>
          <a:xfrm>
            <a:off x="941033" y="2441360"/>
            <a:ext cx="6183113" cy="145593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6000" dirty="0" err="1">
                <a:latin typeface="Arial-Rounded" panose="020B0500000000000000" pitchFamily="34" charset="0"/>
                <a:ea typeface="Arial-Rounded" panose="020B0500000000000000" pitchFamily="34" charset="0"/>
                <a:cs typeface="Arial-Rounded" panose="020B0500000000000000" pitchFamily="34" charset="0"/>
              </a:rPr>
              <a:t>Bài</a:t>
            </a:r>
            <a:r>
              <a:rPr lang="en-US" sz="6000" dirty="0">
                <a:latin typeface="Arial-Rounded" panose="020B0500000000000000" pitchFamily="34" charset="0"/>
                <a:ea typeface="Arial-Rounded" panose="020B0500000000000000" pitchFamily="34" charset="0"/>
                <a:cs typeface="Arial-Rounded" panose="020B0500000000000000" pitchFamily="34" charset="0"/>
              </a:rPr>
              <a:t> 6: </a:t>
            </a:r>
            <a:r>
              <a:rPr lang="en-US" sz="60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6000" dirty="0">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latin typeface="Arial-Rounded" panose="020B0500000000000000" pitchFamily="34" charset="0"/>
                <a:ea typeface="Arial-Rounded" panose="020B0500000000000000" pitchFamily="34" charset="0"/>
                <a:cs typeface="Arial-Rounded" panose="020B0500000000000000" pitchFamily="34" charset="0"/>
              </a:rPr>
              <a:t>giờ</a:t>
            </a:r>
            <a:r>
              <a:rPr lang="en-US" sz="6000" dirty="0">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latin typeface="Arial-Rounded" panose="020B0500000000000000" pitchFamily="34" charset="0"/>
                <a:ea typeface="Arial-Rounded" panose="020B0500000000000000" pitchFamily="34" charset="0"/>
                <a:cs typeface="Arial-Rounded" panose="020B0500000000000000" pitchFamily="34" charset="0"/>
              </a:rPr>
              <a:t>học</a:t>
            </a:r>
            <a:endParaRPr lang="en-US" sz="6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0790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4DA812F-8F22-4F96-B631-560A1AC80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6" name="图片 5">
            <a:extLst>
              <a:ext uri="{FF2B5EF4-FFF2-40B4-BE49-F238E27FC236}">
                <a16:creationId xmlns:a16="http://schemas.microsoft.com/office/drawing/2014/main" id="{1DDF572E-ED10-4F16-BC65-461F147F32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0" y="5479399"/>
            <a:ext cx="12192000" cy="1378601"/>
          </a:xfrm>
          <a:prstGeom prst="rect">
            <a:avLst/>
          </a:prstGeom>
        </p:spPr>
      </p:pic>
      <p:pic>
        <p:nvPicPr>
          <p:cNvPr id="8" name="图片 7">
            <a:extLst>
              <a:ext uri="{FF2B5EF4-FFF2-40B4-BE49-F238E27FC236}">
                <a16:creationId xmlns:a16="http://schemas.microsoft.com/office/drawing/2014/main" id="{C61AED09-17A8-4779-BE6D-9DC605FB3C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29969" cy="1125034"/>
          </a:xfrm>
          <a:prstGeom prst="rect">
            <a:avLst/>
          </a:prstGeom>
        </p:spPr>
      </p:pic>
      <p:pic>
        <p:nvPicPr>
          <p:cNvPr id="22" name="图片 21">
            <a:extLst>
              <a:ext uri="{FF2B5EF4-FFF2-40B4-BE49-F238E27FC236}">
                <a16:creationId xmlns:a16="http://schemas.microsoft.com/office/drawing/2014/main" id="{91E45B82-65EC-4E87-9508-4E5C1ABDC6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0701" y="1363945"/>
            <a:ext cx="6986800" cy="4561567"/>
          </a:xfrm>
          <a:prstGeom prst="rect">
            <a:avLst/>
          </a:prstGeom>
        </p:spPr>
      </p:pic>
      <p:pic>
        <p:nvPicPr>
          <p:cNvPr id="29" name="图片 28" descr="662be47b2c26740c136063d9dfacfa92">
            <a:extLst>
              <a:ext uri="{FF2B5EF4-FFF2-40B4-BE49-F238E27FC236}">
                <a16:creationId xmlns:a16="http://schemas.microsoft.com/office/drawing/2014/main" id="{CFEB848C-1BCF-4C1B-A135-F93F409ABE4B}"/>
              </a:ext>
            </a:extLst>
          </p:cNvPr>
          <p:cNvPicPr>
            <a:picLocks noChangeAspect="1"/>
          </p:cNvPicPr>
          <p:nvPr/>
        </p:nvPicPr>
        <p:blipFill>
          <a:blip r:embed="rId7"/>
          <a:srcRect l="15950" t="9054" r="14218" b="7763"/>
          <a:stretch>
            <a:fillRect/>
          </a:stretch>
        </p:blipFill>
        <p:spPr>
          <a:xfrm flipH="1">
            <a:off x="762839" y="1316347"/>
            <a:ext cx="2389505" cy="2846705"/>
          </a:xfrm>
          <a:prstGeom prst="rect">
            <a:avLst/>
          </a:prstGeom>
        </p:spPr>
      </p:pic>
      <p:sp>
        <p:nvSpPr>
          <p:cNvPr id="3" name="TextBox 2">
            <a:extLst>
              <a:ext uri="{FF2B5EF4-FFF2-40B4-BE49-F238E27FC236}">
                <a16:creationId xmlns:a16="http://schemas.microsoft.com/office/drawing/2014/main" id="{C6D0192F-B623-4B8B-8B75-511FCF8ABC34}"/>
              </a:ext>
            </a:extLst>
          </p:cNvPr>
          <p:cNvSpPr txBox="1"/>
          <p:nvPr/>
        </p:nvSpPr>
        <p:spPr>
          <a:xfrm>
            <a:off x="4447713" y="2077375"/>
            <a:ext cx="5007005" cy="1731145"/>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16A3552E-B83D-4DA7-83AB-ABA0E9E539FB}"/>
              </a:ext>
            </a:extLst>
          </p:cNvPr>
          <p:cNvSpPr txBox="1"/>
          <p:nvPr/>
        </p:nvSpPr>
        <p:spPr>
          <a:xfrm>
            <a:off x="3959441" y="1855433"/>
            <a:ext cx="5007005" cy="2123658"/>
          </a:xfrm>
          <a:prstGeom prst="rect">
            <a:avLst/>
          </a:prstGeom>
          <a:noFill/>
        </p:spPr>
        <p:txBody>
          <a:bodyPr wrap="square" rtlCol="0">
            <a:spAutoFit/>
          </a:bodyPr>
          <a:lstStyle/>
          <a:p>
            <a:pPr algn="ctr"/>
            <a:r>
              <a:rPr lang="en-US" sz="6600" b="1"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Tiết</a:t>
            </a:r>
            <a:r>
              <a:rPr lang="en-US" sz="66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66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2</a:t>
            </a:r>
            <a:endParaRPr lang="en-US" sz="6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66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endParaRPr lang="en-US" sz="6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1699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arn(inVertical)">
                                      <p:cBhvr>
                                        <p:cTn id="2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152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AC0A556-6569-409E-90B1-C4BC206DBE60}"/>
              </a:ext>
            </a:extLst>
          </p:cNvPr>
          <p:cNvSpPr txBox="1"/>
          <p:nvPr/>
        </p:nvSpPr>
        <p:spPr>
          <a:xfrm>
            <a:off x="1706462" y="353004"/>
            <a:ext cx="9408578" cy="650499"/>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1.</a:t>
            </a:r>
            <a:r>
              <a:rPr lang="vi-VN" sz="2800" dirty="0">
                <a:latin typeface="Arial-Rounded" panose="020B0500000000000000" pitchFamily="34" charset="0"/>
                <a:ea typeface="Arial-Rounded" panose="020B0500000000000000" pitchFamily="34" charset="0"/>
                <a:cs typeface="Arial-Rounded" panose="020B0500000000000000" pitchFamily="34" charset="0"/>
              </a:rPr>
              <a:t> Trong giờ học, thầy giáo yêu cầu cả lớp làm gì?</a:t>
            </a:r>
          </a:p>
        </p:txBody>
      </p:sp>
      <p:sp>
        <p:nvSpPr>
          <p:cNvPr id="15" name="TextBox 14">
            <a:extLst>
              <a:ext uri="{FF2B5EF4-FFF2-40B4-BE49-F238E27FC236}">
                <a16:creationId xmlns:a16="http://schemas.microsoft.com/office/drawing/2014/main" id="{7AA23B84-72C6-4477-A686-3DEA6EE405DD}"/>
              </a:ext>
            </a:extLst>
          </p:cNvPr>
          <p:cNvSpPr txBox="1"/>
          <p:nvPr/>
        </p:nvSpPr>
        <p:spPr>
          <a:xfrm>
            <a:off x="1521519" y="1016484"/>
            <a:ext cx="9408578" cy="1296830"/>
          </a:xfrm>
          <a:prstGeom prst="rect">
            <a:avLst/>
          </a:prstGeom>
          <a:noFill/>
        </p:spPr>
        <p:txBody>
          <a:bodyPr wrap="square" rtlCol="0">
            <a:spAutoFit/>
          </a:bodyPr>
          <a:lstStyle/>
          <a:p>
            <a:pPr algn="just">
              <a:lnSpc>
                <a:spcPct val="150000"/>
              </a:lnSpc>
            </a:pPr>
            <a:r>
              <a:rPr lang="vi-VN" sz="28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Trong giờ học, thầy giáo yêu cầu cả lớp tập nói trước lớp về bất cứ điều gì mình thích.</a:t>
            </a:r>
          </a:p>
        </p:txBody>
      </p:sp>
      <p:pic>
        <p:nvPicPr>
          <p:cNvPr id="16" name="Picture 15">
            <a:extLst>
              <a:ext uri="{FF2B5EF4-FFF2-40B4-BE49-F238E27FC236}">
                <a16:creationId xmlns:a16="http://schemas.microsoft.com/office/drawing/2014/main" id="{9EDB845C-5597-46A7-84A0-DA502760DD2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flipH="1">
            <a:off x="704750" y="1040858"/>
            <a:ext cx="699050" cy="735842"/>
          </a:xfrm>
          <a:prstGeom prst="ellipse">
            <a:avLst/>
          </a:prstGeom>
          <a:ln w="12700">
            <a:solidFill>
              <a:srgbClr val="0070C0"/>
            </a:solidFill>
          </a:ln>
        </p:spPr>
      </p:pic>
      <p:sp>
        <p:nvSpPr>
          <p:cNvPr id="17" name="TextBox 16">
            <a:extLst>
              <a:ext uri="{FF2B5EF4-FFF2-40B4-BE49-F238E27FC236}">
                <a16:creationId xmlns:a16="http://schemas.microsoft.com/office/drawing/2014/main" id="{9EBF34F3-C14B-43D0-A1E5-162CDA394F17}"/>
              </a:ext>
            </a:extLst>
          </p:cNvPr>
          <p:cNvSpPr txBox="1"/>
          <p:nvPr/>
        </p:nvSpPr>
        <p:spPr>
          <a:xfrm>
            <a:off x="374799" y="2482713"/>
            <a:ext cx="4176882" cy="1384995"/>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2.</a:t>
            </a:r>
            <a:r>
              <a:rPr lang="vi-VN" sz="2800" dirty="0">
                <a:latin typeface="Arial-Rounded" panose="020B0500000000000000" pitchFamily="34" charset="0"/>
                <a:ea typeface="Arial-Rounded" panose="020B0500000000000000" pitchFamily="34" charset="0"/>
                <a:cs typeface="Arial-Rounded" panose="020B0500000000000000" pitchFamily="34" charset="0"/>
              </a:rPr>
              <a:t> Vì sao </a:t>
            </a:r>
            <a:r>
              <a:rPr lang="vi-VN" sz="2800" dirty="0" smtClean="0">
                <a:latin typeface="Arial-Rounded" panose="020B0500000000000000" pitchFamily="34" charset="0"/>
                <a:ea typeface="Arial-Rounded" panose="020B0500000000000000" pitchFamily="34" charset="0"/>
                <a:cs typeface="Arial-Rounded" panose="020B0500000000000000" pitchFamily="34" charset="0"/>
              </a:rPr>
              <a:t>lú</a:t>
            </a:r>
            <a:r>
              <a:rPr lang="en-US" sz="2800" dirty="0" smtClean="0">
                <a:latin typeface="Arial-Rounded" panose="020B0500000000000000" pitchFamily="34" charset="0"/>
                <a:ea typeface="Arial-Rounded" panose="020B0500000000000000" pitchFamily="34" charset="0"/>
                <a:cs typeface="Arial-Rounded" panose="020B0500000000000000" pitchFamily="34" charset="0"/>
              </a:rPr>
              <a:t>c</a:t>
            </a:r>
            <a:r>
              <a:rPr lang="vi-VN" sz="28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đầu Quang lúng túng?</a:t>
            </a:r>
          </a:p>
        </p:txBody>
      </p:sp>
      <p:pic>
        <p:nvPicPr>
          <p:cNvPr id="21" name="Picture 20">
            <a:extLst>
              <a:ext uri="{FF2B5EF4-FFF2-40B4-BE49-F238E27FC236}">
                <a16:creationId xmlns:a16="http://schemas.microsoft.com/office/drawing/2014/main" id="{FE615937-A41E-47F6-86CC-4E2D6DD7988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551681" y="2326295"/>
            <a:ext cx="1011444" cy="1107523"/>
          </a:xfrm>
          <a:prstGeom prst="ellipse">
            <a:avLst/>
          </a:prstGeom>
          <a:ln w="19050">
            <a:solidFill>
              <a:srgbClr val="0070C0"/>
            </a:solidFill>
          </a:ln>
        </p:spPr>
      </p:pic>
      <p:sp>
        <p:nvSpPr>
          <p:cNvPr id="22" name="TextBox 21">
            <a:extLst>
              <a:ext uri="{FF2B5EF4-FFF2-40B4-BE49-F238E27FC236}">
                <a16:creationId xmlns:a16="http://schemas.microsoft.com/office/drawing/2014/main" id="{B1068501-7C3F-4603-B230-9D8F59072565}"/>
              </a:ext>
            </a:extLst>
          </p:cNvPr>
          <p:cNvSpPr txBox="1"/>
          <p:nvPr/>
        </p:nvSpPr>
        <p:spPr>
          <a:xfrm>
            <a:off x="452576" y="3946828"/>
            <a:ext cx="5938360" cy="1587679"/>
          </a:xfrm>
          <a:prstGeom prst="rect">
            <a:avLst/>
          </a:prstGeom>
          <a:noFill/>
        </p:spPr>
        <p:txBody>
          <a:bodyPr wrap="square" rtlCol="0">
            <a:spAutoFit/>
          </a:bodyPr>
          <a:lstStyle/>
          <a:p>
            <a:pPr algn="just">
              <a:lnSpc>
                <a:spcPct val="120000"/>
              </a:lnSpc>
            </a:pPr>
            <a:r>
              <a:rPr lang="vi-VN" sz="28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Vì bạn cảm thấy nói với bạn bên cạnh thì dễ nhưng đứng trước cả lớp mà nói thì sao mà khó thế.</a:t>
            </a:r>
          </a:p>
        </p:txBody>
      </p:sp>
      <p:cxnSp>
        <p:nvCxnSpPr>
          <p:cNvPr id="23" name="Straight Connector 22">
            <a:extLst>
              <a:ext uri="{FF2B5EF4-FFF2-40B4-BE49-F238E27FC236}">
                <a16:creationId xmlns:a16="http://schemas.microsoft.com/office/drawing/2014/main" id="{81A5A1FA-8085-42B2-840E-98F20085B7AA}"/>
              </a:ext>
            </a:extLst>
          </p:cNvPr>
          <p:cNvCxnSpPr>
            <a:cxnSpLocks/>
          </p:cNvCxnSpPr>
          <p:nvPr/>
        </p:nvCxnSpPr>
        <p:spPr>
          <a:xfrm>
            <a:off x="6527800" y="4092622"/>
            <a:ext cx="0" cy="14548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3FF2E74-0C7A-4DF3-91AB-EC02F5DFCAA5}"/>
              </a:ext>
            </a:extLst>
          </p:cNvPr>
          <p:cNvSpPr txBox="1"/>
          <p:nvPr/>
        </p:nvSpPr>
        <p:spPr>
          <a:xfrm>
            <a:off x="5650076" y="2230161"/>
            <a:ext cx="6049004" cy="1296830"/>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3.</a:t>
            </a:r>
            <a:r>
              <a:rPr lang="vi-VN" sz="2800" dirty="0">
                <a:latin typeface="Arial-Rounded" panose="020B0500000000000000" pitchFamily="34" charset="0"/>
                <a:ea typeface="Arial-Rounded" panose="020B0500000000000000" pitchFamily="34" charset="0"/>
                <a:cs typeface="Arial-Rounded" panose="020B0500000000000000" pitchFamily="34" charset="0"/>
              </a:rPr>
              <a:t> Theo em, điều gì khiến Quang trở nên tự tin?</a:t>
            </a:r>
          </a:p>
        </p:txBody>
      </p:sp>
      <p:sp>
        <p:nvSpPr>
          <p:cNvPr id="25" name="TextBox 24">
            <a:extLst>
              <a:ext uri="{FF2B5EF4-FFF2-40B4-BE49-F238E27FC236}">
                <a16:creationId xmlns:a16="http://schemas.microsoft.com/office/drawing/2014/main" id="{8E17FE69-D318-401E-8B69-DF98D3569986}"/>
              </a:ext>
            </a:extLst>
          </p:cNvPr>
          <p:cNvSpPr txBox="1"/>
          <p:nvPr/>
        </p:nvSpPr>
        <p:spPr>
          <a:xfrm>
            <a:off x="6801530" y="3946828"/>
            <a:ext cx="4897550" cy="1587679"/>
          </a:xfrm>
          <a:prstGeom prst="rect">
            <a:avLst/>
          </a:prstGeom>
          <a:noFill/>
        </p:spPr>
        <p:txBody>
          <a:bodyPr wrap="square" rtlCol="0">
            <a:spAutoFit/>
          </a:bodyPr>
          <a:lstStyle/>
          <a:p>
            <a:pPr algn="just">
              <a:lnSpc>
                <a:spcPct val="120000"/>
              </a:lnSpc>
            </a:pPr>
            <a:r>
              <a:rPr lang="vi-VN" sz="28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Nhờ thầy giáo và các bạn động viên, cổ vũ cho Quang. Quang đã cố gắng tự tin hơn.</a:t>
            </a:r>
          </a:p>
        </p:txBody>
      </p:sp>
      <p:sp>
        <p:nvSpPr>
          <p:cNvPr id="26" name="TextBox 25">
            <a:extLst>
              <a:ext uri="{FF2B5EF4-FFF2-40B4-BE49-F238E27FC236}">
                <a16:creationId xmlns:a16="http://schemas.microsoft.com/office/drawing/2014/main" id="{CA36DA85-4E1F-43A8-8B2C-29F6FACFA7B0}"/>
              </a:ext>
            </a:extLst>
          </p:cNvPr>
          <p:cNvSpPr txBox="1"/>
          <p:nvPr/>
        </p:nvSpPr>
        <p:spPr>
          <a:xfrm>
            <a:off x="8574103" y="6562582"/>
            <a:ext cx="3617897" cy="2616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Design by: </a:t>
            </a:r>
            <a:r>
              <a:rPr kumimoji="0" lang="en-US" sz="1100" b="0"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 tranthao121004@gmail.com </a:t>
            </a: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42"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outHorizontal)">
                                      <p:cBhvr>
                                        <p:cTn id="35" dur="500"/>
                                        <p:tgtEl>
                                          <p:spTgt spid="23"/>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22"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67A567-4621-4093-9ACD-6C0261736E1E}"/>
              </a:ext>
            </a:extLst>
          </p:cNvPr>
          <p:cNvSpPr txBox="1"/>
          <p:nvPr/>
        </p:nvSpPr>
        <p:spPr>
          <a:xfrm>
            <a:off x="8574103" y="6562582"/>
            <a:ext cx="3617897"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FC7D7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Design by: </a:t>
            </a:r>
            <a:r>
              <a:rPr kumimoji="0" lang="en-US" sz="1100" b="0" i="1" u="none" strike="noStrike" kern="1200" cap="none" spc="0" normalizeH="0" baseline="0" noProof="0" dirty="0" err="1">
                <a:ln>
                  <a:noFill/>
                </a:ln>
                <a:solidFill>
                  <a:srgbClr val="FC7D7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100" b="0" i="1" u="none" strike="noStrike" kern="1200" cap="none" spc="0" normalizeH="0" baseline="0" noProof="0" dirty="0">
                <a:ln>
                  <a:noFill/>
                </a:ln>
                <a:solidFill>
                  <a:srgbClr val="FC7D7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100" b="0" i="1" u="none" strike="noStrike" kern="1200" cap="none" spc="0" normalizeH="0" baseline="0" noProof="0" dirty="0" err="1">
                <a:ln>
                  <a:noFill/>
                </a:ln>
                <a:solidFill>
                  <a:srgbClr val="FC7D7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100" b="0" i="1" u="none" strike="noStrike" kern="1200" cap="none" spc="0" normalizeH="0" baseline="0" noProof="0" dirty="0">
                <a:ln>
                  <a:noFill/>
                </a:ln>
                <a:solidFill>
                  <a:srgbClr val="FC7D7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 tranthao121004@gmail.com </a:t>
            </a:r>
          </a:p>
        </p:txBody>
      </p:sp>
      <p:sp>
        <p:nvSpPr>
          <p:cNvPr id="7" name="TextBox 6">
            <a:extLst>
              <a:ext uri="{FF2B5EF4-FFF2-40B4-BE49-F238E27FC236}">
                <a16:creationId xmlns:a16="http://schemas.microsoft.com/office/drawing/2014/main" id="{A87BC191-F0C7-4B5F-9DCF-63B83D02DA41}"/>
              </a:ext>
            </a:extLst>
          </p:cNvPr>
          <p:cNvSpPr txBox="1"/>
          <p:nvPr/>
        </p:nvSpPr>
        <p:spPr>
          <a:xfrm>
            <a:off x="2843757" y="562129"/>
            <a:ext cx="11460691" cy="730200"/>
          </a:xfrm>
          <a:prstGeom prst="rect">
            <a:avLst/>
          </a:prstGeom>
          <a:noFill/>
        </p:spPr>
        <p:txBody>
          <a:bodyPr wrap="square" rtlCol="0">
            <a:spAutoFit/>
          </a:bodyPr>
          <a:lstStyle/>
          <a:p>
            <a:pPr algn="just">
              <a:lnSpc>
                <a:spcPct val="150000"/>
              </a:lnSpc>
            </a:pPr>
            <a:r>
              <a:rPr lang="vi-VN"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3.</a:t>
            </a:r>
            <a:r>
              <a:rPr lang="vi-VN" sz="3200" dirty="0">
                <a:latin typeface="Arial-Rounded" panose="020B0500000000000000" pitchFamily="34" charset="0"/>
                <a:ea typeface="Arial-Rounded" panose="020B0500000000000000" pitchFamily="34" charset="0"/>
                <a:cs typeface="Arial-Rounded" panose="020B0500000000000000" pitchFamily="34" charset="0"/>
              </a:rPr>
              <a:t> Khi nói trước lớp, em cảm thấy thế nào?</a:t>
            </a:r>
          </a:p>
        </p:txBody>
      </p:sp>
      <p:pic>
        <p:nvPicPr>
          <p:cNvPr id="8" name="Picture 7">
            <a:extLst>
              <a:ext uri="{FF2B5EF4-FFF2-40B4-BE49-F238E27FC236}">
                <a16:creationId xmlns:a16="http://schemas.microsoft.com/office/drawing/2014/main" id="{AD4596CA-B8FF-4370-8A5D-8CA600CEDEA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596529" y="1426870"/>
            <a:ext cx="6422547" cy="3023210"/>
          </a:xfrm>
          <a:prstGeom prst="rect">
            <a:avLst/>
          </a:prstGeom>
        </p:spPr>
      </p:pic>
      <p:grpSp>
        <p:nvGrpSpPr>
          <p:cNvPr id="9" name="Group 8">
            <a:extLst>
              <a:ext uri="{FF2B5EF4-FFF2-40B4-BE49-F238E27FC236}">
                <a16:creationId xmlns:a16="http://schemas.microsoft.com/office/drawing/2014/main" id="{F6CEAA97-8B99-4908-B6E4-02258954F2EE}"/>
              </a:ext>
            </a:extLst>
          </p:cNvPr>
          <p:cNvGrpSpPr/>
          <p:nvPr/>
        </p:nvGrpSpPr>
        <p:grpSpPr>
          <a:xfrm>
            <a:off x="4644315" y="4246593"/>
            <a:ext cx="5282005" cy="2369075"/>
            <a:chOff x="1476671" y="2914331"/>
            <a:chExt cx="4098663" cy="1840231"/>
          </a:xfrm>
        </p:grpSpPr>
        <p:sp>
          <p:nvSpPr>
            <p:cNvPr id="10" name="Explosion: 8 Points 9">
              <a:extLst>
                <a:ext uri="{FF2B5EF4-FFF2-40B4-BE49-F238E27FC236}">
                  <a16:creationId xmlns:a16="http://schemas.microsoft.com/office/drawing/2014/main" id="{FEBA6CC2-0DB7-44BF-86A9-5F57A725AD0A}"/>
                </a:ext>
              </a:extLst>
            </p:cNvPr>
            <p:cNvSpPr/>
            <p:nvPr/>
          </p:nvSpPr>
          <p:spPr>
            <a:xfrm>
              <a:off x="1476671" y="2914331"/>
              <a:ext cx="4098663" cy="1840231"/>
            </a:xfrm>
            <a:prstGeom prst="irregularSeal1">
              <a:avLst/>
            </a:prstGeom>
            <a:ln>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C49B2005-D6B3-4E59-B01D-D091904661E8}"/>
                </a:ext>
              </a:extLst>
            </p:cNvPr>
            <p:cNvSpPr txBox="1"/>
            <p:nvPr/>
          </p:nvSpPr>
          <p:spPr>
            <a:xfrm>
              <a:off x="2065076" y="3595341"/>
              <a:ext cx="2937620" cy="1077218"/>
            </a:xfrm>
            <a:prstGeom prst="rect">
              <a:avLst/>
            </a:prstGeom>
            <a:noFill/>
          </p:spPr>
          <p:txBody>
            <a:bodyPr wrap="square" rtlCol="0">
              <a:spAutoFit/>
            </a:bodyPr>
            <a:lstStyle/>
            <a:p>
              <a:pPr algn="ct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HOẠT ĐỘNG NHÓM</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55904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ppt_w</p:attrName>
                                        </p:attrNameLst>
                                      </p:cBhvr>
                                      <p:tavLst>
                                        <p:tav tm="0" fmla="#ppt_w*sin(2.5*pi*$)">
                                          <p:val>
                                            <p:fltVal val="0"/>
                                          </p:val>
                                        </p:tav>
                                        <p:tav tm="100000">
                                          <p:val>
                                            <p:fltVal val="1"/>
                                          </p:val>
                                        </p:tav>
                                      </p:tavLst>
                                    </p:anim>
                                    <p:anim calcmode="lin" valueType="num">
                                      <p:cBhvr>
                                        <p:cTn id="18"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959440" y="117327"/>
            <a:ext cx="3915052"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372296"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 nói: “Chúng ta cần học cách giao tiếp tự tin. Vì thế hôm nay chúng ta sẽ tập nói trước lớp về bất cứ điều gì mình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Quang được mời lên nói đầu tiên. Cậu lúng túng, đỏ mặt. Quang cảm thấy nói với bạn bên cạnh thì dễ, nhưng nói trước cả lớp thì sao mà khó thế. Thầy bảo: “Em cố nhớ xem, sáng nay ngủ dậy, em đã làm gì?”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Quang ngập ngừng, vừa nói vừa gãi đầu: “Em...”.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Thầy giáo nhắc: “Rồi gì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Quang lại gãi đầu: “À...ờ...Em ngủ dậy.”. Và cậu nói tiếp: “Rồi...ờ...”.</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Thầy giáo mỉm cười, kiên nhẫn nghe Quang nói. Thầy bảo: “Thế là được rồi đấy!”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Quang chưa chịu về chỗ. Bỗng cậu nói to: “Rồi sau đó...ờ</a:t>
            </a: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lang="en-US"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à…</a:t>
            </a: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Quang thở mạnh một hơi rồi nói tiếp: “Mẹ... ờ... bảo: Con đánh răng đi. </a:t>
            </a: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em đánh răng.”. Thầy giáo vỗ tay. Cả lớp vỗ tay theo. Cuối cùng, Quang nói với giọng rất tự tin: “Sau đó bố đưa em đi học.”.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Thầy giáo vỗ tay. Các bạn vỗ tay theo. Quang cũng vỗ tay. Cả lớp tràn ngập tiếng vỗ tay.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(Phỏng theo Tốt-tô-chan, cô bé bên cửa sổ)</a:t>
            </a: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904240" y="6282808"/>
            <a:ext cx="483616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1727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9" y="1028734"/>
            <a:ext cx="8128000" cy="42894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3119084" y="2452665"/>
            <a:ext cx="505682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6639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81FB204-22B9-4566-ABE6-397871846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4276" y="4325642"/>
            <a:ext cx="2365390" cy="2532358"/>
          </a:xfrm>
          <a:prstGeom prst="rect">
            <a:avLst/>
          </a:prstGeom>
        </p:spPr>
      </p:pic>
      <p:sp>
        <p:nvSpPr>
          <p:cNvPr id="12" name="TextBox 11">
            <a:extLst>
              <a:ext uri="{FF2B5EF4-FFF2-40B4-BE49-F238E27FC236}">
                <a16:creationId xmlns:a16="http://schemas.microsoft.com/office/drawing/2014/main" id="{816F9777-BBCA-4E75-9CD5-4DDE561DC0B0}"/>
              </a:ext>
            </a:extLst>
          </p:cNvPr>
          <p:cNvSpPr txBox="1"/>
          <p:nvPr/>
        </p:nvSpPr>
        <p:spPr>
          <a:xfrm>
            <a:off x="342222" y="630704"/>
            <a:ext cx="11518489" cy="650499"/>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1. </a:t>
            </a:r>
            <a:r>
              <a:rPr lang="vi-VN" sz="2800" dirty="0">
                <a:latin typeface="Arial-Rounded" panose="020B0500000000000000" pitchFamily="34" charset="0"/>
                <a:ea typeface="Arial-Rounded" panose="020B0500000000000000" pitchFamily="34" charset="0"/>
                <a:cs typeface="Arial-Rounded" panose="020B0500000000000000" pitchFamily="34" charset="0"/>
              </a:rPr>
              <a:t>Tìm những câu hỏi có trong bài đọc. Đó là câu hỏi của ai dành cho ai?</a:t>
            </a:r>
          </a:p>
        </p:txBody>
      </p:sp>
      <p:pic>
        <p:nvPicPr>
          <p:cNvPr id="13" name="Picture 12">
            <a:extLst>
              <a:ext uri="{FF2B5EF4-FFF2-40B4-BE49-F238E27FC236}">
                <a16:creationId xmlns:a16="http://schemas.microsoft.com/office/drawing/2014/main" id="{69FE6DF3-D6E6-4E9F-BED4-6ABF0A6F57CF}"/>
              </a:ext>
            </a:extLst>
          </p:cNvPr>
          <p:cNvPicPr>
            <a:picLocks noChangeAspect="1"/>
          </p:cNvPicPr>
          <p:nvPr/>
        </p:nvPicPr>
        <p:blipFill>
          <a:blip r:embed="rId4">
            <a:clrChange>
              <a:clrFrom>
                <a:srgbClr val="FEFFFE"/>
              </a:clrFrom>
              <a:clrTo>
                <a:srgbClr val="FEFFFE">
                  <a:alpha val="0"/>
                </a:srgbClr>
              </a:clrTo>
            </a:clrChange>
            <a:extLst>
              <a:ext uri="{BEBA8EAE-BF5A-486C-A8C5-ECC9F3942E4B}">
                <a14:imgProps xmlns:a14="http://schemas.microsoft.com/office/drawing/2010/main">
                  <a14:imgLayer r:embed="rId5">
                    <a14:imgEffect>
                      <a14:sharpenSoften amount="33000"/>
                    </a14:imgEffect>
                    <a14:imgEffect>
                      <a14:brightnessContrast contrast="1000"/>
                    </a14:imgEffect>
                  </a14:imgLayer>
                </a14:imgProps>
              </a:ext>
            </a:extLst>
          </a:blip>
          <a:stretch>
            <a:fillRect/>
          </a:stretch>
        </p:blipFill>
        <p:spPr>
          <a:xfrm>
            <a:off x="17239" y="38969"/>
            <a:ext cx="649967" cy="599539"/>
          </a:xfrm>
          <a:prstGeom prst="rect">
            <a:avLst/>
          </a:prstGeom>
        </p:spPr>
      </p:pic>
      <p:grpSp>
        <p:nvGrpSpPr>
          <p:cNvPr id="14" name="Group 13">
            <a:extLst>
              <a:ext uri="{FF2B5EF4-FFF2-40B4-BE49-F238E27FC236}">
                <a16:creationId xmlns:a16="http://schemas.microsoft.com/office/drawing/2014/main" id="{CED18A62-DC29-491F-AE48-24CD418F2E89}"/>
              </a:ext>
            </a:extLst>
          </p:cNvPr>
          <p:cNvGrpSpPr/>
          <p:nvPr/>
        </p:nvGrpSpPr>
        <p:grpSpPr>
          <a:xfrm>
            <a:off x="667206" y="1498273"/>
            <a:ext cx="6574841" cy="738664"/>
            <a:chOff x="568135" y="1700982"/>
            <a:chExt cx="3358406" cy="738664"/>
          </a:xfrm>
        </p:grpSpPr>
        <p:sp>
          <p:nvSpPr>
            <p:cNvPr id="16" name="Rectangle 15">
              <a:extLst>
                <a:ext uri="{FF2B5EF4-FFF2-40B4-BE49-F238E27FC236}">
                  <a16:creationId xmlns:a16="http://schemas.microsoft.com/office/drawing/2014/main" id="{7A4E2DDB-B23B-411D-91EE-6D66D8A46BD4}"/>
                </a:ext>
              </a:extLst>
            </p:cNvPr>
            <p:cNvSpPr/>
            <p:nvPr/>
          </p:nvSpPr>
          <p:spPr>
            <a:xfrm>
              <a:off x="568135" y="1941279"/>
              <a:ext cx="3358406" cy="394723"/>
            </a:xfrm>
            <a:prstGeom prst="rect">
              <a:avLst/>
            </a:prstGeom>
            <a:ln>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A401AD41-A1DF-4047-9ECC-46BF225950ED}"/>
                </a:ext>
              </a:extLst>
            </p:cNvPr>
            <p:cNvSpPr txBox="1"/>
            <p:nvPr/>
          </p:nvSpPr>
          <p:spPr>
            <a:xfrm>
              <a:off x="568135" y="1700982"/>
              <a:ext cx="3358406" cy="738664"/>
            </a:xfrm>
            <a:prstGeom prst="rect">
              <a:avLst/>
            </a:prstGeom>
            <a:noFill/>
          </p:spPr>
          <p:txBody>
            <a:bodyPr wrap="square" rtlCol="0">
              <a:spAutoFit/>
            </a:bodyPr>
            <a:lstStyle/>
            <a:p>
              <a:pPr algn="just">
                <a:lnSpc>
                  <a:spcPct val="150000"/>
                </a:lnSpc>
              </a:pPr>
              <a:r>
                <a:rPr lang="vi-VN"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Sáng nay ngủ dậy, em đã </a:t>
              </a:r>
              <a:r>
                <a:rPr lang="vi-VN" sz="280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làm </a:t>
              </a:r>
              <a:r>
                <a:rPr lang="vi-VN" sz="28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gì</a:t>
              </a:r>
              <a:r>
                <a:rPr lang="en-US" sz="28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vi-VN"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endParaRPr>
            </a:p>
          </p:txBody>
        </p:sp>
      </p:grpSp>
      <p:grpSp>
        <p:nvGrpSpPr>
          <p:cNvPr id="18" name="Group 17">
            <a:extLst>
              <a:ext uri="{FF2B5EF4-FFF2-40B4-BE49-F238E27FC236}">
                <a16:creationId xmlns:a16="http://schemas.microsoft.com/office/drawing/2014/main" id="{14EC41EA-0F22-487D-BF86-6D340AC10DE6}"/>
              </a:ext>
            </a:extLst>
          </p:cNvPr>
          <p:cNvGrpSpPr/>
          <p:nvPr/>
        </p:nvGrpSpPr>
        <p:grpSpPr>
          <a:xfrm>
            <a:off x="667207" y="2013622"/>
            <a:ext cx="3486305" cy="738664"/>
            <a:chOff x="568135" y="1703241"/>
            <a:chExt cx="1325211" cy="738664"/>
          </a:xfrm>
        </p:grpSpPr>
        <p:sp>
          <p:nvSpPr>
            <p:cNvPr id="19" name="Rectangle 18">
              <a:extLst>
                <a:ext uri="{FF2B5EF4-FFF2-40B4-BE49-F238E27FC236}">
                  <a16:creationId xmlns:a16="http://schemas.microsoft.com/office/drawing/2014/main" id="{F1D0E78B-B4FA-48C8-8BC8-5C6F2F2834A6}"/>
                </a:ext>
              </a:extLst>
            </p:cNvPr>
            <p:cNvSpPr/>
            <p:nvPr/>
          </p:nvSpPr>
          <p:spPr>
            <a:xfrm>
              <a:off x="568135" y="1941279"/>
              <a:ext cx="1325211" cy="394723"/>
            </a:xfrm>
            <a:prstGeom prst="rect">
              <a:avLst/>
            </a:prstGeom>
            <a:ln>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59EAD3C2-6672-4132-95C6-A104DA1373D4}"/>
                </a:ext>
              </a:extLst>
            </p:cNvPr>
            <p:cNvSpPr txBox="1"/>
            <p:nvPr/>
          </p:nvSpPr>
          <p:spPr>
            <a:xfrm>
              <a:off x="568135" y="1703241"/>
              <a:ext cx="1325211" cy="738664"/>
            </a:xfrm>
            <a:prstGeom prst="rect">
              <a:avLst/>
            </a:prstGeom>
            <a:noFill/>
          </p:spPr>
          <p:txBody>
            <a:bodyPr wrap="square" rtlCol="0">
              <a:spAutoFit/>
            </a:bodyPr>
            <a:lstStyle/>
            <a:p>
              <a:pPr algn="just">
                <a:lnSpc>
                  <a:spcPct val="150000"/>
                </a:lnSpc>
              </a:pPr>
              <a:r>
                <a:rPr lang="vi-VN"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Rồi </a:t>
              </a:r>
              <a:r>
                <a:rPr lang="vi-VN" sz="280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gì </a:t>
              </a:r>
              <a:r>
                <a:rPr lang="vi-VN" sz="28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nữa</a:t>
              </a:r>
              <a:r>
                <a:rPr lang="en-US" sz="28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vi-VN"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endParaRPr>
            </a:p>
          </p:txBody>
        </p:sp>
      </p:grpSp>
      <p:sp>
        <p:nvSpPr>
          <p:cNvPr id="21" name="TextBox 20">
            <a:extLst>
              <a:ext uri="{FF2B5EF4-FFF2-40B4-BE49-F238E27FC236}">
                <a16:creationId xmlns:a16="http://schemas.microsoft.com/office/drawing/2014/main" id="{63B91EE1-9A80-47CC-9CFE-E23F5816989D}"/>
              </a:ext>
            </a:extLst>
          </p:cNvPr>
          <p:cNvSpPr txBox="1"/>
          <p:nvPr/>
        </p:nvSpPr>
        <p:spPr>
          <a:xfrm>
            <a:off x="7467390" y="1462756"/>
            <a:ext cx="4619289" cy="1296830"/>
          </a:xfrm>
          <a:prstGeom prst="rect">
            <a:avLst/>
          </a:prstGeom>
          <a:noFill/>
        </p:spPr>
        <p:txBody>
          <a:bodyPr wrap="square" rtlCol="0">
            <a:spAutoFit/>
          </a:bodyPr>
          <a:lstStyle/>
          <a:p>
            <a:pPr algn="just">
              <a:lnSpc>
                <a:spcPct val="150000"/>
              </a:lnSpc>
            </a:pPr>
            <a:r>
              <a:rPr lang="vi-VN" sz="28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Câu hỏi của </a:t>
            </a:r>
            <a:r>
              <a:rPr lang="vi-V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thầy giáo </a:t>
            </a:r>
            <a:r>
              <a:rPr lang="vi-VN" sz="28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dành cho </a:t>
            </a:r>
            <a:r>
              <a:rPr lang="vi-V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Quang.</a:t>
            </a:r>
          </a:p>
        </p:txBody>
      </p:sp>
      <p:sp>
        <p:nvSpPr>
          <p:cNvPr id="24" name="TextBox 23">
            <a:extLst>
              <a:ext uri="{FF2B5EF4-FFF2-40B4-BE49-F238E27FC236}">
                <a16:creationId xmlns:a16="http://schemas.microsoft.com/office/drawing/2014/main" id="{EADCF5C0-3496-489F-A5FF-6C6399F14FEF}"/>
              </a:ext>
            </a:extLst>
          </p:cNvPr>
          <p:cNvSpPr txBox="1"/>
          <p:nvPr/>
        </p:nvSpPr>
        <p:spPr>
          <a:xfrm>
            <a:off x="441863" y="2646383"/>
            <a:ext cx="11644816" cy="650499"/>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2. </a:t>
            </a:r>
            <a:r>
              <a:rPr lang="vi-VN" sz="2800" dirty="0">
                <a:latin typeface="Arial-Rounded" panose="020B0500000000000000" pitchFamily="34" charset="0"/>
                <a:ea typeface="Arial-Rounded" panose="020B0500000000000000" pitchFamily="34" charset="0"/>
                <a:cs typeface="Arial-Rounded" panose="020B0500000000000000" pitchFamily="34" charset="0"/>
              </a:rPr>
              <a:t>Đóng vai các bạn và Quang, nói và đáp lời khen khi Quang trở nên tự tin.</a:t>
            </a:r>
          </a:p>
        </p:txBody>
      </p:sp>
      <p:pic>
        <p:nvPicPr>
          <p:cNvPr id="25" name="Picture 39" descr="Girl Talking Cartoon Images, Stock Photos &amp; Vectors | Shutterstock">
            <a:extLst>
              <a:ext uri="{FF2B5EF4-FFF2-40B4-BE49-F238E27FC236}">
                <a16:creationId xmlns:a16="http://schemas.microsoft.com/office/drawing/2014/main" id="{8048E639-C9F7-488C-A0FB-C4D1024661D2}"/>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12916"/>
          <a:stretch/>
        </p:blipFill>
        <p:spPr bwMode="auto">
          <a:xfrm>
            <a:off x="2871960" y="4456416"/>
            <a:ext cx="1917227" cy="1291402"/>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D45F588F-68A1-403C-B22B-142C49DF6B7C}"/>
              </a:ext>
            </a:extLst>
          </p:cNvPr>
          <p:cNvGrpSpPr/>
          <p:nvPr/>
        </p:nvGrpSpPr>
        <p:grpSpPr>
          <a:xfrm>
            <a:off x="4940568" y="3258486"/>
            <a:ext cx="3513565" cy="1291402"/>
            <a:chOff x="4940568" y="3258486"/>
            <a:chExt cx="3513565" cy="1697562"/>
          </a:xfrm>
        </p:grpSpPr>
        <p:sp>
          <p:nvSpPr>
            <p:cNvPr id="33" name="Speech Bubble: Oval 32">
              <a:extLst>
                <a:ext uri="{FF2B5EF4-FFF2-40B4-BE49-F238E27FC236}">
                  <a16:creationId xmlns:a16="http://schemas.microsoft.com/office/drawing/2014/main" id="{70CD18C7-4A58-4966-A8CE-65E89B4F1FE3}"/>
                </a:ext>
              </a:extLst>
            </p:cNvPr>
            <p:cNvSpPr/>
            <p:nvPr/>
          </p:nvSpPr>
          <p:spPr>
            <a:xfrm>
              <a:off x="4940568" y="3258486"/>
              <a:ext cx="3362184" cy="1697562"/>
            </a:xfrm>
            <a:prstGeom prst="wedgeEllipseCallout">
              <a:avLst>
                <a:gd name="adj1" fmla="val -56223"/>
                <a:gd name="adj2" fmla="val 40284"/>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TextBox 33">
              <a:extLst>
                <a:ext uri="{FF2B5EF4-FFF2-40B4-BE49-F238E27FC236}">
                  <a16:creationId xmlns:a16="http://schemas.microsoft.com/office/drawing/2014/main" id="{1D8ED95A-C8FC-4345-A5D7-D499C2574AE2}"/>
                </a:ext>
              </a:extLst>
            </p:cNvPr>
            <p:cNvSpPr txBox="1"/>
            <p:nvPr/>
          </p:nvSpPr>
          <p:spPr>
            <a:xfrm>
              <a:off x="5271202" y="3617963"/>
              <a:ext cx="3182931" cy="650499"/>
            </a:xfrm>
            <a:prstGeom prst="rect">
              <a:avLst/>
            </a:prstGeom>
            <a:noFill/>
          </p:spPr>
          <p:txBody>
            <a:bodyPr wrap="square" rtlCol="0">
              <a:spAutoFit/>
            </a:bodyPr>
            <a:lstStyle/>
            <a:p>
              <a:pPr algn="just">
                <a:lnSpc>
                  <a:spcPct val="150000"/>
                </a:lnSpc>
              </a:pPr>
              <a:r>
                <a:rPr lang="vi-VN"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Cậu giỏi thật đấy!</a:t>
              </a:r>
            </a:p>
          </p:txBody>
        </p:sp>
      </p:grpSp>
      <p:grpSp>
        <p:nvGrpSpPr>
          <p:cNvPr id="35" name="Group 34">
            <a:extLst>
              <a:ext uri="{FF2B5EF4-FFF2-40B4-BE49-F238E27FC236}">
                <a16:creationId xmlns:a16="http://schemas.microsoft.com/office/drawing/2014/main" id="{E5B5F2CF-FF1A-4669-BBFB-B4D67F527F8E}"/>
              </a:ext>
            </a:extLst>
          </p:cNvPr>
          <p:cNvGrpSpPr/>
          <p:nvPr/>
        </p:nvGrpSpPr>
        <p:grpSpPr>
          <a:xfrm>
            <a:off x="-17081" y="3561118"/>
            <a:ext cx="3711650" cy="1221194"/>
            <a:chOff x="4388677" y="3188477"/>
            <a:chExt cx="2227480" cy="1038004"/>
          </a:xfrm>
        </p:grpSpPr>
        <p:sp>
          <p:nvSpPr>
            <p:cNvPr id="36" name="Speech Bubble: Oval 35">
              <a:extLst>
                <a:ext uri="{FF2B5EF4-FFF2-40B4-BE49-F238E27FC236}">
                  <a16:creationId xmlns:a16="http://schemas.microsoft.com/office/drawing/2014/main" id="{00D492AC-87E8-4753-8E8A-4DA90F56F55E}"/>
                </a:ext>
              </a:extLst>
            </p:cNvPr>
            <p:cNvSpPr/>
            <p:nvPr/>
          </p:nvSpPr>
          <p:spPr>
            <a:xfrm>
              <a:off x="4388677" y="3188477"/>
              <a:ext cx="2227480" cy="1038004"/>
            </a:xfrm>
            <a:prstGeom prst="wedgeEllipseCallout">
              <a:avLst>
                <a:gd name="adj1" fmla="val 33997"/>
                <a:gd name="adj2" fmla="val 61202"/>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TextBox 36">
              <a:extLst>
                <a:ext uri="{FF2B5EF4-FFF2-40B4-BE49-F238E27FC236}">
                  <a16:creationId xmlns:a16="http://schemas.microsoft.com/office/drawing/2014/main" id="{1148961C-A2D9-47B1-9115-ACFDFE87CD39}"/>
                </a:ext>
              </a:extLst>
            </p:cNvPr>
            <p:cNvSpPr txBox="1"/>
            <p:nvPr/>
          </p:nvSpPr>
          <p:spPr>
            <a:xfrm>
              <a:off x="4515004" y="3308183"/>
              <a:ext cx="1917227" cy="650520"/>
            </a:xfrm>
            <a:prstGeom prst="rect">
              <a:avLst/>
            </a:prstGeom>
            <a:noFill/>
          </p:spPr>
          <p:txBody>
            <a:bodyPr wrap="square" rtlCol="0">
              <a:spAutoFit/>
            </a:bodyPr>
            <a:lstStyle/>
            <a:p>
              <a:pPr algn="just"/>
              <a:r>
                <a:rPr lang="vi-VN"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Cảm ơn cậu, tớ sẽ cố gắng hơn nữa.</a:t>
              </a:r>
            </a:p>
          </p:txBody>
        </p:sp>
      </p:grpSp>
    </p:spTree>
    <p:extLst>
      <p:ext uri="{BB962C8B-B14F-4D97-AF65-F5344CB8AC3E}">
        <p14:creationId xmlns:p14="http://schemas.microsoft.com/office/powerpoint/2010/main" val="3708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right)">
                                      <p:cBhvr>
                                        <p:cTn id="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a16="http://schemas.microsoft.com/office/drawing/2014/main" id="{E98139A1-FFB6-4ED7-90BB-B1C22E2100FA}"/>
              </a:ext>
            </a:extLst>
          </p:cNvPr>
          <p:cNvSpPr txBox="1"/>
          <p:nvPr/>
        </p:nvSpPr>
        <p:spPr>
          <a:xfrm>
            <a:off x="2590800" y="1408285"/>
            <a:ext cx="844099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Củng</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cố</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dặn</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dò</a:t>
            </a:r>
            <a:endPar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42A93B87-F5A0-4D85-A8D9-55030CD8BD6B}"/>
              </a:ext>
            </a:extLst>
          </p:cNvPr>
          <p:cNvSpPr txBox="1"/>
          <p:nvPr/>
        </p:nvSpPr>
        <p:spPr>
          <a:xfrm>
            <a:off x="0" y="0"/>
            <a:ext cx="40972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Design by: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 tranthao121004@gmail.com </a:t>
            </a:r>
          </a:p>
        </p:txBody>
      </p:sp>
    </p:spTree>
    <p:extLst>
      <p:ext uri="{BB962C8B-B14F-4D97-AF65-F5344CB8AC3E}">
        <p14:creationId xmlns:p14="http://schemas.microsoft.com/office/powerpoint/2010/main" val="157787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https://www.freeppt7.com">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codr1xx">
      <a:majorFont>
        <a:latin typeface="字魂59号-创粗黑" panose="020F0302020204030204"/>
        <a:ea typeface="字魂59号-创粗黑"/>
        <a:cs typeface=""/>
      </a:majorFont>
      <a:minorFont>
        <a:latin typeface="字魂59号-创粗黑" panose="020F0502020204030204"/>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586</Words>
  <Application>Microsoft Office PowerPoint</Application>
  <PresentationFormat>Widescreen</PresentationFormat>
  <Paragraphs>46</Paragraphs>
  <Slides>9</Slides>
  <Notes>7</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9</vt:i4>
      </vt:variant>
    </vt:vector>
  </HeadingPairs>
  <TitlesOfParts>
    <vt:vector size="30" baseType="lpstr">
      <vt:lpstr>宋体</vt:lpstr>
      <vt:lpstr>Arial</vt:lpstr>
      <vt:lpstr>Arial-Rounded</vt:lpstr>
      <vt:lpstr>Calibri</vt:lpstr>
      <vt:lpstr>等线</vt:lpstr>
      <vt:lpstr>等线</vt:lpstr>
      <vt:lpstr>等线 Light</vt:lpstr>
      <vt:lpstr>Kalam</vt:lpstr>
      <vt:lpstr>Montserrat</vt:lpstr>
      <vt:lpstr>黑体</vt:lpstr>
      <vt:lpstr>Times New Roman</vt:lpstr>
      <vt:lpstr>Wingdings</vt:lpstr>
      <vt:lpstr>字魂59号-创粗黑</vt:lpstr>
      <vt:lpstr>https://www.freeppt7.com</vt:lpstr>
      <vt:lpstr>3_Office 主题</vt:lpstr>
      <vt:lpstr>Office 主题</vt:lpstr>
      <vt:lpstr>4_Office 主题</vt:lpstr>
      <vt:lpstr>Doodle Sketchbook by Slidesgo</vt:lpstr>
      <vt:lpstr>Office 主题​​</vt:lpstr>
      <vt:lpstr>1_Office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20</cp:revision>
  <dcterms:created xsi:type="dcterms:W3CDTF">2021-07-25T01:21:33Z</dcterms:created>
  <dcterms:modified xsi:type="dcterms:W3CDTF">2025-09-21T16:42:25Z</dcterms:modified>
</cp:coreProperties>
</file>