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4" r:id="rId3"/>
    <p:sldMasterId id="2147483686" r:id="rId4"/>
    <p:sldMasterId id="2147483696" r:id="rId5"/>
  </p:sldMasterIdLst>
  <p:notesMasterIdLst>
    <p:notesMasterId r:id="rId17"/>
  </p:notesMasterIdLst>
  <p:sldIdLst>
    <p:sldId id="361" r:id="rId6"/>
    <p:sldId id="295" r:id="rId7"/>
    <p:sldId id="362" r:id="rId8"/>
    <p:sldId id="260" r:id="rId9"/>
    <p:sldId id="363" r:id="rId10"/>
    <p:sldId id="268" r:id="rId11"/>
    <p:sldId id="336" r:id="rId12"/>
    <p:sldId id="261" r:id="rId13"/>
    <p:sldId id="364" r:id="rId14"/>
    <p:sldId id="366" r:id="rId15"/>
    <p:sldId id="3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1937-7A35-4F52-BAE1-77D35084084B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648FD-BDBD-470A-B67C-61E4AEAF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1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4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0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1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8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878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92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4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8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1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5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5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4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8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6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02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40109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711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50209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252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1383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75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216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962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331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2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3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8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1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0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927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7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2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5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35326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972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2025/9/21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5439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7506628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14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7.xml"/><Relationship Id="rId7" Type="http://schemas.openxmlformats.org/officeDocument/2006/relationships/image" Target="../media/image2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8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6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6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E0D18A-B990-4DBC-A403-85595DD90261}"/>
              </a:ext>
            </a:extLst>
          </p:cNvPr>
          <p:cNvSpPr txBox="1"/>
          <p:nvPr/>
        </p:nvSpPr>
        <p:spPr>
          <a:xfrm>
            <a:off x="925168" y="396256"/>
            <a:ext cx="11266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tên các bạn dưới đây theo đúng thứ tự trong bảng chữ cái. Viết lại tên các bạn theo thứ tự đã sắp xếp.</a:t>
            </a:r>
            <a:endParaRPr lang="vi-VN" sz="320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648E9-5A1F-4A74-B02E-D7A55E019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6" y="485592"/>
            <a:ext cx="579728" cy="5797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70FFAAA-D96A-4068-8AFF-1E556BB4655F}"/>
              </a:ext>
            </a:extLst>
          </p:cNvPr>
          <p:cNvGrpSpPr/>
          <p:nvPr/>
        </p:nvGrpSpPr>
        <p:grpSpPr>
          <a:xfrm>
            <a:off x="3512916" y="3104952"/>
            <a:ext cx="5166167" cy="1819845"/>
            <a:chOff x="757382" y="2944019"/>
            <a:chExt cx="5166167" cy="18198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8F4FCC-E6E0-4DA5-94F4-81CDDE1B8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301"/>
            <a:stretch/>
          </p:blipFill>
          <p:spPr>
            <a:xfrm>
              <a:off x="1750564" y="3004072"/>
              <a:ext cx="993182" cy="17597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475B6C-5939-44C8-9FEA-DB1FDEC00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8698" r="55985"/>
            <a:stretch/>
          </p:blipFill>
          <p:spPr>
            <a:xfrm>
              <a:off x="4578844" y="2944019"/>
              <a:ext cx="1344705" cy="17597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46A352-B7D3-480B-B004-79E9DE9EB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4015" r="37286"/>
            <a:stretch/>
          </p:blipFill>
          <p:spPr>
            <a:xfrm>
              <a:off x="757382" y="2944019"/>
              <a:ext cx="993182" cy="17597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E1C0A2-2135-46CB-95F0-98FB0B886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2714" r="18588"/>
            <a:stretch/>
          </p:blipFill>
          <p:spPr>
            <a:xfrm>
              <a:off x="2766618" y="2944019"/>
              <a:ext cx="993182" cy="17597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51E158-CC23-46FD-892D-6E1D4B86F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02"/>
            <a:stretch/>
          </p:blipFill>
          <p:spPr>
            <a:xfrm>
              <a:off x="3585662" y="2944019"/>
              <a:ext cx="993182" cy="175979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205EB5-00C5-4152-86F5-709B56D1B200}"/>
              </a:ext>
            </a:extLst>
          </p:cNvPr>
          <p:cNvSpPr txBox="1"/>
          <p:nvPr/>
        </p:nvSpPr>
        <p:spPr>
          <a:xfrm>
            <a:off x="3142115" y="3500022"/>
            <a:ext cx="7391344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Quân, Sơn, Tuấn, Vân, Xuân.</a:t>
            </a:r>
          </a:p>
        </p:txBody>
      </p:sp>
    </p:spTree>
    <p:extLst>
      <p:ext uri="{BB962C8B-B14F-4D97-AF65-F5344CB8AC3E}">
        <p14:creationId xmlns:p14="http://schemas.microsoft.com/office/powerpoint/2010/main" val="15406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2526 -0.2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25C7C3-ED06-473F-B22C-1832C88A3413}"/>
              </a:ext>
            </a:extLst>
          </p:cNvPr>
          <p:cNvSpPr/>
          <p:nvPr/>
        </p:nvSpPr>
        <p:spPr>
          <a:xfrm>
            <a:off x="3826654" y="585733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A64311-9B67-4115-B48F-002E954C083A}"/>
              </a:ext>
            </a:extLst>
          </p:cNvPr>
          <p:cNvSpPr/>
          <p:nvPr/>
        </p:nvSpPr>
        <p:spPr>
          <a:xfrm>
            <a:off x="2183907" y="284973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088DB8-FE0D-4D27-86C9-4BC820AC4E8C}"/>
              </a:ext>
            </a:extLst>
          </p:cNvPr>
          <p:cNvSpPr/>
          <p:nvPr/>
        </p:nvSpPr>
        <p:spPr>
          <a:xfrm>
            <a:off x="6963054" y="2745419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3B2905-D4A0-4A57-AB91-19A58A7E3176}"/>
              </a:ext>
            </a:extLst>
          </p:cNvPr>
          <p:cNvSpPr/>
          <p:nvPr/>
        </p:nvSpPr>
        <p:spPr>
          <a:xfrm>
            <a:off x="4889114" y="402059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680" y="1899023"/>
            <a:ext cx="6858000" cy="6858000"/>
          </a:xfrm>
          <a:prstGeom prst="rect">
            <a:avLst/>
          </a:prstGeom>
        </p:spPr>
      </p:pic>
      <p:pic>
        <p:nvPicPr>
          <p:cNvPr id="23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3126" y="-1743769"/>
            <a:ext cx="5041402" cy="5041402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4B2DC1D2-E523-4C97-9334-A942155749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327" y="1529977"/>
            <a:ext cx="3879978" cy="3074884"/>
          </a:xfrm>
          <a:prstGeom prst="rect">
            <a:avLst/>
          </a:prstGeom>
        </p:spPr>
      </p:pic>
      <p:sp>
        <p:nvSpPr>
          <p:cNvPr id="14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713195" y="2224400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5" name="PA_矩形 7">
            <a:extLst>
              <a:ext uri="{FF2B5EF4-FFF2-40B4-BE49-F238E27FC236}">
                <a16:creationId xmlns:a16="http://schemas.microsoft.com/office/drawing/2014/main" id="{4DF2A1C7-B9E5-4C5C-B636-B4DCAF9E3A6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83955" y="2623384"/>
            <a:ext cx="3203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Sắp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xếp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tên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theo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bảng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16" name="PA_图片 4">
            <a:extLst>
              <a:ext uri="{FF2B5EF4-FFF2-40B4-BE49-F238E27FC236}">
                <a16:creationId xmlns:a16="http://schemas.microsoft.com/office/drawing/2014/main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01" y="1674477"/>
            <a:ext cx="3879978" cy="3074884"/>
          </a:xfrm>
          <a:prstGeom prst="rect">
            <a:avLst/>
          </a:prstGeom>
        </p:spPr>
      </p:pic>
      <p:sp>
        <p:nvSpPr>
          <p:cNvPr id="17" name="PA_文本框 5">
            <a:extLst>
              <a:ext uri="{FF2B5EF4-FFF2-40B4-BE49-F238E27FC236}">
                <a16:creationId xmlns:a16="http://schemas.microsoft.com/office/drawing/2014/main" id="{AF082B4C-B530-4A6D-8104-51A9B5D19A4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49347" y="2466444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PA_矩形 7">
            <a:extLst>
              <a:ext uri="{FF2B5EF4-FFF2-40B4-BE49-F238E27FC236}">
                <a16:creationId xmlns:a16="http://schemas.microsoft.com/office/drawing/2014/main" id="{018DB1EF-C9B7-4FEE-87D9-54626A272FD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02375" y="3177381"/>
            <a:ext cx="3244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thiếu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19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3" y="1982446"/>
            <a:ext cx="3879978" cy="3074884"/>
          </a:xfrm>
          <a:prstGeom prst="rect">
            <a:avLst/>
          </a:prstGeom>
        </p:spPr>
      </p:pic>
      <p:sp>
        <p:nvSpPr>
          <p:cNvPr id="20" name="PA_文本框 5">
            <a:extLst>
              <a:ext uri="{FF2B5EF4-FFF2-40B4-BE49-F238E27FC236}">
                <a16:creationId xmlns:a16="http://schemas.microsoft.com/office/drawing/2014/main" id="{5B5D3431-CB11-48E6-8AD5-740CC07D405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25259" y="2774413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1" name="PA_矩形 7">
            <a:extLst>
              <a:ext uri="{FF2B5EF4-FFF2-40B4-BE49-F238E27FC236}">
                <a16:creationId xmlns:a16="http://schemas.microsoft.com/office/drawing/2014/main" id="{FA6A2AD9-E608-4E54-8E38-C3C7BD59B73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35130" y="3124772"/>
            <a:ext cx="3113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 -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Một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9320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8 0.87593 L 0.84778 0.87593 L 0.7263 0.87361 C 0.725 0.87361 0.72395 0.87222 0.72278 0.87153 C 0.71757 0.86921 0.71237 0.86736 0.70729 0.86528 C 0.70104 0.85787 0.70455 0.86134 0.69414 0.85463 C 0.69296 0.85393 0.69166 0.85347 0.69062 0.85255 C 0.68645 0.84861 0.68268 0.84398 0.67864 0.83981 C 0.67474 0.8294 0.67552 0.82986 0.66679 0.82083 C 0.66536 0.81921 0.66367 0.81944 0.66197 0.81875 C 0.64843 0.79444 0.65494 0.80833 0.64296 0.77639 L 0.6358 0.75718 C 0.63541 0.7544 0.63515 0.75162 0.63463 0.74884 C 0.63242 0.7375 0.62942 0.72639 0.62747 0.71505 C 0.62356 0.69143 0.62617 0.7 0.62148 0.6875 C 0.62031 0.68032 0.6194 0.67315 0.61796 0.6662 C 0.61653 0.65903 0.61458 0.65231 0.61315 0.64514 C 0.61054 0.63102 0.60885 0.61667 0.60612 0.60278 L 0.59778 0.56042 C 0.59739 0.55278 0.59713 0.54491 0.59648 0.53704 C 0.59635 0.53495 0.59557 0.5331 0.59531 0.53079 C 0.59479 0.52523 0.59453 0.51944 0.59414 0.51389 C 0.59453 0.48495 0.5944 0.45602 0.59531 0.42708 C 0.59557 0.41852 0.59713 0.41018 0.59778 0.40162 C 0.5983 0.39398 0.59843 0.38611 0.59895 0.37847 C 0.5996 0.36574 0.60026 0.35301 0.6013 0.34028 C 0.6039 0.30856 0.60195 0.32014 0.60481 0.3044 C 0.60533 0.29583 0.60546 0.28727 0.60612 0.27893 C 0.60794 0.25208 0.61575 0.28843 0.60612 0.22176 C 0.60533 0.2169 0.60169 0.21435 0.59895 0.21319 C 0.597 0.2125 0.59492 0.21227 0.59296 0.21111 C 0.57851 0.20393 0.58567 0.20532 0.57031 0.19838 C 0.56445 0.19583 0.56432 0.19583 0.55729 0.19213 C 0.55612 0.19143 0.55494 0.19051 0.55364 0.19005 C 0.55091 0.18912 0.54817 0.18866 0.54531 0.18796 L 0.5263 0.18356 C 0.50013 0.17847 0.53281 0.18472 0.50247 0.1794 C 0.48997 0.17708 0.49153 0.17685 0.47747 0.17523 C 0.46953 0.17431 0.46158 0.17384 0.45364 0.17315 C 0.44218 0.17384 0.43072 0.17407 0.41914 0.17523 C 0.41718 0.17546 0.41523 0.17662 0.41328 0.17731 C 0.41158 0.17801 0.41002 0.17847 0.40846 0.1794 C 0.40442 0.18194 0.40065 0.18611 0.39661 0.18796 L 0.39179 0.19005 C 0.38099 0.2044 0.3944 0.18727 0.37747 0.20486 L 0.36328 0.21968 C 0.35729 0.22593 0.35599 0.22824 0.34895 0.23241 C 0.347 0.23356 0.34492 0.23333 0.34296 0.23449 C 0.33971 0.23634 0.33671 0.23912 0.33346 0.24074 C 0.32981 0.24282 0.31263 0.24884 0.30963 0.24931 C 0.3026 0.25069 0.29544 0.25069 0.28828 0.25139 C 0.2871 0.25139 0.24492 0.24977 0.23463 0.24722 C 0.2302 0.24606 0.22356 0.24074 0.21914 0.23866 C 0.21562 0.23704 0.21197 0.23634 0.20846 0.23449 C 0.20156 0.23056 0.19934 0.22662 0.19296 0.22176 C 0.18697 0.21713 0.18099 0.21458 0.17513 0.20903 C 0.17109 0.20532 0.16744 0.19954 0.16328 0.1963 C 0.14947 0.18588 0.16002 0.19491 0.14778 0.18148 C 0.14505 0.17847 0.14205 0.17639 0.13945 0.17315 C 0.13398 0.16597 0.12395 0.14977 0.12395 0.14977 C 0.12356 0.1463 0.12317 0.14282 0.12278 0.13912 C 0.12239 0.13634 0.12174 0.13356 0.12161 0.13079 C 0.12148 0.12847 0.12057 0.09977 0.11914 0.09259 C 0.11835 0.08819 0.11692 0.08403 0.11562 0.07986 C 0.10937 0.05949 0.1121 0.06921 0.10377 0.04815 C 0.10208 0.04398 0.10078 0.03935 0.09895 0.03542 C 0.097 0.03148 0.08906 0.01643 0.08463 0.01227 C 0.08281 0.01042 0.08072 0.00949 0.07877 0.0081 C 0.07513 0.00949 0.07161 0.01088 0.06796 0.01227 C 0.06562 0.01296 0.06328 0.01343 0.0608 0.01435 C 0.05494 0.01667 0.05911 0.01643 0.05612 0.01643 L 0.03593 0.0419 " pathEditMode="relative" ptsTypes="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75E-6 -1.85185E-6 L -0.0694 -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89153" y="2785794"/>
            <a:ext cx="89309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   </a:t>
            </a:r>
            <a:r>
              <a:rPr lang="en-US" sz="32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Đúng 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là nói trước cả lớp thì chẳng dễ chút nào.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Lúc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đầu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, Quang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còn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ngượng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nghịu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Nhưng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nhờ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thầy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giáo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viên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, Quang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tự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tin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hơn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lưu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loát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3698058" y="2172584"/>
            <a:ext cx="4296792" cy="8256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ngượng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nghịu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lưu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loát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CDC8D364-5490-4FD9-99C0-9D13AD250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86826"/>
              </p:ext>
            </p:extLst>
          </p:nvPr>
        </p:nvGraphicFramePr>
        <p:xfrm>
          <a:off x="1029811" y="1852660"/>
          <a:ext cx="4773702" cy="4100975"/>
        </p:xfrm>
        <a:graphic>
          <a:graphicData uri="http://schemas.openxmlformats.org/drawingml/2006/table">
            <a:tbl>
              <a:tblPr firstRow="1" bandRow="1"/>
              <a:tblGrid>
                <a:gridCol w="1591234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591234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591234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pê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quy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22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e-rờ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23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ét-sì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0FA3D24-4261-4823-BEF3-0549EF02C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331440"/>
              </p:ext>
            </p:extLst>
          </p:nvPr>
        </p:nvGraphicFramePr>
        <p:xfrm>
          <a:off x="6449676" y="1852660"/>
          <a:ext cx="5117928" cy="4512450"/>
        </p:xfrm>
        <a:graphic>
          <a:graphicData uri="http://schemas.openxmlformats.org/drawingml/2006/table">
            <a:tbl>
              <a:tblPr firstRow="1" bandRow="1"/>
              <a:tblGrid>
                <a:gridCol w="1705976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705976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705976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735842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26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ư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ư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vê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ích-xì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29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 dài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105722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E84FBD75-E35C-4CD1-BF17-CD6929EB82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50" y="599974"/>
            <a:ext cx="523954" cy="4694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F8A1DA-9102-4DC8-A740-DAE11633E94F}"/>
              </a:ext>
            </a:extLst>
          </p:cNvPr>
          <p:cNvSpPr txBox="1"/>
          <p:nvPr/>
        </p:nvSpPr>
        <p:spPr>
          <a:xfrm>
            <a:off x="2890104" y="592378"/>
            <a:ext cx="7082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những chữ cái còn thiếu trong bảng. Học thuộc tên các chữ cái.</a:t>
            </a:r>
            <a:endParaRPr lang="vi-VN" sz="28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2FCFF8-3ECD-4BFF-93A8-7A32C64A8353}"/>
              </a:ext>
            </a:extLst>
          </p:cNvPr>
          <p:cNvSpPr/>
          <p:nvPr/>
        </p:nvSpPr>
        <p:spPr>
          <a:xfrm>
            <a:off x="3117874" y="5430415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</a:t>
            </a:r>
            <a:endParaRPr lang="en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45264C-2E42-4870-993D-EB9320958FED}"/>
              </a:ext>
            </a:extLst>
          </p:cNvPr>
          <p:cNvSpPr/>
          <p:nvPr/>
        </p:nvSpPr>
        <p:spPr>
          <a:xfrm>
            <a:off x="8709852" y="2893920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</a:t>
            </a:r>
            <a:endParaRPr lang="en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B0B874-C77E-4B1B-8533-3B95E84952DD}"/>
              </a:ext>
            </a:extLst>
          </p:cNvPr>
          <p:cNvSpPr/>
          <p:nvPr/>
        </p:nvSpPr>
        <p:spPr>
          <a:xfrm>
            <a:off x="8709851" y="4299034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</a:t>
            </a:r>
            <a:endParaRPr lang="en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E4D347-0310-4BE4-B159-5D72EF6EBFC9}"/>
              </a:ext>
            </a:extLst>
          </p:cNvPr>
          <p:cNvSpPr/>
          <p:nvPr/>
        </p:nvSpPr>
        <p:spPr>
          <a:xfrm>
            <a:off x="8709850" y="5601904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</a:t>
            </a:r>
            <a:endParaRPr lang="en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60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D501601-292F-4DDB-A1AA-8A87039EA9E6}"/>
              </a:ext>
            </a:extLst>
          </p:cNvPr>
          <p:cNvSpPr txBox="1"/>
          <p:nvPr/>
        </p:nvSpPr>
        <p:spPr>
          <a:xfrm>
            <a:off x="1828800" y="386298"/>
            <a:ext cx="9306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Sắp xếp tên các bạn dưới đây theo đúng thứ tự trong bảng chữ cái. Viết lại tên các bạn theo thứ tự đã sắp xếp.</a:t>
            </a:r>
            <a:endParaRPr lang="vi-VN" sz="2800" kern="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6F276-84F5-4F45-A433-705882E8D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47" y="386298"/>
            <a:ext cx="661253" cy="6612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A567E9-0C95-4684-BC8C-090A3FB70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301"/>
          <a:stretch/>
        </p:blipFill>
        <p:spPr>
          <a:xfrm>
            <a:off x="2537753" y="1659040"/>
            <a:ext cx="1324243" cy="23463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496CFA-AD78-4BF8-81CC-EE7272A7E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698" r="55985"/>
          <a:stretch/>
        </p:blipFill>
        <p:spPr>
          <a:xfrm>
            <a:off x="3861997" y="1659040"/>
            <a:ext cx="1792940" cy="23463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C845A3-84D3-456E-9E96-0B1652BBA7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15" r="37286"/>
          <a:stretch/>
        </p:blipFill>
        <p:spPr>
          <a:xfrm>
            <a:off x="5654937" y="1659040"/>
            <a:ext cx="1324243" cy="234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70BB30-0D5D-4331-860F-20DEAF726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714" r="18588"/>
          <a:stretch/>
        </p:blipFill>
        <p:spPr>
          <a:xfrm>
            <a:off x="6979180" y="1659040"/>
            <a:ext cx="1324243" cy="23463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A5BF6A-0F0C-40F9-93C4-BE52C91F1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302"/>
          <a:stretch/>
        </p:blipFill>
        <p:spPr>
          <a:xfrm>
            <a:off x="8295601" y="1659040"/>
            <a:ext cx="1324243" cy="23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-2.96296E-6 L -0.33888 0.330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4401 0.34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96296E-6 L -0.18125 0.330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4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96296E-6 L -0.18402 0.330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1094 0.3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290</Words>
  <Application>Microsoft Office PowerPoint</Application>
  <PresentationFormat>Widescreen</PresentationFormat>
  <Paragraphs>72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宋体</vt:lpstr>
      <vt:lpstr>Arial</vt:lpstr>
      <vt:lpstr>Arial-Rounded</vt:lpstr>
      <vt:lpstr>Calibri</vt:lpstr>
      <vt:lpstr>等线</vt:lpstr>
      <vt:lpstr>等线</vt:lpstr>
      <vt:lpstr>HP001 4 hàng</vt:lpstr>
      <vt:lpstr>HP001 4 hang 1 ô ly</vt:lpstr>
      <vt:lpstr>Kalam</vt:lpstr>
      <vt:lpstr>Montserrat</vt:lpstr>
      <vt:lpstr>黑体</vt:lpstr>
      <vt:lpstr>Times New Roman</vt:lpstr>
      <vt:lpstr>Wingdings</vt:lpstr>
      <vt:lpstr>思源黑体 CN Regular</vt:lpstr>
      <vt:lpstr>Office 主题</vt:lpstr>
      <vt:lpstr>1_Office 主题</vt:lpstr>
      <vt:lpstr>第一PPT，www.1ppt.com</vt:lpstr>
      <vt:lpstr>Doodle Sketchbook by Slidesgo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</cp:revision>
  <dcterms:created xsi:type="dcterms:W3CDTF">2021-07-25T03:01:51Z</dcterms:created>
  <dcterms:modified xsi:type="dcterms:W3CDTF">2025-09-21T16:47:01Z</dcterms:modified>
</cp:coreProperties>
</file>