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09" r:id="rId4"/>
    <p:sldMasterId id="2147483715" r:id="rId5"/>
  </p:sldMasterIdLst>
  <p:notesMasterIdLst>
    <p:notesMasterId r:id="rId13"/>
  </p:notesMasterIdLst>
  <p:sldIdLst>
    <p:sldId id="257" r:id="rId6"/>
    <p:sldId id="522" r:id="rId7"/>
    <p:sldId id="2926" r:id="rId8"/>
    <p:sldId id="2910" r:id="rId9"/>
    <p:sldId id="2920" r:id="rId10"/>
    <p:sldId id="267" r:id="rId11"/>
    <p:sldId id="292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 varScale="1">
        <p:scale>
          <a:sx n="70" d="100"/>
          <a:sy n="70" d="100"/>
        </p:scale>
        <p:origin x="8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445FC-CCEC-4B34-9E55-AB4CC1B8C6A5}" type="datetimeFigureOut">
              <a:rPr lang="en-US" smtClean="0"/>
              <a:t>21/9/2025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35633-93AF-48FF-A8B3-D4462DDD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1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7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9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813660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778809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004493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367508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52876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34893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18678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1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078955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253083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765170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182506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46234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4420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08219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4047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84770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2762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3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4421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80563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2218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77092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53001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9117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0603687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18132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2369151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5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60923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21/9/2025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09704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21/9/2025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13941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90880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303904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872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3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1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27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40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192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97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3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06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867A6-1455-4C9B-A53E-113DDE4E5C2B}"/>
              </a:ext>
            </a:extLst>
          </p:cNvPr>
          <p:cNvSpPr txBox="1"/>
          <p:nvPr/>
        </p:nvSpPr>
        <p:spPr>
          <a:xfrm>
            <a:off x="2112885" y="1118586"/>
            <a:ext cx="8318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thơ, câu chuyện về trẻ em làm việc nhà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DA8F6-9FE5-4695-A556-E0E789F70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45" y="2760539"/>
            <a:ext cx="38671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B8CBD-45CD-4F85-809E-0A1848623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87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445369" y="1688582"/>
            <a:ext cx="73052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Nội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dung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nói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về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điều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gì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24C2D6F1-1303-480F-9117-7C88852F458E}"/>
              </a:ext>
            </a:extLst>
          </p:cNvPr>
          <p:cNvSpPr txBox="1"/>
          <p:nvPr/>
        </p:nvSpPr>
        <p:spPr>
          <a:xfrm>
            <a:off x="1873460" y="3236935"/>
            <a:ext cx="84123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thích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697" y="3334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79</Words>
  <Application>Microsoft Office PowerPoint</Application>
  <PresentationFormat>Widescreen</PresentationFormat>
  <Paragraphs>21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8" baseType="lpstr">
      <vt:lpstr>微软雅黑</vt:lpstr>
      <vt:lpstr>宋体</vt:lpstr>
      <vt:lpstr>宋体</vt:lpstr>
      <vt:lpstr>.VnAvant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等线 Light</vt:lpstr>
      <vt:lpstr>iCiel Cucho</vt:lpstr>
      <vt:lpstr>Quicksand Medium</vt:lpstr>
      <vt:lpstr>Times New Roman</vt:lpstr>
      <vt:lpstr>汉仪跳跳体简</vt:lpstr>
      <vt:lpstr>https://www.freeppt7.com</vt:lpstr>
      <vt:lpstr>千图网拥有20W+精美PPT模板 更多PPT模板下载至：www.58pic.com/office/ppt​​</vt:lpstr>
      <vt:lpstr>6_Office Theme</vt:lpstr>
      <vt:lpstr>Hoạt động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9</cp:revision>
  <dcterms:created xsi:type="dcterms:W3CDTF">2021-07-24T09:41:32Z</dcterms:created>
  <dcterms:modified xsi:type="dcterms:W3CDTF">2025-09-21T16:47:26Z</dcterms:modified>
</cp:coreProperties>
</file>