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3" r:id="rId4"/>
    <p:sldMasterId id="2147483694" r:id="rId5"/>
    <p:sldMasterId id="2147483699" r:id="rId6"/>
    <p:sldMasterId id="2147483731" r:id="rId7"/>
  </p:sldMasterIdLst>
  <p:notesMasterIdLst>
    <p:notesMasterId r:id="rId22"/>
  </p:notesMasterIdLst>
  <p:sldIdLst>
    <p:sldId id="2007577106" r:id="rId8"/>
    <p:sldId id="257" r:id="rId9"/>
    <p:sldId id="4267" r:id="rId10"/>
    <p:sldId id="4268" r:id="rId11"/>
    <p:sldId id="293" r:id="rId12"/>
    <p:sldId id="371" r:id="rId13"/>
    <p:sldId id="2007577113" r:id="rId14"/>
    <p:sldId id="2007577096" r:id="rId15"/>
    <p:sldId id="360" r:id="rId16"/>
    <p:sldId id="2007577097" r:id="rId17"/>
    <p:sldId id="295" r:id="rId18"/>
    <p:sldId id="2007577108" r:id="rId19"/>
    <p:sldId id="2007577109" r:id="rId20"/>
    <p:sldId id="20075771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D1561-F921-48BA-9399-45D2BC39E21A}"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84F9-C5C2-408F-B17B-1645A09049AE}" type="slidenum">
              <a:rPr lang="en-US" smtClean="0"/>
              <a:t>‹#›</a:t>
            </a:fld>
            <a:endParaRPr lang="en-US"/>
          </a:p>
        </p:txBody>
      </p:sp>
    </p:spTree>
    <p:extLst>
      <p:ext uri="{BB962C8B-B14F-4D97-AF65-F5344CB8AC3E}">
        <p14:creationId xmlns:p14="http://schemas.microsoft.com/office/powerpoint/2010/main" val="150760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81699-ED95-4783-9DFB-97D0CE0CFCD0}"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905942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734607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31484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70896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81699-ED95-4783-9DFB-97D0CE0CFCD0}"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40379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81699-ED95-4783-9DFB-97D0CE0CFCD0}"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01228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589659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2E3AE05-7DD1-4AF0-924E-BEEA496F3737}" type="slidenum">
              <a:rPr lang="zh-CN" altLang="en-US" smtClean="0">
                <a:solidFill>
                  <a:prstClr val="black"/>
                </a:solidFill>
                <a:latin typeface="DengXian" panose="020F0502020204030204"/>
              </a:rPr>
              <a:pPr>
                <a:defRPr/>
              </a:pPr>
              <a:t>7</a:t>
            </a:fld>
            <a:endParaRPr lang="zh-CN" altLang="en-US">
              <a:solidFill>
                <a:prstClr val="black"/>
              </a:solidFill>
              <a:latin typeface="DengXian" panose="020F0502020204030204"/>
            </a:endParaRPr>
          </a:p>
        </p:txBody>
      </p:sp>
    </p:spTree>
    <p:extLst>
      <p:ext uri="{BB962C8B-B14F-4D97-AF65-F5344CB8AC3E}">
        <p14:creationId xmlns:p14="http://schemas.microsoft.com/office/powerpoint/2010/main" val="734607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630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27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74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954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745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412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2025/9/21</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404677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338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738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948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53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8949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1781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79941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12621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68839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2025/9/21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205950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2025/9/21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21381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2025/9/21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79465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403741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70533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2025/9/21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9336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6419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12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20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586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325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919996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00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858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324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553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07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13899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394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2025/9/21</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18459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555A79-EC08-4961-95AB-AE0A11AEA03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75F0467-F713-44EE-98F1-F8138067FC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45C59CB-6733-425F-B6B1-3A40FE1E0342}"/>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FCF53DBC-8D18-48E1-A1BA-086C68203C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50A586C-3AE7-439B-A3BA-8D0FD79C3F70}"/>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31455627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9AAA0D-5D0E-4CA5-A30C-DA0E8ADC4B2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E0DCADA-BED8-4640-9A7B-D42AC98F4E5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2CE65A-9DCC-47E0-8068-5AA46A67D90E}"/>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3A6B078C-8DF4-4519-A361-E170F871D7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17119C-B2D5-4FBC-BA55-ABF17721E9A1}"/>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3221243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28C4D9-B711-4165-96CD-857BDB6A9AB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400DBA3-76A8-452A-AF62-2AA2825315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1E2A5AB-0BF2-4A5C-A2DC-845814EDCAD2}"/>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387EA403-9E3E-4606-946E-56479F22EC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EEA28A-47AE-4D95-ADA6-257F20C5358D}"/>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42863244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50C45B-48ED-41F0-89BD-DDF271FA57A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9D9A716-C025-4FB7-9452-5DDFE4CE8C7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C4F9CAB-04CE-49CE-AC52-3B2C9068B9D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6305B6B-A8EF-4683-85CE-1CA98A772870}"/>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6" name="页脚占位符 5">
            <a:extLst>
              <a:ext uri="{FF2B5EF4-FFF2-40B4-BE49-F238E27FC236}">
                <a16:creationId xmlns:a16="http://schemas.microsoft.com/office/drawing/2014/main" id="{5AB2CBCE-88AB-4955-897A-A3ACA280B47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34E34A5-C246-42CA-9FDF-6EAF4624D825}"/>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3697753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245CBC-3359-4DA4-9E63-9BB4A2AE47F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5243B9D-8398-415F-B221-D309A4E81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7E598ED-DC27-4880-8409-A0A10D2034E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E8BBCBE-6CE5-42E7-B3A6-E982BD62A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862D6CD-129F-4976-9946-AA4620BD523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BAE369C-7FEC-4C3C-B4F5-90852614DC66}"/>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8" name="页脚占位符 7">
            <a:extLst>
              <a:ext uri="{FF2B5EF4-FFF2-40B4-BE49-F238E27FC236}">
                <a16:creationId xmlns:a16="http://schemas.microsoft.com/office/drawing/2014/main" id="{44E33A6F-CB95-436C-90F1-3D980CD4600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CEB34D8-B026-4D78-AE0E-C5AF75548900}"/>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6403307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4528A-737D-4F35-8962-A4BC2B25EEF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839E42D-F9EC-4957-B154-35FCED59E314}"/>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4" name="页脚占位符 3">
            <a:extLst>
              <a:ext uri="{FF2B5EF4-FFF2-40B4-BE49-F238E27FC236}">
                <a16:creationId xmlns:a16="http://schemas.microsoft.com/office/drawing/2014/main" id="{EC43C2E2-DC2E-4DC4-BDAF-F5A1FACA88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FBB7D54-7B1C-4046-82AD-A863BFFD39B1}"/>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15815199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82C3F13-E404-467C-8FA5-3F717D5E0E66}"/>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3" name="页脚占位符 2">
            <a:extLst>
              <a:ext uri="{FF2B5EF4-FFF2-40B4-BE49-F238E27FC236}">
                <a16:creationId xmlns:a16="http://schemas.microsoft.com/office/drawing/2014/main" id="{479A37AE-10DF-4643-B760-F2FCFB01C59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392DB94-09ED-4204-BC26-58DA021AF06C}"/>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1127430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52005F-E733-419A-8201-982CDF0791F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5545188-1CAE-46DC-A1CB-DC661A5EE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BB93F6A-5BBB-4CC0-91E4-230622D0D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317CA27-D7C6-4571-87C9-56F54F6EC0CB}"/>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6" name="页脚占位符 5">
            <a:extLst>
              <a:ext uri="{FF2B5EF4-FFF2-40B4-BE49-F238E27FC236}">
                <a16:creationId xmlns:a16="http://schemas.microsoft.com/office/drawing/2014/main" id="{08166DE1-404C-4A7F-BC91-BF53A01B6ED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E4E7B1F-4ABA-44F2-ACE4-5EF70A782C12}"/>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148098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8913485" y="5243806"/>
            <a:ext cx="1033515" cy="276422"/>
          </a:xfrm>
          <a:prstGeom prst="rect">
            <a:avLst/>
          </a:prstGeom>
        </p:spPr>
        <p:txBody>
          <a:bodyPr wrap="square">
            <a:spAutoFit/>
          </a:bodyPr>
          <a:lstStyle/>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defTabSz="1219170"/>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a:t>
            </a:r>
            <a:r>
              <a:rPr lang="en-US" altLang="zh-CN" sz="133" dirty="0">
                <a:solidFill>
                  <a:prstClr val="white"/>
                </a:solidFill>
                <a:latin typeface="Calibri"/>
                <a:ea typeface="宋体"/>
              </a:rPr>
              <a:t>www.1ppt.com/sucai/</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a:t>
            </a:r>
            <a:r>
              <a:rPr lang="en-US" altLang="zh-CN" sz="133" dirty="0">
                <a:solidFill>
                  <a:prstClr val="white"/>
                </a:solidFill>
                <a:latin typeface="Calibri"/>
                <a:ea typeface="宋体"/>
              </a:rPr>
              <a:t>www.1ppt.com/tubiao/      </a:t>
            </a:r>
          </a:p>
          <a:p>
            <a:pPr defTabSz="1219170"/>
            <a:r>
              <a:rPr lang="zh-CN" altLang="en-US" sz="133" dirty="0">
                <a:solidFill>
                  <a:prstClr val="white"/>
                </a:solidFill>
                <a:latin typeface="Calibri"/>
                <a:ea typeface="宋体"/>
              </a:rPr>
              <a:t>精美</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课件：</a:t>
            </a:r>
            <a:r>
              <a:rPr lang="en-US" altLang="zh-CN" sz="133" dirty="0">
                <a:solidFill>
                  <a:prstClr val="white"/>
                </a:solidFill>
                <a:latin typeface="Calibri"/>
                <a:ea typeface="宋体"/>
              </a:rPr>
              <a:t>www.1ppt.com/kejian/             </a:t>
            </a: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defTabSz="1219170"/>
            <a:r>
              <a:rPr lang="zh-CN" altLang="en-US" sz="133" dirty="0">
                <a:solidFill>
                  <a:prstClr val="white"/>
                </a:solidFill>
                <a:latin typeface="Calibri"/>
                <a:ea typeface="宋体"/>
              </a:rPr>
              <a:t>工作总结</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www.1ppt.com/xiazai/zongjie/ </a:t>
            </a:r>
            <a:r>
              <a:rPr lang="zh-CN" altLang="en-US" sz="133" dirty="0">
                <a:solidFill>
                  <a:prstClr val="white"/>
                </a:solidFill>
                <a:latin typeface="Calibri"/>
                <a:ea typeface="宋体"/>
              </a:rPr>
              <a:t>工作计划：</a:t>
            </a:r>
            <a:r>
              <a:rPr lang="en-US" altLang="zh-CN" sz="133" dirty="0">
                <a:solidFill>
                  <a:prstClr val="white"/>
                </a:solidFill>
                <a:latin typeface="Calibri"/>
                <a:ea typeface="宋体"/>
              </a:rPr>
              <a:t>www.1ppt.com/xiazai/jihua/</a:t>
            </a:r>
          </a:p>
          <a:p>
            <a:pPr defTabSz="1219170"/>
            <a:r>
              <a:rPr lang="zh-CN" altLang="en-US" sz="133" dirty="0">
                <a:solidFill>
                  <a:prstClr val="white"/>
                </a:solidFill>
                <a:latin typeface="Calibri"/>
                <a:ea typeface="宋体"/>
              </a:rPr>
              <a:t>商务</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www.1ppt.com/moban/shangwu/  </a:t>
            </a:r>
            <a:r>
              <a:rPr lang="zh-CN" altLang="en-US" sz="133" dirty="0">
                <a:solidFill>
                  <a:prstClr val="white"/>
                </a:solidFill>
                <a:latin typeface="Calibri"/>
                <a:ea typeface="宋体"/>
              </a:rPr>
              <a:t>个人简历</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www.1ppt.com/xiazai/jianli/  </a:t>
            </a:r>
          </a:p>
          <a:p>
            <a:pPr defTabSz="1219170"/>
            <a:r>
              <a:rPr lang="zh-CN" altLang="en-US" sz="133" dirty="0">
                <a:solidFill>
                  <a:prstClr val="white"/>
                </a:solidFill>
                <a:latin typeface="Calibri"/>
                <a:ea typeface="宋体"/>
              </a:rPr>
              <a:t>毕业答辩</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www.1ppt.com/xiazai/dabian/  </a:t>
            </a:r>
            <a:r>
              <a:rPr lang="zh-CN" altLang="en-US" sz="133" dirty="0">
                <a:solidFill>
                  <a:prstClr val="white"/>
                </a:solidFill>
                <a:latin typeface="Calibri"/>
                <a:ea typeface="宋体"/>
              </a:rPr>
              <a:t>工作汇报</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www.1ppt.com/xiazai/huibao/    </a:t>
            </a:r>
          </a:p>
          <a:p>
            <a:pPr defTabSz="1219170"/>
            <a:r>
              <a:rPr lang="en-US" altLang="zh-CN" sz="133" dirty="0">
                <a:solidFill>
                  <a:prstClr val="white"/>
                </a:solidFill>
                <a:latin typeface="Calibri"/>
                <a:ea typeface="宋体"/>
              </a:rPr>
              <a:t> </a:t>
            </a:r>
          </a:p>
        </p:txBody>
      </p:sp>
    </p:spTree>
    <p:extLst>
      <p:ext uri="{BB962C8B-B14F-4D97-AF65-F5344CB8AC3E}">
        <p14:creationId xmlns:p14="http://schemas.microsoft.com/office/powerpoint/2010/main" val="2824972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7BE829-0229-4E79-82FC-692BB71309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583A26B-ED40-4A1D-8A03-6C0751B04A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661DD21-A4DE-4939-9B21-A738683B8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C577126-319A-4D8D-8BF3-DA23BC98E85D}"/>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6" name="页脚占位符 5">
            <a:extLst>
              <a:ext uri="{FF2B5EF4-FFF2-40B4-BE49-F238E27FC236}">
                <a16:creationId xmlns:a16="http://schemas.microsoft.com/office/drawing/2014/main" id="{7B288E4B-2AC1-4BD1-8ECD-785E65C07CE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5501CFE-2281-4482-A3EB-AB42033B8206}"/>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351846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F01874-6051-4DCB-90EC-F4AA7005E45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794A119-59BA-46DE-BD93-A13A279EC5F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F7F3F29-2CB0-41F7-9814-9BAE77A56209}"/>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E588639C-5943-42F5-A190-7A7846DA65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11794B-A747-4D7E-BCDA-082013071319}"/>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398382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0ABAFD4-74DA-4E39-B5E9-C5EE1850736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BBE2D7C-A707-47C6-8A49-E0C475251D8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6F59E6F-1526-42A0-BCDA-A5825224ED3E}"/>
              </a:ext>
            </a:extLst>
          </p:cNvPr>
          <p:cNvSpPr>
            <a:spLocks noGrp="1"/>
          </p:cNvSpPr>
          <p:nvPr>
            <p:ph type="dt" sz="half" idx="10"/>
          </p:nvPr>
        </p:nvSpPr>
        <p:spPr/>
        <p:txBody>
          <a:bodyPr/>
          <a:lstStyle/>
          <a:p>
            <a:fld id="{01539932-0A76-4728-8065-3E1CF7907D5E}"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F8CA9828-B1BB-49F9-89D2-9986E28E08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0D6785-6A94-42F3-AE1C-1DA3BDBEFC10}"/>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203200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391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cxnSp>
        <p:nvCxnSpPr>
          <p:cNvPr id="7" name="直接连接符 6"/>
          <p:cNvCxnSpPr/>
          <p:nvPr userDrawn="1"/>
        </p:nvCxnSpPr>
        <p:spPr>
          <a:xfrm>
            <a:off x="2641600" y="889000"/>
            <a:ext cx="955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8868014" y="396558"/>
            <a:ext cx="3262432" cy="461665"/>
          </a:xfrm>
          <a:prstGeom prst="rect">
            <a:avLst/>
          </a:prstGeom>
          <a:noFill/>
        </p:spPr>
        <p:txBody>
          <a:bodyPr wrap="none" rtlCol="0">
            <a:spAutoFit/>
          </a:bodyPr>
          <a:lstStyle/>
          <a:p>
            <a:r>
              <a:rPr lang="zh-CN" altLang="en-US" sz="2400" dirty="0"/>
              <a:t>单击此处添加文字标题</a:t>
            </a:r>
          </a:p>
        </p:txBody>
      </p:sp>
    </p:spTree>
    <p:extLst>
      <p:ext uri="{BB962C8B-B14F-4D97-AF65-F5344CB8AC3E}">
        <p14:creationId xmlns:p14="http://schemas.microsoft.com/office/powerpoint/2010/main" val="101950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61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02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4.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5.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AA1AC16-948C-4AE2-A8F0-AD93837A264C}" type="datetimeFigureOut">
              <a:rPr lang="zh-CN" altLang="en-US" smtClean="0">
                <a:solidFill>
                  <a:prstClr val="black">
                    <a:tint val="75000"/>
                  </a:prstClr>
                </a:solidFill>
              </a:rPr>
              <a:pPr/>
              <a:t>2025/9/21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6925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2318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5530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2025/9/21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a:extLst>
              <a:ext uri="{FF2B5EF4-FFF2-40B4-BE49-F238E27FC236}">
                <a16:creationId xmlns:a16="http://schemas.microsoft.com/office/drawing/2014/main" id="{3140E897-F605-40B1-8D40-4243598410D7}"/>
              </a:ext>
            </a:extLst>
          </p:cNvPr>
          <p:cNvSpPr txBox="1"/>
          <p:nvPr userDrawn="1"/>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31224664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3257662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9375777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67AB425-1075-4A0D-BF0B-85EC5C51D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E798F68-5926-4C5E-9072-DFB3B0F5A9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3AD531E-9030-437A-9CCC-54F6432E5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39932-0A76-4728-8065-3E1CF7907D5E}" type="datetimeFigureOut">
              <a:rPr lang="zh-CN" altLang="en-US" smtClean="0"/>
              <a:t>2025/9/21</a:t>
            </a:fld>
            <a:endParaRPr lang="zh-CN" altLang="en-US"/>
          </a:p>
        </p:txBody>
      </p:sp>
      <p:sp>
        <p:nvSpPr>
          <p:cNvPr id="5" name="页脚占位符 4">
            <a:extLst>
              <a:ext uri="{FF2B5EF4-FFF2-40B4-BE49-F238E27FC236}">
                <a16:creationId xmlns:a16="http://schemas.microsoft.com/office/drawing/2014/main" id="{A6CFE4D0-DF79-4C2C-9048-E0C6C07A0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2F8C8E4-19E6-4178-B031-2F104AB1F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116203139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43.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9.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7.xml"/><Relationship Id="rId5" Type="http://schemas.openxmlformats.org/officeDocument/2006/relationships/tags" Target="../tags/tag6.xml"/><Relationship Id="rId10" Type="http://schemas.openxmlformats.org/officeDocument/2006/relationships/slideLayout" Target="../slideLayouts/slideLayout20.xml"/><Relationship Id="rId4" Type="http://schemas.openxmlformats.org/officeDocument/2006/relationships/tags" Target="../tags/tag5.xml"/><Relationship Id="rId9"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974"/>
          <a:stretch>
            <a:fillRect/>
          </a:stretch>
        </p:blipFill>
        <p:spPr>
          <a:xfrm>
            <a:off x="794" y="448"/>
            <a:ext cx="12190413" cy="6857107"/>
          </a:xfrm>
          <a:prstGeom prst="rect">
            <a:avLst/>
          </a:prstGeom>
        </p:spPr>
      </p:pic>
      <p:sp>
        <p:nvSpPr>
          <p:cNvPr id="2" name="Title 1"/>
          <p:cNvSpPr>
            <a:spLocks noGrp="1"/>
          </p:cNvSpPr>
          <p:nvPr>
            <p:ph type="ctrTitle"/>
          </p:nvPr>
        </p:nvSpPr>
        <p:spPr>
          <a:xfrm>
            <a:off x="1775520" y="1236265"/>
            <a:ext cx="9001000" cy="1938008"/>
          </a:xfrm>
        </p:spPr>
        <p:txBody>
          <a:bodyPr>
            <a:normAutofit fontScale="90000"/>
          </a:bodyPr>
          <a:lstStyle/>
          <a:p>
            <a:r>
              <a:rPr lang="en-US" sz="4800" b="1" dirty="0">
                <a:solidFill>
                  <a:srgbClr val="0070C0"/>
                </a:solidFill>
                <a:latin typeface="Arial-Rounded" panose="020B0500000000000000" charset="0"/>
                <a:cs typeface="Arial-Rounded" panose="020B0500000000000000" charset="0"/>
                <a:sym typeface="+mn-ea"/>
              </a:rPr>
              <a:t>Chào mừng các con đến với </a:t>
            </a:r>
            <a:br>
              <a:rPr lang="en-US" sz="4800" b="1" dirty="0">
                <a:solidFill>
                  <a:srgbClr val="0070C0"/>
                </a:solidFill>
                <a:latin typeface="Arial-Rounded" panose="020B0500000000000000" charset="0"/>
                <a:cs typeface="Arial-Rounded" panose="020B0500000000000000" charset="0"/>
                <a:sym typeface="+mn-ea"/>
              </a:rPr>
            </a:br>
            <a:r>
              <a:rPr lang="vi-VN" sz="4800" b="1" dirty="0">
                <a:solidFill>
                  <a:srgbClr val="0070C0"/>
                </a:solidFill>
                <a:latin typeface="Arial-Rounded" panose="020B0500000000000000" charset="0"/>
                <a:cs typeface="Arial-Rounded" panose="020B0500000000000000" charset="0"/>
                <a:sym typeface="+mn-ea"/>
              </a:rPr>
              <a:t>tiết</a:t>
            </a:r>
            <a:r>
              <a:rPr lang="en-US" sz="4800" b="1" dirty="0">
                <a:solidFill>
                  <a:srgbClr val="0070C0"/>
                </a:solidFill>
                <a:latin typeface="Arial-Rounded" panose="020B0500000000000000" charset="0"/>
                <a:cs typeface="Arial-Rounded" panose="020B0500000000000000" charset="0"/>
                <a:sym typeface="+mn-ea"/>
              </a:rPr>
              <a:t> học</a:t>
            </a:r>
            <a:r>
              <a:rPr lang="en-US" altLang="vi-VN" sz="4800" b="1" dirty="0">
                <a:solidFill>
                  <a:srgbClr val="0070C0"/>
                </a:solidFill>
                <a:latin typeface="Arial-Rounded" panose="020B0500000000000000" charset="0"/>
                <a:cs typeface="Arial-Rounded" panose="020B0500000000000000" charset="0"/>
                <a:sym typeface="+mn-ea"/>
              </a:rPr>
              <a:t> </a:t>
            </a:r>
            <a:r>
              <a:rPr lang="en-US" altLang="vi-VN" sz="4800" b="1" dirty="0" smtClean="0">
                <a:solidFill>
                  <a:srgbClr val="0070C0"/>
                </a:solidFill>
                <a:latin typeface="Arial-Rounded" panose="020B0500000000000000" charset="0"/>
                <a:cs typeface="Arial-Rounded" panose="020B0500000000000000" charset="0"/>
                <a:sym typeface="+mn-ea"/>
              </a:rPr>
              <a:t>Tiếng Việt </a:t>
            </a:r>
            <a:r>
              <a:rPr lang="en-US" altLang="vi-VN" sz="4800" b="1" dirty="0">
                <a:solidFill>
                  <a:srgbClr val="0070C0"/>
                </a:solidFill>
                <a:latin typeface="Arial-Rounded" panose="020B0500000000000000" charset="0"/>
                <a:cs typeface="Arial-Rounded" panose="020B0500000000000000" charset="0"/>
                <a:sym typeface="+mn-ea"/>
              </a:rPr>
              <a:t>- Lớp </a:t>
            </a:r>
            <a:r>
              <a:rPr lang="en-US" altLang="vi-VN" sz="4800" b="1" dirty="0" smtClean="0">
                <a:solidFill>
                  <a:srgbClr val="0070C0"/>
                </a:solidFill>
                <a:latin typeface="Arial-Rounded" panose="020B0500000000000000" charset="0"/>
                <a:cs typeface="Arial-Rounded" panose="020B0500000000000000" charset="0"/>
                <a:sym typeface="+mn-ea"/>
              </a:rPr>
              <a:t>2</a:t>
            </a:r>
            <a:br>
              <a:rPr lang="en-US" altLang="vi-VN" sz="4800" b="1" dirty="0" smtClean="0">
                <a:solidFill>
                  <a:srgbClr val="0070C0"/>
                </a:solidFill>
                <a:latin typeface="Arial-Rounded" panose="020B0500000000000000" charset="0"/>
                <a:cs typeface="Arial-Rounded" panose="020B0500000000000000" charset="0"/>
                <a:sym typeface="+mn-ea"/>
              </a:rPr>
            </a:br>
            <a:r>
              <a:rPr lang="en-US" altLang="vi-VN" sz="4800" b="1" dirty="0" smtClean="0">
                <a:solidFill>
                  <a:srgbClr val="0070C0"/>
                </a:solidFill>
                <a:latin typeface="Arial-Rounded" panose="020B0500000000000000" charset="0"/>
                <a:cs typeface="Arial-Rounded" panose="020B0500000000000000" charset="0"/>
                <a:sym typeface="+mn-ea"/>
              </a:rPr>
              <a:t>Sách Kết nối tri thức với cuộc sống</a:t>
            </a:r>
            <a:endParaRPr lang="en-US" altLang="vi-VN" sz="4800" b="1" dirty="0">
              <a:solidFill>
                <a:srgbClr val="0070C0"/>
              </a:solidFill>
              <a:latin typeface="Arial-Rounded" panose="020B0500000000000000" charset="0"/>
              <a:cs typeface="Arial-Rounded" panose="020B0500000000000000" charset="0"/>
              <a:sym typeface="+mn-ea"/>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939392" y="3345470"/>
            <a:ext cx="2313215" cy="3331027"/>
          </a:xfrm>
          <a:prstGeom prst="rect">
            <a:avLst/>
          </a:prstGeom>
        </p:spPr>
      </p:pic>
    </p:spTree>
    <p:extLst>
      <p:ext uri="{BB962C8B-B14F-4D97-AF65-F5344CB8AC3E}">
        <p14:creationId xmlns:p14="http://schemas.microsoft.com/office/powerpoint/2010/main" val="389553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E422A-8987-493D-8789-8C62CAF9AC46}"/>
              </a:ext>
            </a:extLst>
          </p:cNvPr>
          <p:cNvSpPr txBox="1"/>
          <p:nvPr/>
        </p:nvSpPr>
        <p:spPr>
          <a:xfrm>
            <a:off x="746084" y="658976"/>
            <a:ext cx="10193841" cy="1049133"/>
          </a:xfrm>
          <a:prstGeom prst="rect">
            <a:avLst/>
          </a:prstGeom>
          <a:noFill/>
        </p:spPr>
        <p:txBody>
          <a:bodyPr wrap="square" rtlCol="0">
            <a:spAutoFit/>
          </a:bodyPr>
          <a:lstStyle/>
          <a:p>
            <a:pPr algn="ctr">
              <a:lnSpc>
                <a:spcPct val="150000"/>
              </a:lnSpc>
            </a:pPr>
            <a:r>
              <a:rPr lang="vi-VN" sz="48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Từ ngữ</a:t>
            </a:r>
            <a:endParaRPr lang="en-US" sz="48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28C89CB9-3E3A-4F1B-ADE0-8A8D6BE980E2}"/>
              </a:ext>
            </a:extLst>
          </p:cNvPr>
          <p:cNvSpPr/>
          <p:nvPr/>
        </p:nvSpPr>
        <p:spPr>
          <a:xfrm>
            <a:off x="460223" y="1435196"/>
            <a:ext cx="11392473" cy="809965"/>
          </a:xfrm>
          <a:prstGeom prst="rect">
            <a:avLst/>
          </a:prstGeom>
        </p:spPr>
        <p:txBody>
          <a:bodyPr wrap="square">
            <a:spAutoFit/>
          </a:bodyPr>
          <a:lstStyle/>
          <a:p>
            <a:pPr algn="just">
              <a:lnSpc>
                <a:spcPct val="150000"/>
              </a:lnSpc>
            </a:pPr>
            <a:r>
              <a:rPr lang="vi-VN" sz="3600" dirty="0">
                <a:latin typeface="Arial-Rounded" panose="020B0500000000000000" pitchFamily="34" charset="0"/>
                <a:ea typeface="Arial-Rounded" panose="020B0500000000000000" pitchFamily="34" charset="0"/>
                <a:cs typeface="Arial-Rounded" panose="020B0500000000000000" pitchFamily="34" charset="0"/>
              </a:rPr>
              <a:t>     Lúng túng</a:t>
            </a:r>
          </a:p>
        </p:txBody>
      </p:sp>
      <p:sp>
        <p:nvSpPr>
          <p:cNvPr id="7" name="Rectangle 6">
            <a:extLst>
              <a:ext uri="{FF2B5EF4-FFF2-40B4-BE49-F238E27FC236}">
                <a16:creationId xmlns:a16="http://schemas.microsoft.com/office/drawing/2014/main" id="{12F4DA8E-3436-4797-8867-48EB06CA5AD3}"/>
              </a:ext>
            </a:extLst>
          </p:cNvPr>
          <p:cNvSpPr/>
          <p:nvPr/>
        </p:nvSpPr>
        <p:spPr>
          <a:xfrm>
            <a:off x="417515" y="2266545"/>
            <a:ext cx="11392473" cy="809965"/>
          </a:xfrm>
          <a:prstGeom prst="rect">
            <a:avLst/>
          </a:prstGeom>
        </p:spPr>
        <p:txBody>
          <a:bodyPr wrap="square">
            <a:spAutoFit/>
          </a:bodyPr>
          <a:lstStyle/>
          <a:p>
            <a:pPr algn="just">
              <a:lnSpc>
                <a:spcPct val="150000"/>
              </a:lnSpc>
            </a:pPr>
            <a:r>
              <a:rPr lang="vi-VN" sz="3600" dirty="0">
                <a:latin typeface="Arial-Rounded" panose="020B0500000000000000" pitchFamily="34" charset="0"/>
                <a:ea typeface="Arial-Rounded" panose="020B0500000000000000" pitchFamily="34" charset="0"/>
                <a:cs typeface="Arial-Rounded" panose="020B0500000000000000" pitchFamily="34" charset="0"/>
              </a:rPr>
              <a:t>     Kiên nhẫn</a:t>
            </a:r>
          </a:p>
        </p:txBody>
      </p:sp>
      <p:sp>
        <p:nvSpPr>
          <p:cNvPr id="9" name="Rectangle 8">
            <a:extLst>
              <a:ext uri="{FF2B5EF4-FFF2-40B4-BE49-F238E27FC236}">
                <a16:creationId xmlns:a16="http://schemas.microsoft.com/office/drawing/2014/main" id="{F9C06EA9-EAA9-4C11-91C0-78EDAA396CC2}"/>
              </a:ext>
            </a:extLst>
          </p:cNvPr>
          <p:cNvSpPr/>
          <p:nvPr/>
        </p:nvSpPr>
        <p:spPr>
          <a:xfrm>
            <a:off x="417515" y="3044093"/>
            <a:ext cx="3852684" cy="809965"/>
          </a:xfrm>
          <a:prstGeom prst="rect">
            <a:avLst/>
          </a:prstGeom>
        </p:spPr>
        <p:txBody>
          <a:bodyPr wrap="square">
            <a:spAutoFit/>
          </a:bodyPr>
          <a:lstStyle/>
          <a:p>
            <a:pPr algn="just">
              <a:lnSpc>
                <a:spcPct val="150000"/>
              </a:lnSpc>
            </a:pPr>
            <a:r>
              <a:rPr lang="vi-VN" sz="3600" dirty="0">
                <a:latin typeface="Arial-Rounded" panose="020B0500000000000000" pitchFamily="34" charset="0"/>
                <a:ea typeface="Arial-Rounded" panose="020B0500000000000000" pitchFamily="34" charset="0"/>
                <a:cs typeface="Arial-Rounded" panose="020B0500000000000000" pitchFamily="34" charset="0"/>
              </a:rPr>
              <a:t>     Ngập ngừng</a:t>
            </a:r>
          </a:p>
        </p:txBody>
      </p:sp>
      <p:sp>
        <p:nvSpPr>
          <p:cNvPr id="11" name="TextBox 10">
            <a:extLst>
              <a:ext uri="{FF2B5EF4-FFF2-40B4-BE49-F238E27FC236}">
                <a16:creationId xmlns:a16="http://schemas.microsoft.com/office/drawing/2014/main" id="{DD9B9EC1-C6F3-427C-A509-749A0E8380DA}"/>
              </a:ext>
            </a:extLst>
          </p:cNvPr>
          <p:cNvSpPr txBox="1"/>
          <p:nvPr/>
        </p:nvSpPr>
        <p:spPr>
          <a:xfrm>
            <a:off x="2955578" y="1472002"/>
            <a:ext cx="8490338" cy="809965"/>
          </a:xfrm>
          <a:prstGeom prst="rect">
            <a:avLst/>
          </a:prstGeom>
          <a:noFill/>
        </p:spPr>
        <p:txBody>
          <a:bodyPr wrap="square" rtlCol="0">
            <a:spAutoFit/>
          </a:bodyPr>
          <a:lstStyle/>
          <a:p>
            <a:pPr>
              <a:lnSpc>
                <a:spcPct val="150000"/>
              </a:lnSpc>
            </a:pP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không biết nói hoặc làm như thế nào</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E0C93F15-2A89-4513-B4CA-F0A45D8A3043}"/>
              </a:ext>
            </a:extLst>
          </p:cNvPr>
          <p:cNvSpPr txBox="1"/>
          <p:nvPr/>
        </p:nvSpPr>
        <p:spPr>
          <a:xfrm>
            <a:off x="3133786" y="2228953"/>
            <a:ext cx="9058214" cy="809965"/>
          </a:xfrm>
          <a:prstGeom prst="rect">
            <a:avLst/>
          </a:prstGeom>
          <a:noFill/>
        </p:spPr>
        <p:txBody>
          <a:bodyPr wrap="square" rtlCol="0">
            <a:spAutoFit/>
          </a:bodyPr>
          <a:lstStyle/>
          <a:p>
            <a:pPr algn="just">
              <a:lnSpc>
                <a:spcPct val="150000"/>
              </a:lnSpc>
            </a:pP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tiếp tục làm việc đã định mà không nản lòng</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95AA6EE0-DB69-4588-B3B3-8CECC939E976}"/>
              </a:ext>
            </a:extLst>
          </p:cNvPr>
          <p:cNvSpPr txBox="1"/>
          <p:nvPr/>
        </p:nvSpPr>
        <p:spPr>
          <a:xfrm>
            <a:off x="3498577" y="3091915"/>
            <a:ext cx="8693423" cy="809965"/>
          </a:xfrm>
          <a:prstGeom prst="rect">
            <a:avLst/>
          </a:prstGeom>
          <a:noFill/>
        </p:spPr>
        <p:txBody>
          <a:bodyPr wrap="square" rtlCol="0">
            <a:spAutoFit/>
          </a:bodyPr>
          <a:lstStyle/>
          <a:p>
            <a:pPr algn="just">
              <a:lnSpc>
                <a:spcPct val="150000"/>
              </a:lnSpc>
            </a:pP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chưa quyết định được vì còn lo sợ thất bại.</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2" descr="Premium Vector | Cute little kid girl think with question mark">
            <a:extLst>
              <a:ext uri="{FF2B5EF4-FFF2-40B4-BE49-F238E27FC236}">
                <a16:creationId xmlns:a16="http://schemas.microsoft.com/office/drawing/2014/main" id="{D3E6DF25-1448-4BFC-808A-1B69CEF221D0}"/>
              </a:ext>
            </a:extLst>
          </p:cNvPr>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r="44832"/>
          <a:stretch/>
        </p:blipFill>
        <p:spPr bwMode="auto">
          <a:xfrm>
            <a:off x="10205442" y="2908799"/>
            <a:ext cx="1986558" cy="434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6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a:extLst>
              <a:ext uri="{FF2B5EF4-FFF2-40B4-BE49-F238E27FC236}">
                <a16:creationId xmlns:a16="http://schemas.microsoft.com/office/drawing/2014/main" id="{9ACACC2B-458C-45E3-AEE6-F39023B92445}"/>
              </a:ext>
            </a:extLst>
          </p:cNvPr>
          <p:cNvSpPr/>
          <p:nvPr/>
        </p:nvSpPr>
        <p:spPr>
          <a:xfrm>
            <a:off x="2098160" y="2264306"/>
            <a:ext cx="7995683" cy="2207527"/>
          </a:xfrm>
          <a:prstGeom prst="rect">
            <a:avLst/>
          </a:prstGeom>
        </p:spPr>
        <p:txBody>
          <a:bodyPr wrap="square">
            <a:spAutoFit/>
          </a:bodyPr>
          <a:lstStyle/>
          <a:p>
            <a:pPr lvl="0"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“Chúng ta cần học cách giao tiếp tự tin. Vì thế hôm nay chúng ta sẽ tập nói trước lớp về bất cứ điều gì mình thích.”</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cxnSp>
        <p:nvCxnSpPr>
          <p:cNvPr id="25" name="Straight Connector 24">
            <a:extLst>
              <a:ext uri="{FF2B5EF4-FFF2-40B4-BE49-F238E27FC236}">
                <a16:creationId xmlns:a16="http://schemas.microsoft.com/office/drawing/2014/main" id="{ECCD413D-695D-43C1-9038-870E3B6B833A}"/>
              </a:ext>
            </a:extLst>
          </p:cNvPr>
          <p:cNvCxnSpPr/>
          <p:nvPr/>
        </p:nvCxnSpPr>
        <p:spPr>
          <a:xfrm flipH="1">
            <a:off x="5400140" y="2370987"/>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116985-D586-4F04-91FD-529A9D1D0549}"/>
              </a:ext>
            </a:extLst>
          </p:cNvPr>
          <p:cNvCxnSpPr/>
          <p:nvPr/>
        </p:nvCxnSpPr>
        <p:spPr>
          <a:xfrm flipH="1">
            <a:off x="8886417" y="2370987"/>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2E66008-EC22-4290-8AA1-1C8054870650}"/>
              </a:ext>
            </a:extLst>
          </p:cNvPr>
          <p:cNvCxnSpPr/>
          <p:nvPr/>
        </p:nvCxnSpPr>
        <p:spPr>
          <a:xfrm flipH="1">
            <a:off x="5934543" y="3785631"/>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096274-7666-4AE9-B994-F6B771EFA0AD}"/>
              </a:ext>
            </a:extLst>
          </p:cNvPr>
          <p:cNvCxnSpPr/>
          <p:nvPr/>
        </p:nvCxnSpPr>
        <p:spPr>
          <a:xfrm flipH="1">
            <a:off x="5842395" y="3767281"/>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9AA98D-8BCC-4CD1-9DA7-E2211085DED9}"/>
              </a:ext>
            </a:extLst>
          </p:cNvPr>
          <p:cNvCxnSpPr/>
          <p:nvPr/>
        </p:nvCxnSpPr>
        <p:spPr>
          <a:xfrm flipH="1">
            <a:off x="3672231" y="3074822"/>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DCC5E0-3942-45DC-8202-EDAEAC13C924}"/>
              </a:ext>
            </a:extLst>
          </p:cNvPr>
          <p:cNvCxnSpPr/>
          <p:nvPr/>
        </p:nvCxnSpPr>
        <p:spPr>
          <a:xfrm flipH="1">
            <a:off x="8815422" y="2962580"/>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959440" y="117327"/>
            <a:ext cx="3915052"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372296"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 nói: “Chúng ta cần học cách giao tiếp tự tin. Vì thế hôm nay chúng ta sẽ tập nói trước lớp về bất cứ điều gì mình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được mời lên nói đầu tiên. Cậu lúng túng, đỏ mặt. Quang cảm thấy nói với bạn bên cạnh thì dễ, nhưng nói trước cả lớp thì sao mà khó thế. Thầy bảo: “Em cố nhớ xem, sáng nay ngủ dậy, em đã làm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ngập ngừng, vừa nói vừa gãi đầu: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giáo nhắc: “Rồi gì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lại gãi đầu: “À...ờ...Em ngủ dậy.”. Và cậu nói tiếp: “Rồi...ờ...”.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giáo mỉm cười, kiên nhẫn nghe Quang nói. Thầy bảo: “Thế là được rồi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Quang chưa chịu về chỗ. Bỗng cậu nói to: “Rồi sau đó...ờ</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lang="en-US"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Quang thở mạnh một hơi rồi nói tiếp: “Mẹ... ờ... bảo: Con đánh răng </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2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em đánh răng.”. Thầy giáo vỗ tay. Cả lớp vỗ tay theo. Cuối cùng, Quang nói với giọng rất tự tin: “Sau đó bố đưa em đi học.”.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giáo vỗ tay. Các bạn vỗ tay theo. Quang cũng vỗ tay. Cả lớp tràn ngập tiếng vỗ tay.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(Phỏng theo Tốt-tô-chan, cô bé bên cửa sổ)</a:t>
            </a: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9" name="Rectangle: Rounded Corners 8">
            <a:extLst>
              <a:ext uri="{FF2B5EF4-FFF2-40B4-BE49-F238E27FC236}">
                <a16:creationId xmlns:a16="http://schemas.microsoft.com/office/drawing/2014/main" id="{7ACDF20F-F52B-4F04-A766-820C16B48146}"/>
              </a:ext>
            </a:extLst>
          </p:cNvPr>
          <p:cNvSpPr/>
          <p:nvPr/>
        </p:nvSpPr>
        <p:spPr>
          <a:xfrm>
            <a:off x="718900" y="1403634"/>
            <a:ext cx="10848704" cy="758052"/>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0" name="Rectangle: Rounded Corners 9">
            <a:extLst>
              <a:ext uri="{FF2B5EF4-FFF2-40B4-BE49-F238E27FC236}">
                <a16:creationId xmlns:a16="http://schemas.microsoft.com/office/drawing/2014/main" id="{446557D3-E54B-4292-A1BF-07FCE8585601}"/>
              </a:ext>
            </a:extLst>
          </p:cNvPr>
          <p:cNvSpPr/>
          <p:nvPr/>
        </p:nvSpPr>
        <p:spPr>
          <a:xfrm>
            <a:off x="778179" y="2236388"/>
            <a:ext cx="10789425" cy="2286001"/>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 name="Oval 10">
            <a:extLst>
              <a:ext uri="{FF2B5EF4-FFF2-40B4-BE49-F238E27FC236}">
                <a16:creationId xmlns:a16="http://schemas.microsoft.com/office/drawing/2014/main" id="{C116E66B-CCBF-4B58-B26B-944FF7CFFC99}"/>
              </a:ext>
            </a:extLst>
          </p:cNvPr>
          <p:cNvSpPr/>
          <p:nvPr/>
        </p:nvSpPr>
        <p:spPr>
          <a:xfrm>
            <a:off x="200445" y="2236388"/>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2" name="Rectangle: Rounded Corners 11">
            <a:extLst>
              <a:ext uri="{FF2B5EF4-FFF2-40B4-BE49-F238E27FC236}">
                <a16:creationId xmlns:a16="http://schemas.microsoft.com/office/drawing/2014/main" id="{2544DEE9-6B4C-4906-B8B0-9F4245016FBA}"/>
              </a:ext>
            </a:extLst>
          </p:cNvPr>
          <p:cNvSpPr/>
          <p:nvPr/>
        </p:nvSpPr>
        <p:spPr>
          <a:xfrm>
            <a:off x="792878" y="4559741"/>
            <a:ext cx="10789425" cy="1619118"/>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7" name="Oval 16">
            <a:extLst>
              <a:ext uri="{FF2B5EF4-FFF2-40B4-BE49-F238E27FC236}">
                <a16:creationId xmlns:a16="http://schemas.microsoft.com/office/drawing/2014/main" id="{7FB1CE2E-6A17-45D1-9E87-50043D0F2506}"/>
              </a:ext>
            </a:extLst>
          </p:cNvPr>
          <p:cNvSpPr/>
          <p:nvPr/>
        </p:nvSpPr>
        <p:spPr>
          <a:xfrm>
            <a:off x="314842" y="446771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Tree>
    <p:extLst>
      <p:ext uri="{BB962C8B-B14F-4D97-AF65-F5344CB8AC3E}">
        <p14:creationId xmlns:p14="http://schemas.microsoft.com/office/powerpoint/2010/main" val="379186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959440" y="117327"/>
            <a:ext cx="3915052"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372296"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 nói: “Chúng ta cần học cách giao tiếp tự tin. Vì thế hôm nay chúng ta sẽ tập nói trước lớp về bất cứ điều gì mình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được mời lên nói đầu tiên. Cậu lúng túng, đỏ mặt. Quang cảm thấy nói với bạn bên cạnh thì dễ, nhưng nói trước cả lớp thì sao mà khó thế. Thầy bảo: “Em cố nhớ xem, sáng nay ngủ dậy, em đã làm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ngập ngừng, vừa nói vừa gãi đầu: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giáo nhắc: “Rồi gì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lại gãi đầu: “À...ờ...Em ngủ dậy.”. Và cậu nói tiếp: “Rồi...ờ...”.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giáo mỉm cười, kiên nhẫn nghe Quang nói. Thầy bảo: “Thế là được rồi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Quang chưa chịu về chỗ. Bỗng cậu nói to: “Rồi sau đó...ờ</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lang="en-US"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Quang thở mạnh một hơi rồi nói tiếp: “Mẹ... ờ... bảo: Con đánh răng đi. </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em đánh răng.”. Thầy giáo vỗ tay. Cả lớp vỗ tay theo. Cuối cùng, Quang nói với giọng rất tự tin: “Sau đó bố đưa em đi học.”.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giáo vỗ tay. Các bạn vỗ tay theo. Quang cũng vỗ tay. Cả lớp tràn ngập tiếng vỗ tay.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(Phỏng theo Tốt-tô-chan, cô bé bên cửa sổ)</a:t>
            </a: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904240" y="6282808"/>
            <a:ext cx="483616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1" name="Oval 10">
            <a:extLst>
              <a:ext uri="{FF2B5EF4-FFF2-40B4-BE49-F238E27FC236}">
                <a16:creationId xmlns:a16="http://schemas.microsoft.com/office/drawing/2014/main" id="{C116E66B-CCBF-4B58-B26B-944FF7CFFC99}"/>
              </a:ext>
            </a:extLst>
          </p:cNvPr>
          <p:cNvSpPr/>
          <p:nvPr/>
        </p:nvSpPr>
        <p:spPr>
          <a:xfrm>
            <a:off x="200445" y="2236388"/>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id="{7FB1CE2E-6A17-45D1-9E87-50043D0F2506}"/>
              </a:ext>
            </a:extLst>
          </p:cNvPr>
          <p:cNvSpPr/>
          <p:nvPr/>
        </p:nvSpPr>
        <p:spPr>
          <a:xfrm>
            <a:off x="314842" y="446771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Tree>
    <p:extLst>
      <p:ext uri="{BB962C8B-B14F-4D97-AF65-F5344CB8AC3E}">
        <p14:creationId xmlns:p14="http://schemas.microsoft.com/office/powerpoint/2010/main" val="156327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959440" y="117327"/>
            <a:ext cx="3915052"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372296"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 nói: “Chúng ta cần học cách giao tiếp tự tin. Vì thế hôm nay chúng ta sẽ tập nói trước lớp về bất cứ điều gì mình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được mời lên nói đầu tiên. Cậu lúng túng, đỏ mặt. Quang cảm thấy nói với bạn bên cạnh thì dễ, nhưng nói trước cả lớp thì sao mà khó thế. Thầy bảo: “Em cố nhớ xem, sáng nay ngủ dậy, em đã làm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ngập ngừng, vừa nói vừa gãi đầu: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giáo nhắc: “Rồi gì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lại gãi đầu: “À...ờ...Em ngủ dậy.”. Và cậu nói tiếp: “Rồi...ờ...”.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giáo mỉm cười, kiên nhẫn nghe Quang nói. Thầy bảo: “Thế là được rồi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Quang chưa chịu về chỗ. Bỗng cậu nói to: “Rồi sau đó...ờ</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lang="en-US"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Quang thở mạnh một hơi rồi nói tiếp: “Mẹ... ờ... bảo: Con đánh răng đi. </a:t>
            </a:r>
            <a:r>
              <a:rPr kumimoji="0" lang="vi-VN" sz="22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em đánh răng.”. Thầy giáo vỗ tay. Cả lớp vỗ tay theo. Cuối cùng, Quang nói với giọng rất tự tin: “Sau đó bố đưa em đi học.”.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giáo vỗ tay. Các bạn vỗ tay theo. Quang cũng vỗ tay. Cả lớp tràn ngập tiếng vỗ tay.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(Phỏng theo Tốt-tô-chan, cô bé bên cửa sổ)</a:t>
            </a: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904240" y="6282808"/>
            <a:ext cx="483616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0151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C33A868-4549-4CE3-8BAE-214096151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8" name="内容占位符 7">
            <a:extLst>
              <a:ext uri="{FF2B5EF4-FFF2-40B4-BE49-F238E27FC236}">
                <a16:creationId xmlns:a16="http://schemas.microsoft.com/office/drawing/2014/main" id="{2B911A1D-BA6D-44E5-96C3-8C4A3233A3C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60409" y="816746"/>
            <a:ext cx="5833191" cy="6041254"/>
          </a:xfrm>
        </p:spPr>
      </p:pic>
      <p:pic>
        <p:nvPicPr>
          <p:cNvPr id="9" name="图片 8">
            <a:extLst>
              <a:ext uri="{FF2B5EF4-FFF2-40B4-BE49-F238E27FC236}">
                <a16:creationId xmlns:a16="http://schemas.microsoft.com/office/drawing/2014/main" id="{316C2B79-2D3E-45FB-97B0-F84E33D9B3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378601"/>
          </a:xfrm>
          <a:prstGeom prst="rect">
            <a:avLst/>
          </a:prstGeom>
        </p:spPr>
      </p:pic>
      <p:pic>
        <p:nvPicPr>
          <p:cNvPr id="13" name="图片 12">
            <a:extLst>
              <a:ext uri="{FF2B5EF4-FFF2-40B4-BE49-F238E27FC236}">
                <a16:creationId xmlns:a16="http://schemas.microsoft.com/office/drawing/2014/main" id="{5C15698C-6DFD-4E81-AD18-32E99BD738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98" y="3429000"/>
            <a:ext cx="2897747" cy="4347029"/>
          </a:xfrm>
          <a:prstGeom prst="rect">
            <a:avLst/>
          </a:prstGeom>
        </p:spPr>
      </p:pic>
      <p:sp>
        <p:nvSpPr>
          <p:cNvPr id="2" name="Rectangle: Rounded Corners 1">
            <a:extLst>
              <a:ext uri="{FF2B5EF4-FFF2-40B4-BE49-F238E27FC236}">
                <a16:creationId xmlns:a16="http://schemas.microsoft.com/office/drawing/2014/main" id="{A815AADC-B01D-4433-8DA6-247D0D23C148}"/>
              </a:ext>
            </a:extLst>
          </p:cNvPr>
          <p:cNvSpPr/>
          <p:nvPr/>
        </p:nvSpPr>
        <p:spPr>
          <a:xfrm>
            <a:off x="941033" y="2441360"/>
            <a:ext cx="6183113" cy="145593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Bài</a:t>
            </a:r>
            <a:r>
              <a:rPr lang="en-US" sz="6000" dirty="0">
                <a:latin typeface="Arial-Rounded" panose="020B0500000000000000" pitchFamily="34" charset="0"/>
                <a:ea typeface="Arial-Rounded" panose="020B0500000000000000" pitchFamily="34" charset="0"/>
                <a:cs typeface="Arial-Rounded" panose="020B0500000000000000" pitchFamily="34" charset="0"/>
              </a:rPr>
              <a:t> 6: </a:t>
            </a:r>
            <a:r>
              <a:rPr lang="en-US" sz="60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6000" dirty="0">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latin typeface="Arial-Rounded" panose="020B0500000000000000" pitchFamily="34" charset="0"/>
                <a:ea typeface="Arial-Rounded" panose="020B0500000000000000" pitchFamily="34" charset="0"/>
                <a:cs typeface="Arial-Rounded" panose="020B0500000000000000" pitchFamily="34" charset="0"/>
              </a:rPr>
              <a:t>giờ</a:t>
            </a:r>
            <a:r>
              <a:rPr lang="en-US" sz="6000" dirty="0">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latin typeface="Arial-Rounded" panose="020B0500000000000000" pitchFamily="34" charset="0"/>
                <a:ea typeface="Arial-Rounded" panose="020B0500000000000000" pitchFamily="34" charset="0"/>
                <a:cs typeface="Arial-Rounded" panose="020B0500000000000000" pitchFamily="34" charset="0"/>
              </a:rPr>
              <a:t>học</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0790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4DA812F-8F22-4F96-B631-560A1AC80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图片 5">
            <a:extLst>
              <a:ext uri="{FF2B5EF4-FFF2-40B4-BE49-F238E27FC236}">
                <a16:creationId xmlns:a16="http://schemas.microsoft.com/office/drawing/2014/main" id="{1DDF572E-ED10-4F16-BC65-461F147F3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0" y="5479399"/>
            <a:ext cx="12192000" cy="1378601"/>
          </a:xfrm>
          <a:prstGeom prst="rect">
            <a:avLst/>
          </a:prstGeom>
        </p:spPr>
      </p:pic>
      <p:pic>
        <p:nvPicPr>
          <p:cNvPr id="8" name="图片 7">
            <a:extLst>
              <a:ext uri="{FF2B5EF4-FFF2-40B4-BE49-F238E27FC236}">
                <a16:creationId xmlns:a16="http://schemas.microsoft.com/office/drawing/2014/main" id="{C61AED09-17A8-4779-BE6D-9DC605FB3C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29969" cy="1125034"/>
          </a:xfrm>
          <a:prstGeom prst="rect">
            <a:avLst/>
          </a:prstGeom>
        </p:spPr>
      </p:pic>
      <p:pic>
        <p:nvPicPr>
          <p:cNvPr id="22" name="图片 21">
            <a:extLst>
              <a:ext uri="{FF2B5EF4-FFF2-40B4-BE49-F238E27FC236}">
                <a16:creationId xmlns:a16="http://schemas.microsoft.com/office/drawing/2014/main" id="{91E45B82-65EC-4E87-9508-4E5C1ABDC6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0701" y="1363945"/>
            <a:ext cx="6986800" cy="4561567"/>
          </a:xfrm>
          <a:prstGeom prst="rect">
            <a:avLst/>
          </a:prstGeom>
        </p:spPr>
      </p:pic>
      <p:pic>
        <p:nvPicPr>
          <p:cNvPr id="29" name="图片 28" descr="662be47b2c26740c136063d9dfacfa92">
            <a:extLst>
              <a:ext uri="{FF2B5EF4-FFF2-40B4-BE49-F238E27FC236}">
                <a16:creationId xmlns:a16="http://schemas.microsoft.com/office/drawing/2014/main" id="{CFEB848C-1BCF-4C1B-A135-F93F409ABE4B}"/>
              </a:ext>
            </a:extLst>
          </p:cNvPr>
          <p:cNvPicPr>
            <a:picLocks noChangeAspect="1"/>
          </p:cNvPicPr>
          <p:nvPr/>
        </p:nvPicPr>
        <p:blipFill>
          <a:blip r:embed="rId7"/>
          <a:srcRect l="15950" t="9054" r="14218" b="7763"/>
          <a:stretch>
            <a:fillRect/>
          </a:stretch>
        </p:blipFill>
        <p:spPr>
          <a:xfrm flipH="1">
            <a:off x="762839" y="1316347"/>
            <a:ext cx="2389505" cy="2846705"/>
          </a:xfrm>
          <a:prstGeom prst="rect">
            <a:avLst/>
          </a:prstGeom>
        </p:spPr>
      </p:pic>
      <p:sp>
        <p:nvSpPr>
          <p:cNvPr id="3" name="TextBox 2">
            <a:extLst>
              <a:ext uri="{FF2B5EF4-FFF2-40B4-BE49-F238E27FC236}">
                <a16:creationId xmlns:a16="http://schemas.microsoft.com/office/drawing/2014/main" id="{C6D0192F-B623-4B8B-8B75-511FCF8ABC34}"/>
              </a:ext>
            </a:extLst>
          </p:cNvPr>
          <p:cNvSpPr txBox="1"/>
          <p:nvPr/>
        </p:nvSpPr>
        <p:spPr>
          <a:xfrm>
            <a:off x="4447713" y="2077375"/>
            <a:ext cx="5007005" cy="1731145"/>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16A3552E-B83D-4DA7-83AB-ABA0E9E539FB}"/>
              </a:ext>
            </a:extLst>
          </p:cNvPr>
          <p:cNvSpPr txBox="1"/>
          <p:nvPr/>
        </p:nvSpPr>
        <p:spPr>
          <a:xfrm>
            <a:off x="3959441" y="1855433"/>
            <a:ext cx="5007005" cy="2123658"/>
          </a:xfrm>
          <a:prstGeom prst="rect">
            <a:avLst/>
          </a:prstGeom>
          <a:noFill/>
        </p:spPr>
        <p:txBody>
          <a:bodyPr wrap="square" rtlCol="0">
            <a:spAutoFit/>
          </a:bodyPr>
          <a:lstStyle/>
          <a:p>
            <a:pPr algn="ctr"/>
            <a:r>
              <a:rPr lang="en-US" sz="66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Tiết</a:t>
            </a:r>
            <a:r>
              <a:rPr lang="en-US" sz="6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1 + 2</a:t>
            </a:r>
          </a:p>
          <a:p>
            <a:pPr algn="ctr"/>
            <a:r>
              <a:rPr lang="en-US" sz="66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6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1699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arn(inVertical)">
                                      <p:cBhvr>
                                        <p:cTn id="2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4DA812F-8F22-4F96-B631-560A1AC80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图片 5">
            <a:extLst>
              <a:ext uri="{FF2B5EF4-FFF2-40B4-BE49-F238E27FC236}">
                <a16:creationId xmlns:a16="http://schemas.microsoft.com/office/drawing/2014/main" id="{1DDF572E-ED10-4F16-BC65-461F147F3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0" y="5479399"/>
            <a:ext cx="12192000" cy="1378601"/>
          </a:xfrm>
          <a:prstGeom prst="rect">
            <a:avLst/>
          </a:prstGeom>
        </p:spPr>
      </p:pic>
      <p:sp>
        <p:nvSpPr>
          <p:cNvPr id="7" name="MH_Entry_1">
            <a:hlinkClick r:id="" action="ppaction://noaction"/>
            <a:extLst>
              <a:ext uri="{FF2B5EF4-FFF2-40B4-BE49-F238E27FC236}">
                <a16:creationId xmlns:a16="http://schemas.microsoft.com/office/drawing/2014/main" id="{31E7BAAD-1AE9-4BDF-BF6D-DB8B0CF9B130}"/>
              </a:ext>
            </a:extLst>
          </p:cNvPr>
          <p:cNvSpPr>
            <a:spLocks noChangeArrowheads="1"/>
          </p:cNvSpPr>
          <p:nvPr>
            <p:custDataLst>
              <p:tags r:id="rId1"/>
            </p:custDataLst>
          </p:nvPr>
        </p:nvSpPr>
        <p:spPr bwMode="auto">
          <a:xfrm>
            <a:off x="4264538" y="498996"/>
            <a:ext cx="5048909" cy="74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ts val="0"/>
              </a:spcAft>
              <a:buClrTx/>
              <a:buSzTx/>
              <a:buFontTx/>
              <a:buNone/>
              <a:tabLst/>
              <a:defRPr/>
            </a:pPr>
            <a:r>
              <a:rPr lang="en-US" altLang="zh-CN" sz="5400" b="1" smtClean="0">
                <a:solidFill>
                  <a:prstClr val="black">
                    <a:lumMod val="95000"/>
                    <a:lumOff val="5000"/>
                  </a:prstClr>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sym typeface="字魂59号-创粗黑" panose="00000500000000000000" pitchFamily="2" charset="-122"/>
              </a:rPr>
              <a:t>Yêu cầu cần đạt</a:t>
            </a:r>
            <a:endParaRPr kumimoji="0" lang="zh-CN" altLang="en-US" sz="5400" b="1" i="0" u="none" strike="noStrike" kern="1200" cap="none" spc="0" normalizeH="0" baseline="0" noProof="0" dirty="0">
              <a:ln>
                <a:noFill/>
              </a:ln>
              <a:solidFill>
                <a:prstClr val="black">
                  <a:lumMod val="95000"/>
                  <a:lumOff val="5000"/>
                </a:prstClr>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sym typeface="字魂59号-创粗黑" panose="00000500000000000000" pitchFamily="2" charset="-122"/>
            </a:endParaRPr>
          </a:p>
        </p:txBody>
      </p:sp>
      <p:pic>
        <p:nvPicPr>
          <p:cNvPr id="8" name="图片 7">
            <a:extLst>
              <a:ext uri="{FF2B5EF4-FFF2-40B4-BE49-F238E27FC236}">
                <a16:creationId xmlns:a16="http://schemas.microsoft.com/office/drawing/2014/main" id="{C61AED09-17A8-4779-BE6D-9DC605FB3C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829969" cy="1125034"/>
          </a:xfrm>
          <a:prstGeom prst="rect">
            <a:avLst/>
          </a:prstGeom>
        </p:spPr>
      </p:pic>
      <p:pic>
        <p:nvPicPr>
          <p:cNvPr id="14" name="图片 13">
            <a:extLst>
              <a:ext uri="{FF2B5EF4-FFF2-40B4-BE49-F238E27FC236}">
                <a16:creationId xmlns:a16="http://schemas.microsoft.com/office/drawing/2014/main" id="{77F781D6-A66E-4F8A-9955-1EBA15A12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915257" y="1503747"/>
            <a:ext cx="1647567" cy="3975651"/>
          </a:xfrm>
          <a:prstGeom prst="rect">
            <a:avLst/>
          </a:prstGeom>
        </p:spPr>
      </p:pic>
      <p:sp>
        <p:nvSpPr>
          <p:cNvPr id="11" name="TextBox 10">
            <a:extLst>
              <a:ext uri="{FF2B5EF4-FFF2-40B4-BE49-F238E27FC236}">
                <a16:creationId xmlns:a16="http://schemas.microsoft.com/office/drawing/2014/main" id="{E474D57E-E818-4D32-A404-0A093922A954}"/>
              </a:ext>
            </a:extLst>
          </p:cNvPr>
          <p:cNvSpPr txBox="1"/>
          <p:nvPr/>
        </p:nvSpPr>
        <p:spPr>
          <a:xfrm>
            <a:off x="3562824" y="1949702"/>
            <a:ext cx="8430908" cy="584775"/>
          </a:xfrm>
          <a:prstGeom prst="rect">
            <a:avLst/>
          </a:prstGeom>
          <a:noFill/>
        </p:spPr>
        <p:txBody>
          <a:bodyPr wrap="square" rtlCol="0">
            <a:spAutoFit/>
          </a:bodyPr>
          <a:lstStyle/>
          <a:p>
            <a:pPr marL="457200" lvl="0" indent="-457200" defTabSz="1219170">
              <a:buFont typeface="Arial" panose="020B0604020202020204" pitchFamily="34" charset="0"/>
              <a:buChar char="•"/>
            </a:pP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ngữ</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rõ</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ràng</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chuyện</a:t>
            </a:r>
            <a:endParaRPr kumimoji="0" lang="zh-CN" alt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9767A90A-F37B-448A-9F46-7F472143F947}"/>
              </a:ext>
            </a:extLst>
          </p:cNvPr>
          <p:cNvSpPr txBox="1"/>
          <p:nvPr/>
        </p:nvSpPr>
        <p:spPr>
          <a:xfrm>
            <a:off x="3562824" y="2897393"/>
            <a:ext cx="8430908" cy="584775"/>
          </a:xfrm>
          <a:prstGeom prst="rect">
            <a:avLst/>
          </a:prstGeom>
          <a:noFill/>
        </p:spPr>
        <p:txBody>
          <a:bodyPr wrap="square" rtlCol="0">
            <a:spAutoFit/>
          </a:bodyPr>
          <a:lstStyle/>
          <a:p>
            <a:pPr marL="457200" lvl="0" indent="-457200" defTabSz="1219170">
              <a:buFont typeface="Arial" panose="020B0604020202020204" pitchFamily="34" charset="0"/>
              <a:buChar char="•"/>
            </a:pP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Biết</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lời</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điệu</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phù</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hợp</a:t>
            </a:r>
            <a:endParaRPr kumimoji="0" lang="zh-CN" alt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8FDBFA14-2D8D-4C33-92DE-410ADE4475DB}"/>
              </a:ext>
            </a:extLst>
          </p:cNvPr>
          <p:cNvSpPr txBox="1"/>
          <p:nvPr/>
        </p:nvSpPr>
        <p:spPr>
          <a:xfrm>
            <a:off x="3562824" y="3890568"/>
            <a:ext cx="8430908" cy="584775"/>
          </a:xfrm>
          <a:prstGeom prst="rect">
            <a:avLst/>
          </a:prstGeom>
          <a:noFill/>
        </p:spPr>
        <p:txBody>
          <a:bodyPr wrap="square" rtlCol="0">
            <a:spAutoFit/>
          </a:bodyPr>
          <a:lstStyle/>
          <a:p>
            <a:pPr marL="457200" lvl="0" indent="-457200" defTabSz="1219170">
              <a:buFont typeface="Arial" panose="020B0604020202020204" pitchFamily="34" charset="0"/>
              <a:buChar char="•"/>
            </a:pPr>
            <a:r>
              <a:rPr lang="vi-VN"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Trả lời được các câu hỏi của bài.</a:t>
            </a:r>
            <a:endParaRPr kumimoji="0" lang="zh-CN" alt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8AA1D65B-CB3C-4E20-B7AF-D32FA85F8315}"/>
              </a:ext>
            </a:extLst>
          </p:cNvPr>
          <p:cNvSpPr txBox="1"/>
          <p:nvPr/>
        </p:nvSpPr>
        <p:spPr>
          <a:xfrm>
            <a:off x="3562824" y="4693527"/>
            <a:ext cx="8430908" cy="584775"/>
          </a:xfrm>
          <a:prstGeom prst="rect">
            <a:avLst/>
          </a:prstGeom>
          <a:noFill/>
        </p:spPr>
        <p:txBody>
          <a:bodyPr wrap="square" rtlCol="0">
            <a:spAutoFit/>
          </a:bodyPr>
          <a:lstStyle/>
          <a:p>
            <a:pPr marL="457200" lvl="0" indent="-457200" defTabSz="1219170">
              <a:buFont typeface="Arial" panose="020B0604020202020204" pitchFamily="34" charset="0"/>
              <a:buChar char="•"/>
            </a:pPr>
            <a:r>
              <a:rPr lang="vi-VN" altLang="zh-CN"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Hiểu nội dung bài</a:t>
            </a:r>
            <a:endParaRPr kumimoji="0" lang="zh-CN" alt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0188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1"/>
                                        </p:tgtEl>
                                        <p:attrNameLst>
                                          <p:attrName>style.visibility</p:attrName>
                                        </p:attrNameLst>
                                      </p:cBhvr>
                                      <p:to>
                                        <p:strVal val="visible"/>
                                      </p:to>
                                    </p:set>
                                    <p:anim calcmode="discrete" valueType="clr">
                                      <p:cBhvr override="childStyle">
                                        <p:cTn id="20" dur="4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1" dur="40"/>
                                        <p:tgtEl>
                                          <p:spTgt spid="11"/>
                                        </p:tgtEl>
                                        <p:attrNameLst>
                                          <p:attrName>fillcolor</p:attrName>
                                        </p:attrNameLst>
                                      </p:cBhvr>
                                      <p:tavLst>
                                        <p:tav tm="0">
                                          <p:val>
                                            <p:clrVal>
                                              <a:schemeClr val="accent2"/>
                                            </p:clrVal>
                                          </p:val>
                                        </p:tav>
                                        <p:tav tm="50000">
                                          <p:val>
                                            <p:clrVal>
                                              <a:schemeClr val="hlink"/>
                                            </p:clrVal>
                                          </p:val>
                                        </p:tav>
                                      </p:tavLst>
                                    </p:anim>
                                    <p:set>
                                      <p:cBhvr>
                                        <p:cTn id="22" dur="40"/>
                                        <p:tgtEl>
                                          <p:spTgt spid="11"/>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80">
                                          <p:stCondLst>
                                            <p:cond delay="0"/>
                                          </p:stCondLst>
                                        </p:cTn>
                                        <p:tgtEl>
                                          <p:spTgt spid="11">
                                            <p:txEl>
                                              <p:pRg st="0" end="0"/>
                                            </p:txEl>
                                          </p:spTgt>
                                        </p:tgtEl>
                                      </p:cBhvr>
                                    </p:animEffect>
                                    <p:anim calcmode="lin" valueType="num">
                                      <p:cBhvr>
                                        <p:cTn id="2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xEl>
                                              <p:pRg st="0" end="0"/>
                                            </p:txEl>
                                          </p:spTgt>
                                        </p:tgtEl>
                                      </p:cBhvr>
                                      <p:to x="100000" y="60000"/>
                                    </p:animScale>
                                    <p:animScale>
                                      <p:cBhvr>
                                        <p:cTn id="34" dur="166" decel="50000">
                                          <p:stCondLst>
                                            <p:cond delay="676"/>
                                          </p:stCondLst>
                                        </p:cTn>
                                        <p:tgtEl>
                                          <p:spTgt spid="11">
                                            <p:txEl>
                                              <p:pRg st="0" end="0"/>
                                            </p:txEl>
                                          </p:spTgt>
                                        </p:tgtEl>
                                      </p:cBhvr>
                                      <p:to x="100000" y="100000"/>
                                    </p:animScale>
                                    <p:animScale>
                                      <p:cBhvr>
                                        <p:cTn id="35" dur="26">
                                          <p:stCondLst>
                                            <p:cond delay="1312"/>
                                          </p:stCondLst>
                                        </p:cTn>
                                        <p:tgtEl>
                                          <p:spTgt spid="11">
                                            <p:txEl>
                                              <p:pRg st="0" end="0"/>
                                            </p:txEl>
                                          </p:spTgt>
                                        </p:tgtEl>
                                      </p:cBhvr>
                                      <p:to x="100000" y="80000"/>
                                    </p:animScale>
                                    <p:animScale>
                                      <p:cBhvr>
                                        <p:cTn id="36" dur="166" decel="50000">
                                          <p:stCondLst>
                                            <p:cond delay="1338"/>
                                          </p:stCondLst>
                                        </p:cTn>
                                        <p:tgtEl>
                                          <p:spTgt spid="11">
                                            <p:txEl>
                                              <p:pRg st="0" end="0"/>
                                            </p:txEl>
                                          </p:spTgt>
                                        </p:tgtEl>
                                      </p:cBhvr>
                                      <p:to x="100000" y="100000"/>
                                    </p:animScale>
                                    <p:animScale>
                                      <p:cBhvr>
                                        <p:cTn id="37" dur="26">
                                          <p:stCondLst>
                                            <p:cond delay="1642"/>
                                          </p:stCondLst>
                                        </p:cTn>
                                        <p:tgtEl>
                                          <p:spTgt spid="11">
                                            <p:txEl>
                                              <p:pRg st="0" end="0"/>
                                            </p:txEl>
                                          </p:spTgt>
                                        </p:tgtEl>
                                      </p:cBhvr>
                                      <p:to x="100000" y="90000"/>
                                    </p:animScale>
                                    <p:animScale>
                                      <p:cBhvr>
                                        <p:cTn id="38" dur="166" decel="50000">
                                          <p:stCondLst>
                                            <p:cond delay="1668"/>
                                          </p:stCondLst>
                                        </p:cTn>
                                        <p:tgtEl>
                                          <p:spTgt spid="11">
                                            <p:txEl>
                                              <p:pRg st="0" end="0"/>
                                            </p:txEl>
                                          </p:spTgt>
                                        </p:tgtEl>
                                      </p:cBhvr>
                                      <p:to x="100000" y="100000"/>
                                    </p:animScale>
                                    <p:animScale>
                                      <p:cBhvr>
                                        <p:cTn id="39" dur="26">
                                          <p:stCondLst>
                                            <p:cond delay="1808"/>
                                          </p:stCondLst>
                                        </p:cTn>
                                        <p:tgtEl>
                                          <p:spTgt spid="11">
                                            <p:txEl>
                                              <p:pRg st="0" end="0"/>
                                            </p:txEl>
                                          </p:spTgt>
                                        </p:tgtEl>
                                      </p:cBhvr>
                                      <p:to x="100000" y="95000"/>
                                    </p:animScale>
                                    <p:animScale>
                                      <p:cBhvr>
                                        <p:cTn id="40" dur="166" decel="50000">
                                          <p:stCondLst>
                                            <p:cond delay="1834"/>
                                          </p:stCondLst>
                                        </p:cTn>
                                        <p:tgtEl>
                                          <p:spTgt spid="11">
                                            <p:txEl>
                                              <p:pRg st="0" end="0"/>
                                            </p:txEl>
                                          </p:spTgt>
                                        </p:tgtEl>
                                      </p:cBhvr>
                                      <p:to x="100000" y="100000"/>
                                    </p:animScale>
                                  </p:childTnLst>
                                </p:cTn>
                              </p:par>
                            </p:childTnLst>
                          </p:cTn>
                        </p:par>
                        <p:par>
                          <p:cTn id="41" fill="hold">
                            <p:stCondLst>
                              <p:cond delay="200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15"/>
                                        </p:tgtEl>
                                        <p:attrNameLst>
                                          <p:attrName>style.visibility</p:attrName>
                                        </p:attrNameLst>
                                      </p:cBhvr>
                                      <p:to>
                                        <p:strVal val="visible"/>
                                      </p:to>
                                    </p:set>
                                    <p:anim calcmode="discrete" valueType="clr">
                                      <p:cBhvr override="childStyle">
                                        <p:cTn id="44" dur="4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5" dur="40"/>
                                        <p:tgtEl>
                                          <p:spTgt spid="15"/>
                                        </p:tgtEl>
                                        <p:attrNameLst>
                                          <p:attrName>fillcolor</p:attrName>
                                        </p:attrNameLst>
                                      </p:cBhvr>
                                      <p:tavLst>
                                        <p:tav tm="0">
                                          <p:val>
                                            <p:clrVal>
                                              <a:schemeClr val="accent2"/>
                                            </p:clrVal>
                                          </p:val>
                                        </p:tav>
                                        <p:tav tm="50000">
                                          <p:val>
                                            <p:clrVal>
                                              <a:schemeClr val="hlink"/>
                                            </p:clrVal>
                                          </p:val>
                                        </p:tav>
                                      </p:tavLst>
                                    </p:anim>
                                    <p:set>
                                      <p:cBhvr>
                                        <p:cTn id="46" dur="40"/>
                                        <p:tgtEl>
                                          <p:spTgt spid="15"/>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wipe(down)">
                                      <p:cBhvr>
                                        <p:cTn id="51" dur="580">
                                          <p:stCondLst>
                                            <p:cond delay="0"/>
                                          </p:stCondLst>
                                        </p:cTn>
                                        <p:tgtEl>
                                          <p:spTgt spid="15">
                                            <p:txEl>
                                              <p:pRg st="0" end="0"/>
                                            </p:txEl>
                                          </p:spTgt>
                                        </p:tgtEl>
                                      </p:cBhvr>
                                    </p:animEffect>
                                    <p:anim calcmode="lin" valueType="num">
                                      <p:cBhvr>
                                        <p:cTn id="52" dur="1822" tmFilter="0,0; 0.14,0.36; 0.43,0.73; 0.71,0.91; 1.0,1.0">
                                          <p:stCondLst>
                                            <p:cond delay="0"/>
                                          </p:stCondLst>
                                        </p:cTn>
                                        <p:tgtEl>
                                          <p:spTgt spid="15">
                                            <p:txEl>
                                              <p:pRg st="0" end="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
                                            <p:txEl>
                                              <p:pRg st="0" end="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
                                            <p:txEl>
                                              <p:pRg st="0" end="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
                                            <p:txEl>
                                              <p:pRg st="0" end="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
                                            <p:txEl>
                                              <p:pRg st="0" end="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15">
                                            <p:txEl>
                                              <p:pRg st="0" end="0"/>
                                            </p:txEl>
                                          </p:spTgt>
                                        </p:tgtEl>
                                      </p:cBhvr>
                                      <p:to x="100000" y="60000"/>
                                    </p:animScale>
                                    <p:animScale>
                                      <p:cBhvr>
                                        <p:cTn id="58" dur="166" decel="50000">
                                          <p:stCondLst>
                                            <p:cond delay="676"/>
                                          </p:stCondLst>
                                        </p:cTn>
                                        <p:tgtEl>
                                          <p:spTgt spid="15">
                                            <p:txEl>
                                              <p:pRg st="0" end="0"/>
                                            </p:txEl>
                                          </p:spTgt>
                                        </p:tgtEl>
                                      </p:cBhvr>
                                      <p:to x="100000" y="100000"/>
                                    </p:animScale>
                                    <p:animScale>
                                      <p:cBhvr>
                                        <p:cTn id="59" dur="26">
                                          <p:stCondLst>
                                            <p:cond delay="1312"/>
                                          </p:stCondLst>
                                        </p:cTn>
                                        <p:tgtEl>
                                          <p:spTgt spid="15">
                                            <p:txEl>
                                              <p:pRg st="0" end="0"/>
                                            </p:txEl>
                                          </p:spTgt>
                                        </p:tgtEl>
                                      </p:cBhvr>
                                      <p:to x="100000" y="80000"/>
                                    </p:animScale>
                                    <p:animScale>
                                      <p:cBhvr>
                                        <p:cTn id="60" dur="166" decel="50000">
                                          <p:stCondLst>
                                            <p:cond delay="1338"/>
                                          </p:stCondLst>
                                        </p:cTn>
                                        <p:tgtEl>
                                          <p:spTgt spid="15">
                                            <p:txEl>
                                              <p:pRg st="0" end="0"/>
                                            </p:txEl>
                                          </p:spTgt>
                                        </p:tgtEl>
                                      </p:cBhvr>
                                      <p:to x="100000" y="100000"/>
                                    </p:animScale>
                                    <p:animScale>
                                      <p:cBhvr>
                                        <p:cTn id="61" dur="26">
                                          <p:stCondLst>
                                            <p:cond delay="1642"/>
                                          </p:stCondLst>
                                        </p:cTn>
                                        <p:tgtEl>
                                          <p:spTgt spid="15">
                                            <p:txEl>
                                              <p:pRg st="0" end="0"/>
                                            </p:txEl>
                                          </p:spTgt>
                                        </p:tgtEl>
                                      </p:cBhvr>
                                      <p:to x="100000" y="90000"/>
                                    </p:animScale>
                                    <p:animScale>
                                      <p:cBhvr>
                                        <p:cTn id="62" dur="166" decel="50000">
                                          <p:stCondLst>
                                            <p:cond delay="1668"/>
                                          </p:stCondLst>
                                        </p:cTn>
                                        <p:tgtEl>
                                          <p:spTgt spid="15">
                                            <p:txEl>
                                              <p:pRg st="0" end="0"/>
                                            </p:txEl>
                                          </p:spTgt>
                                        </p:tgtEl>
                                      </p:cBhvr>
                                      <p:to x="100000" y="100000"/>
                                    </p:animScale>
                                    <p:animScale>
                                      <p:cBhvr>
                                        <p:cTn id="63" dur="26">
                                          <p:stCondLst>
                                            <p:cond delay="1808"/>
                                          </p:stCondLst>
                                        </p:cTn>
                                        <p:tgtEl>
                                          <p:spTgt spid="15">
                                            <p:txEl>
                                              <p:pRg st="0" end="0"/>
                                            </p:txEl>
                                          </p:spTgt>
                                        </p:tgtEl>
                                      </p:cBhvr>
                                      <p:to x="100000" y="95000"/>
                                    </p:animScale>
                                    <p:animScale>
                                      <p:cBhvr>
                                        <p:cTn id="64" dur="166" decel="50000">
                                          <p:stCondLst>
                                            <p:cond delay="1834"/>
                                          </p:stCondLst>
                                        </p:cTn>
                                        <p:tgtEl>
                                          <p:spTgt spid="15">
                                            <p:txEl>
                                              <p:pRg st="0" end="0"/>
                                            </p:txEl>
                                          </p:spTgt>
                                        </p:tgtEl>
                                      </p:cBhvr>
                                      <p:to x="100000" y="100000"/>
                                    </p:animScale>
                                  </p:childTnLst>
                                </p:cTn>
                              </p:par>
                            </p:childTnLst>
                          </p:cTn>
                        </p:par>
                        <p:par>
                          <p:cTn id="65" fill="hold">
                            <p:stCondLst>
                              <p:cond delay="2000"/>
                            </p:stCondLst>
                            <p:childTnLst>
                              <p:par>
                                <p:cTn id="66" presetID="27" presetClass="entr" presetSubtype="0" fill="hold" grpId="0" nodeType="afterEffect">
                                  <p:stCondLst>
                                    <p:cond delay="0"/>
                                  </p:stCondLst>
                                  <p:iterate type="lt">
                                    <p:tmPct val="50000"/>
                                  </p:iterate>
                                  <p:childTnLst>
                                    <p:set>
                                      <p:cBhvr>
                                        <p:cTn id="67" dur="1" fill="hold">
                                          <p:stCondLst>
                                            <p:cond delay="0"/>
                                          </p:stCondLst>
                                        </p:cTn>
                                        <p:tgtEl>
                                          <p:spTgt spid="16"/>
                                        </p:tgtEl>
                                        <p:attrNameLst>
                                          <p:attrName>style.visibility</p:attrName>
                                        </p:attrNameLst>
                                      </p:cBhvr>
                                      <p:to>
                                        <p:strVal val="visible"/>
                                      </p:to>
                                    </p:set>
                                    <p:anim calcmode="discrete" valueType="clr">
                                      <p:cBhvr override="childStyle">
                                        <p:cTn id="68" dur="4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69" dur="40"/>
                                        <p:tgtEl>
                                          <p:spTgt spid="16"/>
                                        </p:tgtEl>
                                        <p:attrNameLst>
                                          <p:attrName>fillcolor</p:attrName>
                                        </p:attrNameLst>
                                      </p:cBhvr>
                                      <p:tavLst>
                                        <p:tav tm="0">
                                          <p:val>
                                            <p:clrVal>
                                              <a:schemeClr val="accent2"/>
                                            </p:clrVal>
                                          </p:val>
                                        </p:tav>
                                        <p:tav tm="50000">
                                          <p:val>
                                            <p:clrVal>
                                              <a:schemeClr val="hlink"/>
                                            </p:clrVal>
                                          </p:val>
                                        </p:tav>
                                      </p:tavLst>
                                    </p:anim>
                                    <p:set>
                                      <p:cBhvr>
                                        <p:cTn id="70" dur="40"/>
                                        <p:tgtEl>
                                          <p:spTgt spid="16"/>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6">
                                            <p:txEl>
                                              <p:pRg st="0" end="0"/>
                                            </p:txEl>
                                          </p:spTgt>
                                        </p:tgtEl>
                                        <p:attrNameLst>
                                          <p:attrName>style.visibility</p:attrName>
                                        </p:attrNameLst>
                                      </p:cBhvr>
                                      <p:to>
                                        <p:strVal val="visible"/>
                                      </p:to>
                                    </p:set>
                                    <p:animEffect transition="in" filter="wipe(down)">
                                      <p:cBhvr>
                                        <p:cTn id="75" dur="580">
                                          <p:stCondLst>
                                            <p:cond delay="0"/>
                                          </p:stCondLst>
                                        </p:cTn>
                                        <p:tgtEl>
                                          <p:spTgt spid="16">
                                            <p:txEl>
                                              <p:pRg st="0" end="0"/>
                                            </p:txEl>
                                          </p:spTgt>
                                        </p:tgtEl>
                                      </p:cBhvr>
                                    </p:animEffect>
                                    <p:anim calcmode="lin" valueType="num">
                                      <p:cBhvr>
                                        <p:cTn id="76"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16">
                                            <p:txEl>
                                              <p:pRg st="0" end="0"/>
                                            </p:txEl>
                                          </p:spTgt>
                                        </p:tgtEl>
                                      </p:cBhvr>
                                      <p:to x="100000" y="60000"/>
                                    </p:animScale>
                                    <p:animScale>
                                      <p:cBhvr>
                                        <p:cTn id="82" dur="166" decel="50000">
                                          <p:stCondLst>
                                            <p:cond delay="676"/>
                                          </p:stCondLst>
                                        </p:cTn>
                                        <p:tgtEl>
                                          <p:spTgt spid="16">
                                            <p:txEl>
                                              <p:pRg st="0" end="0"/>
                                            </p:txEl>
                                          </p:spTgt>
                                        </p:tgtEl>
                                      </p:cBhvr>
                                      <p:to x="100000" y="100000"/>
                                    </p:animScale>
                                    <p:animScale>
                                      <p:cBhvr>
                                        <p:cTn id="83" dur="26">
                                          <p:stCondLst>
                                            <p:cond delay="1312"/>
                                          </p:stCondLst>
                                        </p:cTn>
                                        <p:tgtEl>
                                          <p:spTgt spid="16">
                                            <p:txEl>
                                              <p:pRg st="0" end="0"/>
                                            </p:txEl>
                                          </p:spTgt>
                                        </p:tgtEl>
                                      </p:cBhvr>
                                      <p:to x="100000" y="80000"/>
                                    </p:animScale>
                                    <p:animScale>
                                      <p:cBhvr>
                                        <p:cTn id="84" dur="166" decel="50000">
                                          <p:stCondLst>
                                            <p:cond delay="1338"/>
                                          </p:stCondLst>
                                        </p:cTn>
                                        <p:tgtEl>
                                          <p:spTgt spid="16">
                                            <p:txEl>
                                              <p:pRg st="0" end="0"/>
                                            </p:txEl>
                                          </p:spTgt>
                                        </p:tgtEl>
                                      </p:cBhvr>
                                      <p:to x="100000" y="100000"/>
                                    </p:animScale>
                                    <p:animScale>
                                      <p:cBhvr>
                                        <p:cTn id="85" dur="26">
                                          <p:stCondLst>
                                            <p:cond delay="1642"/>
                                          </p:stCondLst>
                                        </p:cTn>
                                        <p:tgtEl>
                                          <p:spTgt spid="16">
                                            <p:txEl>
                                              <p:pRg st="0" end="0"/>
                                            </p:txEl>
                                          </p:spTgt>
                                        </p:tgtEl>
                                      </p:cBhvr>
                                      <p:to x="100000" y="90000"/>
                                    </p:animScale>
                                    <p:animScale>
                                      <p:cBhvr>
                                        <p:cTn id="86" dur="166" decel="50000">
                                          <p:stCondLst>
                                            <p:cond delay="1668"/>
                                          </p:stCondLst>
                                        </p:cTn>
                                        <p:tgtEl>
                                          <p:spTgt spid="16">
                                            <p:txEl>
                                              <p:pRg st="0" end="0"/>
                                            </p:txEl>
                                          </p:spTgt>
                                        </p:tgtEl>
                                      </p:cBhvr>
                                      <p:to x="100000" y="100000"/>
                                    </p:animScale>
                                    <p:animScale>
                                      <p:cBhvr>
                                        <p:cTn id="87" dur="26">
                                          <p:stCondLst>
                                            <p:cond delay="1808"/>
                                          </p:stCondLst>
                                        </p:cTn>
                                        <p:tgtEl>
                                          <p:spTgt spid="16">
                                            <p:txEl>
                                              <p:pRg st="0" end="0"/>
                                            </p:txEl>
                                          </p:spTgt>
                                        </p:tgtEl>
                                      </p:cBhvr>
                                      <p:to x="100000" y="95000"/>
                                    </p:animScale>
                                    <p:animScale>
                                      <p:cBhvr>
                                        <p:cTn id="88" dur="166" decel="50000">
                                          <p:stCondLst>
                                            <p:cond delay="1834"/>
                                          </p:stCondLst>
                                        </p:cTn>
                                        <p:tgtEl>
                                          <p:spTgt spid="16">
                                            <p:txEl>
                                              <p:pRg st="0" end="0"/>
                                            </p:txEl>
                                          </p:spTgt>
                                        </p:tgtEl>
                                      </p:cBhvr>
                                      <p:to x="100000" y="100000"/>
                                    </p:animScale>
                                  </p:childTnLst>
                                </p:cTn>
                              </p:par>
                            </p:childTnLst>
                          </p:cTn>
                        </p:par>
                        <p:par>
                          <p:cTn id="89" fill="hold">
                            <p:stCondLst>
                              <p:cond delay="2000"/>
                            </p:stCondLst>
                            <p:childTnLst>
                              <p:par>
                                <p:cTn id="90" presetID="27" presetClass="entr" presetSubtype="0" fill="hold" grpId="0" nodeType="afterEffect">
                                  <p:stCondLst>
                                    <p:cond delay="0"/>
                                  </p:stCondLst>
                                  <p:iterate type="lt">
                                    <p:tmPct val="50000"/>
                                  </p:iterate>
                                  <p:childTnLst>
                                    <p:set>
                                      <p:cBhvr>
                                        <p:cTn id="91" dur="1" fill="hold">
                                          <p:stCondLst>
                                            <p:cond delay="0"/>
                                          </p:stCondLst>
                                        </p:cTn>
                                        <p:tgtEl>
                                          <p:spTgt spid="17"/>
                                        </p:tgtEl>
                                        <p:attrNameLst>
                                          <p:attrName>style.visibility</p:attrName>
                                        </p:attrNameLst>
                                      </p:cBhvr>
                                      <p:to>
                                        <p:strVal val="visible"/>
                                      </p:to>
                                    </p:set>
                                    <p:anim calcmode="discrete" valueType="clr">
                                      <p:cBhvr override="childStyle">
                                        <p:cTn id="92" dur="4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93" dur="40"/>
                                        <p:tgtEl>
                                          <p:spTgt spid="17"/>
                                        </p:tgtEl>
                                        <p:attrNameLst>
                                          <p:attrName>fillcolor</p:attrName>
                                        </p:attrNameLst>
                                      </p:cBhvr>
                                      <p:tavLst>
                                        <p:tav tm="0">
                                          <p:val>
                                            <p:clrVal>
                                              <a:schemeClr val="accent2"/>
                                            </p:clrVal>
                                          </p:val>
                                        </p:tav>
                                        <p:tav tm="50000">
                                          <p:val>
                                            <p:clrVal>
                                              <a:schemeClr val="hlink"/>
                                            </p:clrVal>
                                          </p:val>
                                        </p:tav>
                                      </p:tavLst>
                                    </p:anim>
                                    <p:set>
                                      <p:cBhvr>
                                        <p:cTn id="94" dur="40"/>
                                        <p:tgtEl>
                                          <p:spTgt spid="17"/>
                                        </p:tgtEl>
                                        <p:attrNameLst>
                                          <p:attrName>fill.type</p:attrName>
                                        </p:attrNameLst>
                                      </p:cBhvr>
                                      <p:to>
                                        <p:strVal val="solid"/>
                                      </p:to>
                                    </p:se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nodeType="clickEffect">
                                  <p:stCondLst>
                                    <p:cond delay="0"/>
                                  </p:stCondLst>
                                  <p:childTnLst>
                                    <p:set>
                                      <p:cBhvr>
                                        <p:cTn id="98" dur="1" fill="hold">
                                          <p:stCondLst>
                                            <p:cond delay="0"/>
                                          </p:stCondLst>
                                        </p:cTn>
                                        <p:tgtEl>
                                          <p:spTgt spid="17">
                                            <p:txEl>
                                              <p:pRg st="0" end="0"/>
                                            </p:txEl>
                                          </p:spTgt>
                                        </p:tgtEl>
                                        <p:attrNameLst>
                                          <p:attrName>style.visibility</p:attrName>
                                        </p:attrNameLst>
                                      </p:cBhvr>
                                      <p:to>
                                        <p:strVal val="visible"/>
                                      </p:to>
                                    </p:set>
                                    <p:animEffect transition="in" filter="wipe(down)">
                                      <p:cBhvr>
                                        <p:cTn id="99" dur="580">
                                          <p:stCondLst>
                                            <p:cond delay="0"/>
                                          </p:stCondLst>
                                        </p:cTn>
                                        <p:tgtEl>
                                          <p:spTgt spid="17">
                                            <p:txEl>
                                              <p:pRg st="0" end="0"/>
                                            </p:txEl>
                                          </p:spTgt>
                                        </p:tgtEl>
                                      </p:cBhvr>
                                    </p:animEffect>
                                    <p:anim calcmode="lin" valueType="num">
                                      <p:cBhvr>
                                        <p:cTn id="100" dur="1822"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7">
                                            <p:txEl>
                                              <p:pRg st="0" end="0"/>
                                            </p:txEl>
                                          </p:spTgt>
                                        </p:tgtEl>
                                        <p:attrNameLst>
                                          <p:attrName>ppt_y</p:attrName>
                                        </p:attrNameLst>
                                      </p:cBhvr>
                                      <p:tavLst>
                                        <p:tav tm="0" fmla="#ppt_y-sin(pi*$)/81">
                                          <p:val>
                                            <p:fltVal val="0"/>
                                          </p:val>
                                        </p:tav>
                                        <p:tav tm="100000">
                                          <p:val>
                                            <p:fltVal val="1"/>
                                          </p:val>
                                        </p:tav>
                                      </p:tavLst>
                                    </p:anim>
                                    <p:animScale>
                                      <p:cBhvr>
                                        <p:cTn id="105" dur="26">
                                          <p:stCondLst>
                                            <p:cond delay="650"/>
                                          </p:stCondLst>
                                        </p:cTn>
                                        <p:tgtEl>
                                          <p:spTgt spid="17">
                                            <p:txEl>
                                              <p:pRg st="0" end="0"/>
                                            </p:txEl>
                                          </p:spTgt>
                                        </p:tgtEl>
                                      </p:cBhvr>
                                      <p:to x="100000" y="60000"/>
                                    </p:animScale>
                                    <p:animScale>
                                      <p:cBhvr>
                                        <p:cTn id="106" dur="166" decel="50000">
                                          <p:stCondLst>
                                            <p:cond delay="676"/>
                                          </p:stCondLst>
                                        </p:cTn>
                                        <p:tgtEl>
                                          <p:spTgt spid="17">
                                            <p:txEl>
                                              <p:pRg st="0" end="0"/>
                                            </p:txEl>
                                          </p:spTgt>
                                        </p:tgtEl>
                                      </p:cBhvr>
                                      <p:to x="100000" y="100000"/>
                                    </p:animScale>
                                    <p:animScale>
                                      <p:cBhvr>
                                        <p:cTn id="107" dur="26">
                                          <p:stCondLst>
                                            <p:cond delay="1312"/>
                                          </p:stCondLst>
                                        </p:cTn>
                                        <p:tgtEl>
                                          <p:spTgt spid="17">
                                            <p:txEl>
                                              <p:pRg st="0" end="0"/>
                                            </p:txEl>
                                          </p:spTgt>
                                        </p:tgtEl>
                                      </p:cBhvr>
                                      <p:to x="100000" y="80000"/>
                                    </p:animScale>
                                    <p:animScale>
                                      <p:cBhvr>
                                        <p:cTn id="108" dur="166" decel="50000">
                                          <p:stCondLst>
                                            <p:cond delay="1338"/>
                                          </p:stCondLst>
                                        </p:cTn>
                                        <p:tgtEl>
                                          <p:spTgt spid="17">
                                            <p:txEl>
                                              <p:pRg st="0" end="0"/>
                                            </p:txEl>
                                          </p:spTgt>
                                        </p:tgtEl>
                                      </p:cBhvr>
                                      <p:to x="100000" y="100000"/>
                                    </p:animScale>
                                    <p:animScale>
                                      <p:cBhvr>
                                        <p:cTn id="109" dur="26">
                                          <p:stCondLst>
                                            <p:cond delay="1642"/>
                                          </p:stCondLst>
                                        </p:cTn>
                                        <p:tgtEl>
                                          <p:spTgt spid="17">
                                            <p:txEl>
                                              <p:pRg st="0" end="0"/>
                                            </p:txEl>
                                          </p:spTgt>
                                        </p:tgtEl>
                                      </p:cBhvr>
                                      <p:to x="100000" y="90000"/>
                                    </p:animScale>
                                    <p:animScale>
                                      <p:cBhvr>
                                        <p:cTn id="110" dur="166" decel="50000">
                                          <p:stCondLst>
                                            <p:cond delay="1668"/>
                                          </p:stCondLst>
                                        </p:cTn>
                                        <p:tgtEl>
                                          <p:spTgt spid="17">
                                            <p:txEl>
                                              <p:pRg st="0" end="0"/>
                                            </p:txEl>
                                          </p:spTgt>
                                        </p:tgtEl>
                                      </p:cBhvr>
                                      <p:to x="100000" y="100000"/>
                                    </p:animScale>
                                    <p:animScale>
                                      <p:cBhvr>
                                        <p:cTn id="111" dur="26">
                                          <p:stCondLst>
                                            <p:cond delay="1808"/>
                                          </p:stCondLst>
                                        </p:cTn>
                                        <p:tgtEl>
                                          <p:spTgt spid="17">
                                            <p:txEl>
                                              <p:pRg st="0" end="0"/>
                                            </p:txEl>
                                          </p:spTgt>
                                        </p:tgtEl>
                                      </p:cBhvr>
                                      <p:to x="100000" y="95000"/>
                                    </p:animScale>
                                    <p:animScale>
                                      <p:cBhvr>
                                        <p:cTn id="112" dur="166" decel="50000">
                                          <p:stCondLst>
                                            <p:cond delay="1834"/>
                                          </p:stCondLst>
                                        </p:cTn>
                                        <p:tgtEl>
                                          <p:spTgt spid="1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2423603" cy="6858000"/>
          </a:xfrm>
          <a:prstGeom prst="rect">
            <a:avLst/>
          </a:prstGeom>
        </p:spPr>
      </p:pic>
      <p:pic>
        <p:nvPicPr>
          <p:cNvPr id="6" name="Picture 5">
            <a:extLst>
              <a:ext uri="{FF2B5EF4-FFF2-40B4-BE49-F238E27FC236}">
                <a16:creationId xmlns:a16="http://schemas.microsoft.com/office/drawing/2014/main" id="{32A0D8D7-4425-44AA-953B-86C907E2D69D}"/>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963122" y="8383"/>
            <a:ext cx="1016471" cy="535708"/>
          </a:xfrm>
          <a:prstGeom prst="rect">
            <a:avLst/>
          </a:prstGeom>
        </p:spPr>
      </p:pic>
      <p:sp>
        <p:nvSpPr>
          <p:cNvPr id="7" name="TextBox 6">
            <a:extLst>
              <a:ext uri="{FF2B5EF4-FFF2-40B4-BE49-F238E27FC236}">
                <a16:creationId xmlns:a16="http://schemas.microsoft.com/office/drawing/2014/main" id="{7369C638-83C4-4C9E-8C8D-5F34F19FECDB}"/>
              </a:ext>
            </a:extLst>
          </p:cNvPr>
          <p:cNvSpPr txBox="1"/>
          <p:nvPr/>
        </p:nvSpPr>
        <p:spPr>
          <a:xfrm>
            <a:off x="2059620" y="496000"/>
            <a:ext cx="9898602" cy="730200"/>
          </a:xfrm>
          <a:prstGeom prst="rect">
            <a:avLst/>
          </a:prstGeom>
          <a:noFill/>
        </p:spPr>
        <p:txBody>
          <a:bodyPr wrap="square" rtlCol="0">
            <a:spAutoFit/>
          </a:bodyPr>
          <a:lstStyle/>
          <a:p>
            <a:pPr>
              <a:lnSpc>
                <a:spcPct val="150000"/>
              </a:lnSpc>
            </a:pP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vi-VN" sz="3200" dirty="0">
                <a:latin typeface="Arial-Rounded" panose="020B0500000000000000" pitchFamily="34" charset="0"/>
                <a:ea typeface="Arial-Rounded" panose="020B0500000000000000" pitchFamily="34" charset="0"/>
                <a:cs typeface="Arial-Rounded" panose="020B0500000000000000" pitchFamily="34" charset="0"/>
              </a:rPr>
              <a:t>Bạn nhỏ trong bài hát được ai khen?</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EE78A62F-4BB2-4F4E-8BD6-F3A2012BD74F}"/>
              </a:ext>
            </a:extLst>
          </p:cNvPr>
          <p:cNvSpPr txBox="1"/>
          <p:nvPr/>
        </p:nvSpPr>
        <p:spPr>
          <a:xfrm>
            <a:off x="1917577" y="1078521"/>
            <a:ext cx="10138299" cy="730200"/>
          </a:xfrm>
          <a:prstGeom prst="rect">
            <a:avLst/>
          </a:prstGeom>
          <a:noFill/>
        </p:spPr>
        <p:txBody>
          <a:bodyPr wrap="square" rtlCol="0">
            <a:spAutoFit/>
          </a:bodyPr>
          <a:lstStyle/>
          <a:p>
            <a:pPr>
              <a:lnSpc>
                <a:spcPct val="150000"/>
              </a:lnSpc>
            </a:pP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vi-VN" sz="3200" dirty="0">
                <a:latin typeface="Arial-Rounded" panose="020B0500000000000000" pitchFamily="34" charset="0"/>
                <a:ea typeface="Arial-Rounded" panose="020B0500000000000000" pitchFamily="34" charset="0"/>
                <a:cs typeface="Arial-Rounded" panose="020B0500000000000000" pitchFamily="34" charset="0"/>
              </a:rPr>
              <a:t>Những việc làm nào của bạn nhỏ được cô khen?</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2A8D2258-DC71-41B8-A8C9-2D6BC790A684}"/>
              </a:ext>
            </a:extLst>
          </p:cNvPr>
          <p:cNvSpPr txBox="1"/>
          <p:nvPr/>
        </p:nvSpPr>
        <p:spPr>
          <a:xfrm>
            <a:off x="3471357" y="-117100"/>
            <a:ext cx="8124690" cy="730200"/>
          </a:xfrm>
          <a:prstGeom prst="rect">
            <a:avLst/>
          </a:prstGeom>
          <a:noFill/>
        </p:spPr>
        <p:txBody>
          <a:bodyPr wrap="square" rtlCol="0">
            <a:spAutoFit/>
          </a:bodyPr>
          <a:lstStyle/>
          <a:p>
            <a:pPr algn="ctr">
              <a:lnSpc>
                <a:spcPct val="150000"/>
              </a:lnSpc>
            </a:pPr>
            <a:r>
              <a:rPr lang="vi-VN" sz="3200" b="1" dirty="0">
                <a:solidFill>
                  <a:srgbClr val="17479D"/>
                </a:solidFill>
                <a:latin typeface="Arial-Rounded" panose="020B0500000000000000" pitchFamily="34" charset="0"/>
                <a:ea typeface="Arial-Rounded" panose="020B0500000000000000" pitchFamily="34" charset="0"/>
                <a:cs typeface="Arial-Rounded" panose="020B0500000000000000" pitchFamily="34" charset="0"/>
              </a:rPr>
              <a:t>Xem video bài hát sau rồi trả lời câu hỏi</a:t>
            </a:r>
            <a:endParaRPr lang="vi-VN" sz="3200" dirty="0">
              <a:solidFill>
                <a:srgbClr val="17479D"/>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216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4243526"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Thầy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giáo nói: “Chúng ta cần học cách giao tiếp tự tin. Vì thế hôm nay chúng ta sẽ tập nói trước lớp về bất cứ điều gì mình thích.”</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Quang được mời lên nói đầu tiên. Cậu lúng túng, đỏ mặt. Quang cảm thấy nói với bạn bên cạnh thì dễ, nhưng nói trước cả lớp thì sao mà khó thế. Thầy bảo: “Em cố nhớ xem, sáng nay ngủ dậy, em đã làm gì?”</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Quang ngập ngừng, vừa nói vừa gãi đầu: “Em...”.</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Thầy giáo nhắc: “Rồi gì nữa?”.</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Quang lại gãi đầu: “À...ờ...Em ngủ dậy.”. Và cậu nói tiếp: “Rồi...ờ...”.</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Thầy giáo mỉm cười, kiên nhẫn nghe Quang nói. Thầy bảo: “Thế là được rồi đấy!”</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Nhưng Quang chưa chịu về chỗ. Bỗng cậu nói to: “Rồi sau đó...ờ</a:t>
            </a:r>
            <a:r>
              <a:rPr lang="vi-VN"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lang="vi-VN"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Quang thở mạnh một hơi rồi nói tiếp: “Mẹ... ờ... bảo: Con đánh răng </a:t>
            </a:r>
            <a:r>
              <a:rPr lang="vi-VN"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là em đánh răng.”. Thầy giáo vỗ tay. Cả lớp vỗ tay theo. Cuối cùng, Quang nói với giọng rất tự tin: “Sau đó bố đưa em đi học.”.</a:t>
            </a:r>
          </a:p>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Thầy giáo vỗ tay. Các bạn vỗ tay theo. Quang cũng vỗ tay. Cả lớp tràn ngập tiếng vỗ tay.</a:t>
            </a:r>
          </a:p>
          <a:p>
            <a:pPr lvl="0" algn="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(Phỏng theo Tốt-tô-chan, cô bé bên cửa sổ)</a:t>
            </a:r>
          </a:p>
        </p:txBody>
      </p:sp>
      <p:sp>
        <p:nvSpPr>
          <p:cNvPr id="5" name="Cloud 4">
            <a:extLst>
              <a:ext uri="{FF2B5EF4-FFF2-40B4-BE49-F238E27FC236}">
                <a16:creationId xmlns:a16="http://schemas.microsoft.com/office/drawing/2014/main" id="{46BD69A6-D922-49CA-8944-19A7E77C6509}"/>
              </a:ext>
            </a:extLst>
          </p:cNvPr>
          <p:cNvSpPr/>
          <p:nvPr/>
        </p:nvSpPr>
        <p:spPr>
          <a:xfrm>
            <a:off x="9907480" y="155606"/>
            <a:ext cx="2284520" cy="1127464"/>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
                <a:cs typeface="+mn-cs"/>
              </a:rPr>
              <a:t>Đọc</a:t>
            </a:r>
            <a:r>
              <a:rPr kumimoji="0" lang="en-US" sz="3200" b="0" i="0" u="none" strike="noStrike" kern="1200" cap="none" spc="0" normalizeH="0" baseline="0" noProof="0" dirty="0">
                <a:ln>
                  <a:noFill/>
                </a:ln>
                <a:solidFill>
                  <a:prstClr val="white"/>
                </a:solidFill>
                <a:effectLst/>
                <a:uLnTx/>
                <a:uFillTx/>
                <a:latin typeface="Arial"/>
                <a:cs typeface="+mn-cs"/>
              </a:rPr>
              <a:t> </a:t>
            </a:r>
            <a:r>
              <a:rPr kumimoji="0" lang="en-US" sz="3200" b="0" i="0" u="none" strike="noStrike" kern="1200" cap="none" spc="0" normalizeH="0" baseline="0" noProof="0" dirty="0" err="1">
                <a:ln>
                  <a:noFill/>
                </a:ln>
                <a:solidFill>
                  <a:prstClr val="white"/>
                </a:solidFill>
                <a:effectLst/>
                <a:uLnTx/>
                <a:uFillTx/>
                <a:latin typeface="Arial"/>
                <a:cs typeface="+mn-cs"/>
              </a:rPr>
              <a:t>mẫu</a:t>
            </a:r>
            <a:endParaRPr kumimoji="0" lang="en-US" sz="3200" b="0" i="0" u="none" strike="noStrike" kern="1200" cap="none" spc="0" normalizeH="0" baseline="0" noProof="0" dirty="0">
              <a:ln>
                <a:noFill/>
              </a:ln>
              <a:solidFill>
                <a:prstClr val="white"/>
              </a:solidFill>
              <a:effectLst/>
              <a:uLnTx/>
              <a:uFillTx/>
              <a:latin typeface="Arial"/>
              <a:cs typeface="+mn-cs"/>
            </a:endParaRPr>
          </a:p>
        </p:txBody>
      </p:sp>
      <p:pic>
        <p:nvPicPr>
          <p:cNvPr id="6" name="Audio_ Một giờ học_HTS">
            <a:hlinkClick r:id="" action="ppaction://media"/>
            <a:extLst>
              <a:ext uri="{FF2B5EF4-FFF2-40B4-BE49-F238E27FC236}">
                <a16:creationId xmlns:a16="http://schemas.microsoft.com/office/drawing/2014/main" id="{4ACFE457-22FB-4097-9149-9DDACC217EF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14530" y="257906"/>
            <a:ext cx="487363" cy="487363"/>
          </a:xfrm>
          <a:prstGeom prst="rect">
            <a:avLst/>
          </a:prstGeom>
        </p:spPr>
      </p:pic>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 presetClass="mediacall" presetSubtype="0" fill="hold" nodeType="withEffect">
                                  <p:stCondLst>
                                    <p:cond delay="0"/>
                                  </p:stCondLst>
                                  <p:childTnLst>
                                    <p:cmd type="call" cmd="playFrom(0.0)">
                                      <p:cBhvr>
                                        <p:cTn id="14" dur="119849"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2"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959440" y="117327"/>
            <a:ext cx="3915052"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giờ</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endPar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372296"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defRPr/>
            </a:pPr>
            <a:r>
              <a:rPr lang="en-US"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Thầy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giáo nói: “Chúng ta cần học cách giao tiếp tự tin. Vì thế hôm nay chúng ta sẽ tập nói trước lớp về bất cứ điều gì mình thích.”</a:t>
            </a:r>
          </a:p>
          <a:p>
            <a:pPr algn="just">
              <a:defRPr/>
            </a:pP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Quang được mời lên nói đầu tiên. Cậu lúng túng, đỏ mặt. Quang cảm thấy nói với bạn bên cạnh thì dễ, nhưng nói trước cả lớp thì sao mà khó thế. Thầy bảo: “Em cố nhớ xem, sáng nay ngủ dậy, em đã làm gì?”</a:t>
            </a:r>
          </a:p>
          <a:p>
            <a:pPr algn="just">
              <a:defRPr/>
            </a:pP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Quang ngập ngừng, vừa nói vừa gãi đầu: “Em...”.</a:t>
            </a:r>
          </a:p>
          <a:p>
            <a:pPr algn="just">
              <a:defRPr/>
            </a:pP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Thầy giáo nhắc: “Rồi gì nữa?”.</a:t>
            </a:r>
          </a:p>
          <a:p>
            <a:pPr algn="just">
              <a:defRPr/>
            </a:pP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Quang lại gãi đầu: “À...ờ...Em ngủ dậy.”. Và cậu nói tiếp: “Rồi...ờ...”.</a:t>
            </a:r>
          </a:p>
          <a:p>
            <a:pPr algn="just">
              <a:defRPr/>
            </a:pP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Thầy giáo mỉm cười, kiên nhẫn nghe Quang nói. Thầy bảo: “Thế là được rồi đấy!”</a:t>
            </a:r>
          </a:p>
          <a:p>
            <a:pPr algn="just">
              <a:defRPr/>
            </a:pP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Nhưng Quang chưa chịu về chỗ. Bỗng cậu nói to: “Rồi sau đó...ờ</a:t>
            </a:r>
            <a:r>
              <a:rPr lang="vi-VN"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lang="vi-VN"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Quang thở mạnh một hơi rồi nói tiếp: “Mẹ... ờ... bảo: Con đánh răng </a:t>
            </a:r>
            <a:r>
              <a:rPr lang="vi-VN"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là em đánh răng.”. Thầy giáo vỗ tay. Cả lớp vỗ tay theo. Cuối cùng, Quang nói với giọng rất tự tin: “Sau đó bố đưa em đi học.”.</a:t>
            </a:r>
          </a:p>
          <a:p>
            <a:pPr algn="just">
              <a:defRPr/>
            </a:pP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Thầy giáo vỗ tay. Các bạn vỗ tay theo. Quang cũng vỗ tay. Cả lớp tràn ngập tiếng vỗ tay.</a:t>
            </a:r>
          </a:p>
          <a:p>
            <a:pPr algn="r">
              <a:defRPr/>
            </a:pP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(Phỏng theo Tốt-tô-chan, cô bé bên cửa sổ)</a:t>
            </a: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5252974" y="6282808"/>
            <a:ext cx="5948516"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mấy</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đoạn</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en-US" sz="3600" b="1" dirty="0">
                <a:solidFill>
                  <a:prstClr val="white"/>
                </a:solidFill>
                <a:latin typeface="Times New Roman" panose="02020603050405020304" pitchFamily="18" charset="0"/>
                <a:cs typeface="Times New Roman" panose="02020603050405020304" pitchFamily="18" charset="0"/>
              </a:rPr>
              <a:t>1</a:t>
            </a:r>
          </a:p>
        </p:txBody>
      </p:sp>
      <p:sp>
        <p:nvSpPr>
          <p:cNvPr id="9" name="Rectangle: Rounded Corners 8">
            <a:extLst>
              <a:ext uri="{FF2B5EF4-FFF2-40B4-BE49-F238E27FC236}">
                <a16:creationId xmlns:a16="http://schemas.microsoft.com/office/drawing/2014/main" id="{7ACDF20F-F52B-4F04-A766-820C16B48146}"/>
              </a:ext>
            </a:extLst>
          </p:cNvPr>
          <p:cNvSpPr/>
          <p:nvPr/>
        </p:nvSpPr>
        <p:spPr>
          <a:xfrm>
            <a:off x="718900" y="1403634"/>
            <a:ext cx="10848704" cy="758052"/>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defRPr/>
            </a:pPr>
            <a:endParaRPr lang="en-US">
              <a:solidFill>
                <a:prstClr val="black"/>
              </a:solidFill>
            </a:endParaRPr>
          </a:p>
        </p:txBody>
      </p:sp>
      <p:sp>
        <p:nvSpPr>
          <p:cNvPr id="10" name="Rectangle: Rounded Corners 9">
            <a:extLst>
              <a:ext uri="{FF2B5EF4-FFF2-40B4-BE49-F238E27FC236}">
                <a16:creationId xmlns:a16="http://schemas.microsoft.com/office/drawing/2014/main" id="{446557D3-E54B-4292-A1BF-07FCE8585601}"/>
              </a:ext>
            </a:extLst>
          </p:cNvPr>
          <p:cNvSpPr/>
          <p:nvPr/>
        </p:nvSpPr>
        <p:spPr>
          <a:xfrm>
            <a:off x="778179" y="2236388"/>
            <a:ext cx="10789425" cy="2286001"/>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defRPr/>
            </a:pPr>
            <a:endParaRPr lang="en-US">
              <a:solidFill>
                <a:prstClr val="black"/>
              </a:solidFill>
            </a:endParaRPr>
          </a:p>
        </p:txBody>
      </p:sp>
      <p:sp>
        <p:nvSpPr>
          <p:cNvPr id="11" name="Oval 10">
            <a:extLst>
              <a:ext uri="{FF2B5EF4-FFF2-40B4-BE49-F238E27FC236}">
                <a16:creationId xmlns:a16="http://schemas.microsoft.com/office/drawing/2014/main" id="{C116E66B-CCBF-4B58-B26B-944FF7CFFC99}"/>
              </a:ext>
            </a:extLst>
          </p:cNvPr>
          <p:cNvSpPr/>
          <p:nvPr/>
        </p:nvSpPr>
        <p:spPr>
          <a:xfrm>
            <a:off x="200445" y="2236388"/>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en-US" sz="3600" b="1" dirty="0">
                <a:solidFill>
                  <a:prstClr val="white"/>
                </a:solidFill>
                <a:latin typeface="Times New Roman" panose="02020603050405020304" pitchFamily="18" charset="0"/>
                <a:cs typeface="Times New Roman" panose="02020603050405020304" pitchFamily="18" charset="0"/>
              </a:rPr>
              <a:t>2</a:t>
            </a:r>
          </a:p>
        </p:txBody>
      </p:sp>
      <p:sp>
        <p:nvSpPr>
          <p:cNvPr id="12" name="Rectangle: Rounded Corners 11">
            <a:extLst>
              <a:ext uri="{FF2B5EF4-FFF2-40B4-BE49-F238E27FC236}">
                <a16:creationId xmlns:a16="http://schemas.microsoft.com/office/drawing/2014/main" id="{2544DEE9-6B4C-4906-B8B0-9F4245016FBA}"/>
              </a:ext>
            </a:extLst>
          </p:cNvPr>
          <p:cNvSpPr/>
          <p:nvPr/>
        </p:nvSpPr>
        <p:spPr>
          <a:xfrm>
            <a:off x="792878" y="4559741"/>
            <a:ext cx="10789425" cy="1619118"/>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defRPr/>
            </a:pPr>
            <a:endParaRPr lang="en-US">
              <a:solidFill>
                <a:prstClr val="black"/>
              </a:solidFill>
            </a:endParaRPr>
          </a:p>
        </p:txBody>
      </p:sp>
      <p:sp>
        <p:nvSpPr>
          <p:cNvPr id="17" name="Oval 16">
            <a:extLst>
              <a:ext uri="{FF2B5EF4-FFF2-40B4-BE49-F238E27FC236}">
                <a16:creationId xmlns:a16="http://schemas.microsoft.com/office/drawing/2014/main" id="{7FB1CE2E-6A17-45D1-9E87-50043D0F2506}"/>
              </a:ext>
            </a:extLst>
          </p:cNvPr>
          <p:cNvSpPr/>
          <p:nvPr/>
        </p:nvSpPr>
        <p:spPr>
          <a:xfrm>
            <a:off x="314842" y="446771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defRPr/>
            </a:pPr>
            <a:r>
              <a:rPr lang="en-US" sz="3600" b="1" dirty="0">
                <a:solidFill>
                  <a:prstClr val="white"/>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6434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2"/>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lúng</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túng</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gập</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iên</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nhẫn</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Line 13"/>
          <p:cNvSpPr>
            <a:spLocks noChangeShapeType="1"/>
          </p:cNvSpPr>
          <p:nvPr>
            <p:custDataLst>
              <p:tags r:id="rId8"/>
            </p:custDataLst>
          </p:nvPr>
        </p:nvSpPr>
        <p:spPr bwMode="auto">
          <a:xfrm>
            <a:off x="5835404" y="5027083"/>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AutoShape 14"/>
          <p:cNvSpPr>
            <a:spLocks noChangeArrowheads="1"/>
          </p:cNvSpPr>
          <p:nvPr>
            <p:custDataLst>
              <p:tags r:id="rId9"/>
            </p:custDataLst>
          </p:nvPr>
        </p:nvSpPr>
        <p:spPr bwMode="auto">
          <a:xfrm>
            <a:off x="6544488" y="4811183"/>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ràn</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ngập</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2" name="组合 6"/>
          <p:cNvGrpSpPr/>
          <p:nvPr/>
        </p:nvGrpSpPr>
        <p:grpSpPr>
          <a:xfrm>
            <a:off x="5155954" y="4694767"/>
            <a:ext cx="582083" cy="732367"/>
            <a:chOff x="2581827" y="5172193"/>
            <a:chExt cx="579866" cy="731658"/>
          </a:xfrm>
        </p:grpSpPr>
        <p:sp>
          <p:nvSpPr>
            <p:cNvPr id="460" name="Freeform 409"/>
            <p:cNvSpPr>
              <a:spLocks noEditPoints="1"/>
            </p:cNvSpPr>
            <p:nvPr/>
          </p:nvSpPr>
          <p:spPr bwMode="auto">
            <a:xfrm>
              <a:off x="2588164" y="5181716"/>
              <a:ext cx="573529" cy="722135"/>
            </a:xfrm>
            <a:custGeom>
              <a:avLst/>
              <a:gdLst>
                <a:gd name="T0" fmla="*/ 106 w 302"/>
                <a:gd name="T1" fmla="*/ 6 h 379"/>
                <a:gd name="T2" fmla="*/ 28 w 302"/>
                <a:gd name="T3" fmla="*/ 106 h 379"/>
                <a:gd name="T4" fmla="*/ 86 w 302"/>
                <a:gd name="T5" fmla="*/ 367 h 379"/>
                <a:gd name="T6" fmla="*/ 203 w 302"/>
                <a:gd name="T7" fmla="*/ 340 h 379"/>
                <a:gd name="T8" fmla="*/ 302 w 302"/>
                <a:gd name="T9" fmla="*/ 196 h 379"/>
                <a:gd name="T10" fmla="*/ 106 w 302"/>
                <a:gd name="T11" fmla="*/ 6 h 379"/>
                <a:gd name="T12" fmla="*/ 220 w 302"/>
                <a:gd name="T13" fmla="*/ 200 h 379"/>
                <a:gd name="T14" fmla="*/ 165 w 302"/>
                <a:gd name="T15" fmla="*/ 257 h 379"/>
                <a:gd name="T16" fmla="*/ 112 w 302"/>
                <a:gd name="T17" fmla="*/ 261 h 379"/>
                <a:gd name="T18" fmla="*/ 104 w 302"/>
                <a:gd name="T19" fmla="*/ 141 h 379"/>
                <a:gd name="T20" fmla="*/ 146 w 302"/>
                <a:gd name="T21" fmla="*/ 101 h 379"/>
                <a:gd name="T22" fmla="*/ 220 w 302"/>
                <a:gd name="T23" fmla="*/ 20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79">
                  <a:moveTo>
                    <a:pt x="106" y="6"/>
                  </a:moveTo>
                  <a:cubicBezTo>
                    <a:pt x="55" y="10"/>
                    <a:pt x="34" y="55"/>
                    <a:pt x="28" y="106"/>
                  </a:cubicBezTo>
                  <a:cubicBezTo>
                    <a:pt x="19" y="175"/>
                    <a:pt x="0" y="338"/>
                    <a:pt x="86" y="367"/>
                  </a:cubicBezTo>
                  <a:cubicBezTo>
                    <a:pt x="123" y="379"/>
                    <a:pt x="171" y="358"/>
                    <a:pt x="203" y="340"/>
                  </a:cubicBezTo>
                  <a:cubicBezTo>
                    <a:pt x="252" y="312"/>
                    <a:pt x="302" y="257"/>
                    <a:pt x="302" y="196"/>
                  </a:cubicBezTo>
                  <a:cubicBezTo>
                    <a:pt x="302" y="62"/>
                    <a:pt x="175" y="0"/>
                    <a:pt x="106" y="6"/>
                  </a:cubicBezTo>
                  <a:moveTo>
                    <a:pt x="220" y="200"/>
                  </a:moveTo>
                  <a:cubicBezTo>
                    <a:pt x="216" y="227"/>
                    <a:pt x="190" y="248"/>
                    <a:pt x="165" y="257"/>
                  </a:cubicBezTo>
                  <a:cubicBezTo>
                    <a:pt x="150" y="263"/>
                    <a:pt x="127" y="269"/>
                    <a:pt x="112" y="261"/>
                  </a:cubicBezTo>
                  <a:cubicBezTo>
                    <a:pt x="75" y="242"/>
                    <a:pt x="95" y="171"/>
                    <a:pt x="104" y="141"/>
                  </a:cubicBezTo>
                  <a:cubicBezTo>
                    <a:pt x="110" y="118"/>
                    <a:pt x="123" y="100"/>
                    <a:pt x="146" y="101"/>
                  </a:cubicBezTo>
                  <a:cubicBezTo>
                    <a:pt x="177" y="104"/>
                    <a:pt x="229" y="140"/>
                    <a:pt x="220" y="200"/>
                  </a:cubicBezTo>
                </a:path>
              </a:pathLst>
            </a:custGeom>
            <a:solidFill>
              <a:schemeClr val="accent4">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2" name="Freeform 411"/>
            <p:cNvSpPr>
              <a:spLocks noEditPoints="1"/>
            </p:cNvSpPr>
            <p:nvPr/>
          </p:nvSpPr>
          <p:spPr bwMode="auto">
            <a:xfrm>
              <a:off x="2653122" y="5708636"/>
              <a:ext cx="456288" cy="177756"/>
            </a:xfrm>
            <a:custGeom>
              <a:avLst/>
              <a:gdLst>
                <a:gd name="T0" fmla="*/ 72 w 240"/>
                <a:gd name="T1" fmla="*/ 44 h 94"/>
                <a:gd name="T2" fmla="*/ 72 w 240"/>
                <a:gd name="T3" fmla="*/ 44 h 94"/>
                <a:gd name="T4" fmla="*/ 58 w 240"/>
                <a:gd name="T5" fmla="*/ 42 h 94"/>
                <a:gd name="T6" fmla="*/ 52 w 240"/>
                <a:gd name="T7" fmla="*/ 39 h 94"/>
                <a:gd name="T8" fmla="*/ 51 w 240"/>
                <a:gd name="T9" fmla="*/ 37 h 94"/>
                <a:gd name="T10" fmla="*/ 53 w 240"/>
                <a:gd name="T11" fmla="*/ 36 h 94"/>
                <a:gd name="T12" fmla="*/ 53 w 240"/>
                <a:gd name="T13" fmla="*/ 36 h 94"/>
                <a:gd name="T14" fmla="*/ 59 w 240"/>
                <a:gd name="T15" fmla="*/ 38 h 94"/>
                <a:gd name="T16" fmla="*/ 72 w 240"/>
                <a:gd name="T17" fmla="*/ 40 h 94"/>
                <a:gd name="T18" fmla="*/ 74 w 240"/>
                <a:gd name="T19" fmla="*/ 43 h 94"/>
                <a:gd name="T20" fmla="*/ 72 w 240"/>
                <a:gd name="T21" fmla="*/ 44 h 94"/>
                <a:gd name="T22" fmla="*/ 110 w 240"/>
                <a:gd name="T23" fmla="*/ 34 h 94"/>
                <a:gd name="T24" fmla="*/ 111 w 240"/>
                <a:gd name="T25" fmla="*/ 34 h 94"/>
                <a:gd name="T26" fmla="*/ 113 w 240"/>
                <a:gd name="T27" fmla="*/ 35 h 94"/>
                <a:gd name="T28" fmla="*/ 112 w 240"/>
                <a:gd name="T29" fmla="*/ 38 h 94"/>
                <a:gd name="T30" fmla="*/ 92 w 240"/>
                <a:gd name="T31" fmla="*/ 43 h 94"/>
                <a:gd name="T32" fmla="*/ 92 w 240"/>
                <a:gd name="T33" fmla="*/ 43 h 94"/>
                <a:gd name="T34" fmla="*/ 90 w 240"/>
                <a:gd name="T35" fmla="*/ 42 h 94"/>
                <a:gd name="T36" fmla="*/ 91 w 240"/>
                <a:gd name="T37" fmla="*/ 39 h 94"/>
                <a:gd name="T38" fmla="*/ 110 w 240"/>
                <a:gd name="T39" fmla="*/ 34 h 94"/>
                <a:gd name="T40" fmla="*/ 110 w 240"/>
                <a:gd name="T41" fmla="*/ 34 h 94"/>
                <a:gd name="T42" fmla="*/ 212 w 240"/>
                <a:gd name="T43" fmla="*/ 11 h 94"/>
                <a:gd name="T44" fmla="*/ 187 w 240"/>
                <a:gd name="T45" fmla="*/ 16 h 94"/>
                <a:gd name="T46" fmla="*/ 149 w 240"/>
                <a:gd name="T47" fmla="*/ 20 h 94"/>
                <a:gd name="T48" fmla="*/ 148 w 240"/>
                <a:gd name="T49" fmla="*/ 21 h 94"/>
                <a:gd name="T50" fmla="*/ 130 w 240"/>
                <a:gd name="T51" fmla="*/ 30 h 94"/>
                <a:gd name="T52" fmla="*/ 130 w 240"/>
                <a:gd name="T53" fmla="*/ 31 h 94"/>
                <a:gd name="T54" fmla="*/ 128 w 240"/>
                <a:gd name="T55" fmla="*/ 29 h 94"/>
                <a:gd name="T56" fmla="*/ 129 w 240"/>
                <a:gd name="T57" fmla="*/ 27 h 94"/>
                <a:gd name="T58" fmla="*/ 139 w 240"/>
                <a:gd name="T59" fmla="*/ 21 h 94"/>
                <a:gd name="T60" fmla="*/ 0 w 240"/>
                <a:gd name="T61" fmla="*/ 35 h 94"/>
                <a:gd name="T62" fmla="*/ 17 w 240"/>
                <a:gd name="T63" fmla="*/ 66 h 94"/>
                <a:gd name="T64" fmla="*/ 66 w 240"/>
                <a:gd name="T65" fmla="*/ 84 h 94"/>
                <a:gd name="T66" fmla="*/ 77 w 240"/>
                <a:gd name="T67" fmla="*/ 83 h 94"/>
                <a:gd name="T68" fmla="*/ 212 w 240"/>
                <a:gd name="T69" fmla="*/ 11 h 94"/>
                <a:gd name="T70" fmla="*/ 240 w 240"/>
                <a:gd name="T71" fmla="*/ 0 h 94"/>
                <a:gd name="T72" fmla="*/ 214 w 240"/>
                <a:gd name="T73" fmla="*/ 10 h 94"/>
                <a:gd name="T74" fmla="*/ 196 w 240"/>
                <a:gd name="T75" fmla="*/ 28 h 94"/>
                <a:gd name="T76" fmla="*/ 68 w 240"/>
                <a:gd name="T77" fmla="*/ 86 h 94"/>
                <a:gd name="T78" fmla="*/ 64 w 240"/>
                <a:gd name="T79" fmla="*/ 86 h 94"/>
                <a:gd name="T80" fmla="*/ 25 w 240"/>
                <a:gd name="T81" fmla="*/ 75 h 94"/>
                <a:gd name="T82" fmla="*/ 51 w 240"/>
                <a:gd name="T83" fmla="*/ 90 h 94"/>
                <a:gd name="T84" fmla="*/ 51 w 240"/>
                <a:gd name="T85" fmla="*/ 90 h 94"/>
                <a:gd name="T86" fmla="*/ 51 w 240"/>
                <a:gd name="T87" fmla="*/ 90 h 94"/>
                <a:gd name="T88" fmla="*/ 51 w 240"/>
                <a:gd name="T89" fmla="*/ 90 h 94"/>
                <a:gd name="T90" fmla="*/ 51 w 240"/>
                <a:gd name="T91" fmla="*/ 90 h 94"/>
                <a:gd name="T92" fmla="*/ 51 w 240"/>
                <a:gd name="T93" fmla="*/ 90 h 94"/>
                <a:gd name="T94" fmla="*/ 51 w 240"/>
                <a:gd name="T95" fmla="*/ 90 h 94"/>
                <a:gd name="T96" fmla="*/ 52 w 240"/>
                <a:gd name="T97" fmla="*/ 90 h 94"/>
                <a:gd name="T98" fmla="*/ 52 w 240"/>
                <a:gd name="T99" fmla="*/ 90 h 94"/>
                <a:gd name="T100" fmla="*/ 52 w 240"/>
                <a:gd name="T101" fmla="*/ 90 h 94"/>
                <a:gd name="T102" fmla="*/ 52 w 240"/>
                <a:gd name="T103" fmla="*/ 90 h 94"/>
                <a:gd name="T104" fmla="*/ 52 w 240"/>
                <a:gd name="T105" fmla="*/ 91 h 94"/>
                <a:gd name="T106" fmla="*/ 52 w 240"/>
                <a:gd name="T107" fmla="*/ 91 h 94"/>
                <a:gd name="T108" fmla="*/ 52 w 240"/>
                <a:gd name="T109" fmla="*/ 91 h 94"/>
                <a:gd name="T110" fmla="*/ 52 w 240"/>
                <a:gd name="T111" fmla="*/ 91 h 94"/>
                <a:gd name="T112" fmla="*/ 76 w 240"/>
                <a:gd name="T113" fmla="*/ 94 h 94"/>
                <a:gd name="T114" fmla="*/ 169 w 240"/>
                <a:gd name="T115" fmla="*/ 64 h 94"/>
                <a:gd name="T116" fmla="*/ 240 w 240"/>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94">
                  <a:moveTo>
                    <a:pt x="72" y="44"/>
                  </a:moveTo>
                  <a:cubicBezTo>
                    <a:pt x="72" y="44"/>
                    <a:pt x="72" y="44"/>
                    <a:pt x="72" y="44"/>
                  </a:cubicBezTo>
                  <a:cubicBezTo>
                    <a:pt x="67" y="44"/>
                    <a:pt x="62" y="43"/>
                    <a:pt x="58" y="42"/>
                  </a:cubicBezTo>
                  <a:cubicBezTo>
                    <a:pt x="56" y="41"/>
                    <a:pt x="54" y="40"/>
                    <a:pt x="52" y="39"/>
                  </a:cubicBezTo>
                  <a:cubicBezTo>
                    <a:pt x="51" y="39"/>
                    <a:pt x="50" y="38"/>
                    <a:pt x="51" y="37"/>
                  </a:cubicBezTo>
                  <a:cubicBezTo>
                    <a:pt x="51" y="36"/>
                    <a:pt x="52" y="36"/>
                    <a:pt x="53" y="36"/>
                  </a:cubicBezTo>
                  <a:cubicBezTo>
                    <a:pt x="53" y="36"/>
                    <a:pt x="53" y="36"/>
                    <a:pt x="53" y="36"/>
                  </a:cubicBezTo>
                  <a:cubicBezTo>
                    <a:pt x="55" y="37"/>
                    <a:pt x="57" y="37"/>
                    <a:pt x="59" y="38"/>
                  </a:cubicBezTo>
                  <a:cubicBezTo>
                    <a:pt x="63" y="39"/>
                    <a:pt x="68" y="40"/>
                    <a:pt x="72" y="40"/>
                  </a:cubicBezTo>
                  <a:cubicBezTo>
                    <a:pt x="73" y="41"/>
                    <a:pt x="74" y="42"/>
                    <a:pt x="74" y="43"/>
                  </a:cubicBezTo>
                  <a:cubicBezTo>
                    <a:pt x="74" y="44"/>
                    <a:pt x="73" y="44"/>
                    <a:pt x="72" y="44"/>
                  </a:cubicBezTo>
                  <a:moveTo>
                    <a:pt x="110" y="34"/>
                  </a:moveTo>
                  <a:cubicBezTo>
                    <a:pt x="111" y="34"/>
                    <a:pt x="111" y="34"/>
                    <a:pt x="111" y="34"/>
                  </a:cubicBezTo>
                  <a:cubicBezTo>
                    <a:pt x="112" y="34"/>
                    <a:pt x="113" y="35"/>
                    <a:pt x="113" y="35"/>
                  </a:cubicBezTo>
                  <a:cubicBezTo>
                    <a:pt x="113" y="36"/>
                    <a:pt x="113" y="38"/>
                    <a:pt x="112" y="38"/>
                  </a:cubicBezTo>
                  <a:cubicBezTo>
                    <a:pt x="105" y="40"/>
                    <a:pt x="99" y="42"/>
                    <a:pt x="92" y="43"/>
                  </a:cubicBezTo>
                  <a:cubicBezTo>
                    <a:pt x="92" y="43"/>
                    <a:pt x="92" y="43"/>
                    <a:pt x="92" y="43"/>
                  </a:cubicBezTo>
                  <a:cubicBezTo>
                    <a:pt x="91" y="43"/>
                    <a:pt x="90" y="43"/>
                    <a:pt x="90" y="42"/>
                  </a:cubicBezTo>
                  <a:cubicBezTo>
                    <a:pt x="90" y="40"/>
                    <a:pt x="90" y="39"/>
                    <a:pt x="91" y="39"/>
                  </a:cubicBezTo>
                  <a:cubicBezTo>
                    <a:pt x="98" y="38"/>
                    <a:pt x="104" y="36"/>
                    <a:pt x="110" y="34"/>
                  </a:cubicBezTo>
                  <a:cubicBezTo>
                    <a:pt x="110" y="34"/>
                    <a:pt x="110" y="34"/>
                    <a:pt x="110" y="34"/>
                  </a:cubicBezTo>
                  <a:moveTo>
                    <a:pt x="212" y="11"/>
                  </a:moveTo>
                  <a:cubicBezTo>
                    <a:pt x="204" y="13"/>
                    <a:pt x="195" y="15"/>
                    <a:pt x="187" y="16"/>
                  </a:cubicBezTo>
                  <a:cubicBezTo>
                    <a:pt x="174" y="17"/>
                    <a:pt x="162" y="19"/>
                    <a:pt x="149" y="20"/>
                  </a:cubicBezTo>
                  <a:cubicBezTo>
                    <a:pt x="149" y="21"/>
                    <a:pt x="149" y="21"/>
                    <a:pt x="148" y="21"/>
                  </a:cubicBezTo>
                  <a:cubicBezTo>
                    <a:pt x="143" y="24"/>
                    <a:pt x="137" y="27"/>
                    <a:pt x="130" y="30"/>
                  </a:cubicBezTo>
                  <a:cubicBezTo>
                    <a:pt x="130" y="31"/>
                    <a:pt x="130" y="31"/>
                    <a:pt x="130" y="31"/>
                  </a:cubicBezTo>
                  <a:cubicBezTo>
                    <a:pt x="129" y="31"/>
                    <a:pt x="128" y="30"/>
                    <a:pt x="128" y="29"/>
                  </a:cubicBezTo>
                  <a:cubicBezTo>
                    <a:pt x="127" y="28"/>
                    <a:pt x="128" y="27"/>
                    <a:pt x="129" y="27"/>
                  </a:cubicBezTo>
                  <a:cubicBezTo>
                    <a:pt x="132" y="25"/>
                    <a:pt x="136" y="23"/>
                    <a:pt x="139" y="21"/>
                  </a:cubicBezTo>
                  <a:cubicBezTo>
                    <a:pt x="93" y="27"/>
                    <a:pt x="47" y="34"/>
                    <a:pt x="0" y="35"/>
                  </a:cubicBezTo>
                  <a:cubicBezTo>
                    <a:pt x="4" y="47"/>
                    <a:pt x="10" y="57"/>
                    <a:pt x="17" y="66"/>
                  </a:cubicBezTo>
                  <a:cubicBezTo>
                    <a:pt x="30" y="77"/>
                    <a:pt x="47" y="84"/>
                    <a:pt x="66" y="84"/>
                  </a:cubicBezTo>
                  <a:cubicBezTo>
                    <a:pt x="70" y="84"/>
                    <a:pt x="73" y="84"/>
                    <a:pt x="77" y="83"/>
                  </a:cubicBezTo>
                  <a:cubicBezTo>
                    <a:pt x="127" y="76"/>
                    <a:pt x="179" y="48"/>
                    <a:pt x="212" y="11"/>
                  </a:cubicBezTo>
                  <a:moveTo>
                    <a:pt x="240" y="0"/>
                  </a:moveTo>
                  <a:cubicBezTo>
                    <a:pt x="232" y="4"/>
                    <a:pt x="223" y="8"/>
                    <a:pt x="214" y="10"/>
                  </a:cubicBezTo>
                  <a:cubicBezTo>
                    <a:pt x="208" y="17"/>
                    <a:pt x="202" y="23"/>
                    <a:pt x="196" y="28"/>
                  </a:cubicBezTo>
                  <a:cubicBezTo>
                    <a:pt x="163" y="56"/>
                    <a:pt x="113" y="86"/>
                    <a:pt x="68" y="86"/>
                  </a:cubicBezTo>
                  <a:cubicBezTo>
                    <a:pt x="66" y="86"/>
                    <a:pt x="65" y="86"/>
                    <a:pt x="64" y="86"/>
                  </a:cubicBezTo>
                  <a:cubicBezTo>
                    <a:pt x="49" y="86"/>
                    <a:pt x="36" y="82"/>
                    <a:pt x="25" y="75"/>
                  </a:cubicBezTo>
                  <a:cubicBezTo>
                    <a:pt x="33" y="81"/>
                    <a:pt x="41" y="87"/>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2" y="90"/>
                    <a:pt x="52" y="90"/>
                    <a:pt x="52" y="90"/>
                  </a:cubicBezTo>
                  <a:cubicBezTo>
                    <a:pt x="52" y="90"/>
                    <a:pt x="52" y="90"/>
                    <a:pt x="52" y="90"/>
                  </a:cubicBezTo>
                  <a:cubicBezTo>
                    <a:pt x="52" y="90"/>
                    <a:pt x="52" y="90"/>
                    <a:pt x="52" y="90"/>
                  </a:cubicBezTo>
                  <a:cubicBezTo>
                    <a:pt x="52" y="90"/>
                    <a:pt x="52" y="90"/>
                    <a:pt x="52" y="90"/>
                  </a:cubicBezTo>
                  <a:cubicBezTo>
                    <a:pt x="52" y="91"/>
                    <a:pt x="52" y="91"/>
                    <a:pt x="52" y="91"/>
                  </a:cubicBezTo>
                  <a:cubicBezTo>
                    <a:pt x="52" y="91"/>
                    <a:pt x="52" y="91"/>
                    <a:pt x="52" y="91"/>
                  </a:cubicBezTo>
                  <a:cubicBezTo>
                    <a:pt x="52" y="91"/>
                    <a:pt x="52" y="91"/>
                    <a:pt x="52" y="91"/>
                  </a:cubicBezTo>
                  <a:cubicBezTo>
                    <a:pt x="52" y="91"/>
                    <a:pt x="52" y="91"/>
                    <a:pt x="52" y="91"/>
                  </a:cubicBezTo>
                  <a:cubicBezTo>
                    <a:pt x="60" y="93"/>
                    <a:pt x="68" y="94"/>
                    <a:pt x="76" y="94"/>
                  </a:cubicBezTo>
                  <a:cubicBezTo>
                    <a:pt x="108" y="94"/>
                    <a:pt x="143" y="78"/>
                    <a:pt x="169" y="64"/>
                  </a:cubicBezTo>
                  <a:cubicBezTo>
                    <a:pt x="195" y="49"/>
                    <a:pt x="221" y="27"/>
                    <a:pt x="240"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3" name="Freeform 412"/>
            <p:cNvSpPr/>
            <p:nvPr/>
          </p:nvSpPr>
          <p:spPr bwMode="auto">
            <a:xfrm>
              <a:off x="2581827" y="5172193"/>
              <a:ext cx="579866" cy="704677"/>
            </a:xfrm>
            <a:custGeom>
              <a:avLst/>
              <a:gdLst>
                <a:gd name="T0" fmla="*/ 20 w 305"/>
                <a:gd name="T1" fmla="*/ 101 h 370"/>
                <a:gd name="T2" fmla="*/ 60 w 305"/>
                <a:gd name="T3" fmla="*/ 16 h 370"/>
                <a:gd name="T4" fmla="*/ 113 w 305"/>
                <a:gd name="T5" fmla="*/ 3 h 370"/>
                <a:gd name="T6" fmla="*/ 203 w 305"/>
                <a:gd name="T7" fmla="*/ 33 h 370"/>
                <a:gd name="T8" fmla="*/ 275 w 305"/>
                <a:gd name="T9" fmla="*/ 112 h 370"/>
                <a:gd name="T10" fmla="*/ 251 w 305"/>
                <a:gd name="T11" fmla="*/ 290 h 370"/>
                <a:gd name="T12" fmla="*/ 114 w 305"/>
                <a:gd name="T13" fmla="*/ 364 h 370"/>
                <a:gd name="T14" fmla="*/ 29 w 305"/>
                <a:gd name="T15" fmla="*/ 313 h 370"/>
                <a:gd name="T16" fmla="*/ 20 w 305"/>
                <a:gd name="T17" fmla="*/ 101 h 370"/>
                <a:gd name="T18" fmla="*/ 19 w 305"/>
                <a:gd name="T19" fmla="*/ 103 h 370"/>
                <a:gd name="T20" fmla="*/ 25 w 305"/>
                <a:gd name="T21" fmla="*/ 308 h 370"/>
                <a:gd name="T22" fmla="*/ 101 w 305"/>
                <a:gd name="T23" fmla="*/ 367 h 370"/>
                <a:gd name="T24" fmla="*/ 233 w 305"/>
                <a:gd name="T25" fmla="*/ 309 h 370"/>
                <a:gd name="T26" fmla="*/ 288 w 305"/>
                <a:gd name="T27" fmla="*/ 227 h 370"/>
                <a:gd name="T28" fmla="*/ 274 w 305"/>
                <a:gd name="T29" fmla="*/ 106 h 370"/>
                <a:gd name="T30" fmla="*/ 108 w 305"/>
                <a:gd name="T31" fmla="*/ 1 h 370"/>
                <a:gd name="T32" fmla="*/ 19 w 305"/>
                <a:gd name="T33" fmla="*/ 103 h 370"/>
                <a:gd name="T34" fmla="*/ 20 w 305"/>
                <a:gd name="T35" fmla="*/ 10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370">
                  <a:moveTo>
                    <a:pt x="20" y="101"/>
                  </a:moveTo>
                  <a:cubicBezTo>
                    <a:pt x="25" y="70"/>
                    <a:pt x="33" y="36"/>
                    <a:pt x="60" y="16"/>
                  </a:cubicBezTo>
                  <a:cubicBezTo>
                    <a:pt x="75" y="5"/>
                    <a:pt x="95" y="2"/>
                    <a:pt x="113" y="3"/>
                  </a:cubicBezTo>
                  <a:cubicBezTo>
                    <a:pt x="145" y="4"/>
                    <a:pt x="176" y="17"/>
                    <a:pt x="203" y="33"/>
                  </a:cubicBezTo>
                  <a:cubicBezTo>
                    <a:pt x="234" y="52"/>
                    <a:pt x="259" y="80"/>
                    <a:pt x="275" y="112"/>
                  </a:cubicBezTo>
                  <a:cubicBezTo>
                    <a:pt x="305" y="172"/>
                    <a:pt x="296" y="239"/>
                    <a:pt x="251" y="290"/>
                  </a:cubicBezTo>
                  <a:cubicBezTo>
                    <a:pt x="217" y="328"/>
                    <a:pt x="165" y="357"/>
                    <a:pt x="114" y="364"/>
                  </a:cubicBezTo>
                  <a:cubicBezTo>
                    <a:pt x="75" y="370"/>
                    <a:pt x="45" y="347"/>
                    <a:pt x="29" y="313"/>
                  </a:cubicBezTo>
                  <a:cubicBezTo>
                    <a:pt x="0" y="250"/>
                    <a:pt x="11" y="168"/>
                    <a:pt x="20" y="101"/>
                  </a:cubicBezTo>
                  <a:cubicBezTo>
                    <a:pt x="20" y="102"/>
                    <a:pt x="19" y="103"/>
                    <a:pt x="19" y="103"/>
                  </a:cubicBezTo>
                  <a:cubicBezTo>
                    <a:pt x="10" y="170"/>
                    <a:pt x="1" y="243"/>
                    <a:pt x="25" y="308"/>
                  </a:cubicBezTo>
                  <a:cubicBezTo>
                    <a:pt x="37" y="342"/>
                    <a:pt x="64" y="366"/>
                    <a:pt x="101" y="367"/>
                  </a:cubicBezTo>
                  <a:cubicBezTo>
                    <a:pt x="147" y="369"/>
                    <a:pt x="199" y="338"/>
                    <a:pt x="233" y="309"/>
                  </a:cubicBezTo>
                  <a:cubicBezTo>
                    <a:pt x="258" y="287"/>
                    <a:pt x="278" y="259"/>
                    <a:pt x="288" y="227"/>
                  </a:cubicBezTo>
                  <a:cubicBezTo>
                    <a:pt x="301" y="188"/>
                    <a:pt x="292" y="142"/>
                    <a:pt x="274" y="106"/>
                  </a:cubicBezTo>
                  <a:cubicBezTo>
                    <a:pt x="244" y="45"/>
                    <a:pt x="175" y="1"/>
                    <a:pt x="108" y="1"/>
                  </a:cubicBezTo>
                  <a:cubicBezTo>
                    <a:pt x="49" y="0"/>
                    <a:pt x="26" y="53"/>
                    <a:pt x="19" y="103"/>
                  </a:cubicBezTo>
                  <a:cubicBezTo>
                    <a:pt x="19" y="103"/>
                    <a:pt x="20" y="102"/>
                    <a:pt x="20" y="101"/>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4" name="Freeform 413"/>
            <p:cNvSpPr>
              <a:spLocks noEditPoints="1"/>
            </p:cNvSpPr>
            <p:nvPr/>
          </p:nvSpPr>
          <p:spPr bwMode="auto">
            <a:xfrm>
              <a:off x="2662628" y="5253136"/>
              <a:ext cx="419848" cy="507875"/>
            </a:xfrm>
            <a:custGeom>
              <a:avLst/>
              <a:gdLst>
                <a:gd name="T0" fmla="*/ 134 w 221"/>
                <a:gd name="T1" fmla="*/ 260 h 267"/>
                <a:gd name="T2" fmla="*/ 142 w 221"/>
                <a:gd name="T3" fmla="*/ 256 h 267"/>
                <a:gd name="T4" fmla="*/ 17 w 221"/>
                <a:gd name="T5" fmla="*/ 250 h 267"/>
                <a:gd name="T6" fmla="*/ 33 w 221"/>
                <a:gd name="T7" fmla="*/ 267 h 267"/>
                <a:gd name="T8" fmla="*/ 19 w 221"/>
                <a:gd name="T9" fmla="*/ 247 h 267"/>
                <a:gd name="T10" fmla="*/ 173 w 221"/>
                <a:gd name="T11" fmla="*/ 233 h 267"/>
                <a:gd name="T12" fmla="*/ 159 w 221"/>
                <a:gd name="T13" fmla="*/ 250 h 267"/>
                <a:gd name="T14" fmla="*/ 176 w 221"/>
                <a:gd name="T15" fmla="*/ 234 h 267"/>
                <a:gd name="T16" fmla="*/ 6 w 221"/>
                <a:gd name="T17" fmla="*/ 210 h 267"/>
                <a:gd name="T18" fmla="*/ 11 w 221"/>
                <a:gd name="T19" fmla="*/ 233 h 267"/>
                <a:gd name="T20" fmla="*/ 8 w 221"/>
                <a:gd name="T21" fmla="*/ 211 h 267"/>
                <a:gd name="T22" fmla="*/ 199 w 221"/>
                <a:gd name="T23" fmla="*/ 203 h 267"/>
                <a:gd name="T24" fmla="*/ 189 w 221"/>
                <a:gd name="T25" fmla="*/ 223 h 267"/>
                <a:gd name="T26" fmla="*/ 202 w 221"/>
                <a:gd name="T27" fmla="*/ 203 h 267"/>
                <a:gd name="T28" fmla="*/ 2 w 221"/>
                <a:gd name="T29" fmla="*/ 170 h 267"/>
                <a:gd name="T30" fmla="*/ 3 w 221"/>
                <a:gd name="T31" fmla="*/ 194 h 267"/>
                <a:gd name="T32" fmla="*/ 4 w 221"/>
                <a:gd name="T33" fmla="*/ 172 h 267"/>
                <a:gd name="T34" fmla="*/ 214 w 221"/>
                <a:gd name="T35" fmla="*/ 168 h 267"/>
                <a:gd name="T36" fmla="*/ 210 w 221"/>
                <a:gd name="T37" fmla="*/ 189 h 267"/>
                <a:gd name="T38" fmla="*/ 217 w 221"/>
                <a:gd name="T39" fmla="*/ 166 h 267"/>
                <a:gd name="T40" fmla="*/ 1 w 221"/>
                <a:gd name="T41" fmla="*/ 132 h 267"/>
                <a:gd name="T42" fmla="*/ 2 w 221"/>
                <a:gd name="T43" fmla="*/ 154 h 267"/>
                <a:gd name="T44" fmla="*/ 3 w 221"/>
                <a:gd name="T45" fmla="*/ 130 h 267"/>
                <a:gd name="T46" fmla="*/ 217 w 221"/>
                <a:gd name="T47" fmla="*/ 126 h 267"/>
                <a:gd name="T48" fmla="*/ 217 w 221"/>
                <a:gd name="T49" fmla="*/ 148 h 267"/>
                <a:gd name="T50" fmla="*/ 221 w 221"/>
                <a:gd name="T51" fmla="*/ 148 h 267"/>
                <a:gd name="T52" fmla="*/ 217 w 221"/>
                <a:gd name="T53" fmla="*/ 126 h 267"/>
                <a:gd name="T54" fmla="*/ 3 w 221"/>
                <a:gd name="T55" fmla="*/ 112 h 267"/>
                <a:gd name="T56" fmla="*/ 7 w 221"/>
                <a:gd name="T57" fmla="*/ 112 h 267"/>
                <a:gd name="T58" fmla="*/ 7 w 221"/>
                <a:gd name="T59" fmla="*/ 90 h 267"/>
                <a:gd name="T60" fmla="*/ 205 w 221"/>
                <a:gd name="T61" fmla="*/ 91 h 267"/>
                <a:gd name="T62" fmla="*/ 214 w 221"/>
                <a:gd name="T63" fmla="*/ 111 h 267"/>
                <a:gd name="T64" fmla="*/ 207 w 221"/>
                <a:gd name="T65" fmla="*/ 88 h 267"/>
                <a:gd name="T66" fmla="*/ 6 w 221"/>
                <a:gd name="T67" fmla="*/ 79 h 267"/>
                <a:gd name="T68" fmla="*/ 10 w 221"/>
                <a:gd name="T69" fmla="*/ 80 h 267"/>
                <a:gd name="T70" fmla="*/ 12 w 221"/>
                <a:gd name="T71" fmla="*/ 58 h 267"/>
                <a:gd name="T72" fmla="*/ 184 w 221"/>
                <a:gd name="T73" fmla="*/ 57 h 267"/>
                <a:gd name="T74" fmla="*/ 197 w 221"/>
                <a:gd name="T75" fmla="*/ 74 h 267"/>
                <a:gd name="T76" fmla="*/ 187 w 221"/>
                <a:gd name="T77" fmla="*/ 55 h 267"/>
                <a:gd name="T78" fmla="*/ 154 w 221"/>
                <a:gd name="T79" fmla="*/ 28 h 267"/>
                <a:gd name="T80" fmla="*/ 170 w 221"/>
                <a:gd name="T81" fmla="*/ 43 h 267"/>
                <a:gd name="T82" fmla="*/ 173 w 221"/>
                <a:gd name="T83" fmla="*/ 40 h 267"/>
                <a:gd name="T84" fmla="*/ 28 w 221"/>
                <a:gd name="T85" fmla="*/ 21 h 267"/>
                <a:gd name="T86" fmla="*/ 18 w 221"/>
                <a:gd name="T87" fmla="*/ 43 h 267"/>
                <a:gd name="T88" fmla="*/ 30 w 221"/>
                <a:gd name="T89" fmla="*/ 25 h 267"/>
                <a:gd name="T90" fmla="*/ 121 w 221"/>
                <a:gd name="T91" fmla="*/ 9 h 267"/>
                <a:gd name="T92" fmla="*/ 138 w 221"/>
                <a:gd name="T93" fmla="*/ 21 h 267"/>
                <a:gd name="T94" fmla="*/ 140 w 221"/>
                <a:gd name="T95" fmla="*/ 17 h 267"/>
                <a:gd name="T96" fmla="*/ 62 w 221"/>
                <a:gd name="T97" fmla="*/ 1 h 267"/>
                <a:gd name="T98" fmla="*/ 41 w 221"/>
                <a:gd name="T99" fmla="*/ 11 h 267"/>
                <a:gd name="T100" fmla="*/ 62 w 221"/>
                <a:gd name="T101" fmla="*/ 5 h 267"/>
                <a:gd name="T102" fmla="*/ 82 w 221"/>
                <a:gd name="T103" fmla="*/ 0 h 267"/>
                <a:gd name="T104" fmla="*/ 101 w 221"/>
                <a:gd name="T105" fmla="*/ 7 h 267"/>
                <a:gd name="T106" fmla="*/ 102 w 221"/>
                <a:gd name="T107"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267">
                  <a:moveTo>
                    <a:pt x="142" y="256"/>
                  </a:moveTo>
                  <a:cubicBezTo>
                    <a:pt x="142" y="256"/>
                    <a:pt x="142" y="257"/>
                    <a:pt x="141" y="257"/>
                  </a:cubicBezTo>
                  <a:cubicBezTo>
                    <a:pt x="139" y="258"/>
                    <a:pt x="137" y="259"/>
                    <a:pt x="134" y="260"/>
                  </a:cubicBezTo>
                  <a:cubicBezTo>
                    <a:pt x="138" y="260"/>
                    <a:pt x="141" y="260"/>
                    <a:pt x="144" y="259"/>
                  </a:cubicBezTo>
                  <a:cubicBezTo>
                    <a:pt x="144" y="259"/>
                    <a:pt x="144" y="258"/>
                    <a:pt x="144" y="257"/>
                  </a:cubicBezTo>
                  <a:cubicBezTo>
                    <a:pt x="144" y="257"/>
                    <a:pt x="143" y="256"/>
                    <a:pt x="142" y="256"/>
                  </a:cubicBezTo>
                  <a:moveTo>
                    <a:pt x="19" y="247"/>
                  </a:moveTo>
                  <a:cubicBezTo>
                    <a:pt x="19" y="247"/>
                    <a:pt x="19" y="248"/>
                    <a:pt x="18" y="248"/>
                  </a:cubicBezTo>
                  <a:cubicBezTo>
                    <a:pt x="17" y="248"/>
                    <a:pt x="17" y="249"/>
                    <a:pt x="17" y="250"/>
                  </a:cubicBezTo>
                  <a:cubicBezTo>
                    <a:pt x="21" y="257"/>
                    <a:pt x="25" y="262"/>
                    <a:pt x="30" y="267"/>
                  </a:cubicBezTo>
                  <a:cubicBezTo>
                    <a:pt x="30" y="267"/>
                    <a:pt x="31" y="267"/>
                    <a:pt x="31" y="267"/>
                  </a:cubicBezTo>
                  <a:cubicBezTo>
                    <a:pt x="32" y="267"/>
                    <a:pt x="32" y="267"/>
                    <a:pt x="33" y="267"/>
                  </a:cubicBezTo>
                  <a:cubicBezTo>
                    <a:pt x="33" y="266"/>
                    <a:pt x="33" y="265"/>
                    <a:pt x="33" y="264"/>
                  </a:cubicBezTo>
                  <a:cubicBezTo>
                    <a:pt x="28" y="260"/>
                    <a:pt x="24" y="254"/>
                    <a:pt x="21" y="249"/>
                  </a:cubicBezTo>
                  <a:cubicBezTo>
                    <a:pt x="21" y="248"/>
                    <a:pt x="20" y="247"/>
                    <a:pt x="19" y="247"/>
                  </a:cubicBezTo>
                  <a:moveTo>
                    <a:pt x="175" y="233"/>
                  </a:moveTo>
                  <a:cubicBezTo>
                    <a:pt x="174" y="233"/>
                    <a:pt x="174" y="233"/>
                    <a:pt x="173" y="233"/>
                  </a:cubicBezTo>
                  <a:cubicBezTo>
                    <a:pt x="173" y="233"/>
                    <a:pt x="173" y="233"/>
                    <a:pt x="173" y="233"/>
                  </a:cubicBezTo>
                  <a:cubicBezTo>
                    <a:pt x="168" y="238"/>
                    <a:pt x="163" y="242"/>
                    <a:pt x="158" y="246"/>
                  </a:cubicBezTo>
                  <a:cubicBezTo>
                    <a:pt x="157" y="247"/>
                    <a:pt x="157" y="248"/>
                    <a:pt x="158" y="249"/>
                  </a:cubicBezTo>
                  <a:cubicBezTo>
                    <a:pt x="158" y="249"/>
                    <a:pt x="159" y="250"/>
                    <a:pt x="159" y="250"/>
                  </a:cubicBezTo>
                  <a:cubicBezTo>
                    <a:pt x="160" y="250"/>
                    <a:pt x="160" y="249"/>
                    <a:pt x="160" y="249"/>
                  </a:cubicBezTo>
                  <a:cubicBezTo>
                    <a:pt x="166" y="245"/>
                    <a:pt x="171" y="241"/>
                    <a:pt x="176" y="236"/>
                  </a:cubicBezTo>
                  <a:cubicBezTo>
                    <a:pt x="177" y="236"/>
                    <a:pt x="177" y="234"/>
                    <a:pt x="176" y="234"/>
                  </a:cubicBezTo>
                  <a:cubicBezTo>
                    <a:pt x="176" y="233"/>
                    <a:pt x="175" y="233"/>
                    <a:pt x="175" y="233"/>
                  </a:cubicBezTo>
                  <a:moveTo>
                    <a:pt x="6" y="210"/>
                  </a:moveTo>
                  <a:cubicBezTo>
                    <a:pt x="6" y="210"/>
                    <a:pt x="6" y="210"/>
                    <a:pt x="6" y="210"/>
                  </a:cubicBezTo>
                  <a:cubicBezTo>
                    <a:pt x="5" y="210"/>
                    <a:pt x="4" y="211"/>
                    <a:pt x="4" y="212"/>
                  </a:cubicBezTo>
                  <a:cubicBezTo>
                    <a:pt x="6" y="219"/>
                    <a:pt x="7" y="226"/>
                    <a:pt x="9" y="232"/>
                  </a:cubicBezTo>
                  <a:cubicBezTo>
                    <a:pt x="10" y="233"/>
                    <a:pt x="10" y="233"/>
                    <a:pt x="11" y="233"/>
                  </a:cubicBezTo>
                  <a:cubicBezTo>
                    <a:pt x="12" y="233"/>
                    <a:pt x="12" y="233"/>
                    <a:pt x="12" y="233"/>
                  </a:cubicBezTo>
                  <a:cubicBezTo>
                    <a:pt x="13" y="233"/>
                    <a:pt x="14" y="232"/>
                    <a:pt x="13" y="231"/>
                  </a:cubicBezTo>
                  <a:cubicBezTo>
                    <a:pt x="11" y="224"/>
                    <a:pt x="10" y="218"/>
                    <a:pt x="8" y="211"/>
                  </a:cubicBezTo>
                  <a:cubicBezTo>
                    <a:pt x="8" y="210"/>
                    <a:pt x="7" y="210"/>
                    <a:pt x="6" y="210"/>
                  </a:cubicBezTo>
                  <a:moveTo>
                    <a:pt x="201" y="203"/>
                  </a:moveTo>
                  <a:cubicBezTo>
                    <a:pt x="200" y="203"/>
                    <a:pt x="199" y="203"/>
                    <a:pt x="199" y="203"/>
                  </a:cubicBezTo>
                  <a:cubicBezTo>
                    <a:pt x="195" y="209"/>
                    <a:pt x="191" y="214"/>
                    <a:pt x="187" y="219"/>
                  </a:cubicBezTo>
                  <a:cubicBezTo>
                    <a:pt x="186" y="220"/>
                    <a:pt x="186" y="221"/>
                    <a:pt x="187" y="222"/>
                  </a:cubicBezTo>
                  <a:cubicBezTo>
                    <a:pt x="188" y="222"/>
                    <a:pt x="188" y="223"/>
                    <a:pt x="189" y="223"/>
                  </a:cubicBezTo>
                  <a:cubicBezTo>
                    <a:pt x="189" y="223"/>
                    <a:pt x="190" y="222"/>
                    <a:pt x="190" y="222"/>
                  </a:cubicBezTo>
                  <a:cubicBezTo>
                    <a:pt x="194" y="217"/>
                    <a:pt x="199" y="211"/>
                    <a:pt x="202" y="206"/>
                  </a:cubicBezTo>
                  <a:cubicBezTo>
                    <a:pt x="203" y="205"/>
                    <a:pt x="203" y="203"/>
                    <a:pt x="202" y="203"/>
                  </a:cubicBezTo>
                  <a:cubicBezTo>
                    <a:pt x="201" y="203"/>
                    <a:pt x="201" y="203"/>
                    <a:pt x="201" y="203"/>
                  </a:cubicBezTo>
                  <a:moveTo>
                    <a:pt x="2" y="170"/>
                  </a:moveTo>
                  <a:cubicBezTo>
                    <a:pt x="2" y="170"/>
                    <a:pt x="2" y="170"/>
                    <a:pt x="2" y="170"/>
                  </a:cubicBezTo>
                  <a:cubicBezTo>
                    <a:pt x="1" y="170"/>
                    <a:pt x="0" y="171"/>
                    <a:pt x="0" y="172"/>
                  </a:cubicBezTo>
                  <a:cubicBezTo>
                    <a:pt x="0" y="179"/>
                    <a:pt x="1" y="186"/>
                    <a:pt x="1" y="192"/>
                  </a:cubicBezTo>
                  <a:cubicBezTo>
                    <a:pt x="2" y="193"/>
                    <a:pt x="2" y="194"/>
                    <a:pt x="3" y="194"/>
                  </a:cubicBezTo>
                  <a:cubicBezTo>
                    <a:pt x="4" y="194"/>
                    <a:pt x="4" y="194"/>
                    <a:pt x="4" y="194"/>
                  </a:cubicBezTo>
                  <a:cubicBezTo>
                    <a:pt x="5" y="194"/>
                    <a:pt x="6" y="193"/>
                    <a:pt x="5" y="192"/>
                  </a:cubicBezTo>
                  <a:cubicBezTo>
                    <a:pt x="5" y="185"/>
                    <a:pt x="4" y="179"/>
                    <a:pt x="4" y="172"/>
                  </a:cubicBezTo>
                  <a:cubicBezTo>
                    <a:pt x="4" y="171"/>
                    <a:pt x="3" y="170"/>
                    <a:pt x="2" y="170"/>
                  </a:cubicBezTo>
                  <a:moveTo>
                    <a:pt x="216" y="166"/>
                  </a:moveTo>
                  <a:cubicBezTo>
                    <a:pt x="215" y="166"/>
                    <a:pt x="215" y="167"/>
                    <a:pt x="214" y="168"/>
                  </a:cubicBezTo>
                  <a:cubicBezTo>
                    <a:pt x="213" y="174"/>
                    <a:pt x="211" y="180"/>
                    <a:pt x="208" y="186"/>
                  </a:cubicBezTo>
                  <a:cubicBezTo>
                    <a:pt x="208" y="187"/>
                    <a:pt x="208" y="188"/>
                    <a:pt x="209" y="189"/>
                  </a:cubicBezTo>
                  <a:cubicBezTo>
                    <a:pt x="210" y="189"/>
                    <a:pt x="210" y="189"/>
                    <a:pt x="210" y="189"/>
                  </a:cubicBezTo>
                  <a:cubicBezTo>
                    <a:pt x="211" y="189"/>
                    <a:pt x="211" y="188"/>
                    <a:pt x="212" y="188"/>
                  </a:cubicBezTo>
                  <a:cubicBezTo>
                    <a:pt x="215" y="181"/>
                    <a:pt x="217" y="175"/>
                    <a:pt x="218" y="168"/>
                  </a:cubicBezTo>
                  <a:cubicBezTo>
                    <a:pt x="218" y="167"/>
                    <a:pt x="218" y="166"/>
                    <a:pt x="217" y="166"/>
                  </a:cubicBezTo>
                  <a:cubicBezTo>
                    <a:pt x="217" y="166"/>
                    <a:pt x="216" y="166"/>
                    <a:pt x="216" y="166"/>
                  </a:cubicBezTo>
                  <a:moveTo>
                    <a:pt x="3" y="130"/>
                  </a:moveTo>
                  <a:cubicBezTo>
                    <a:pt x="2" y="130"/>
                    <a:pt x="1" y="131"/>
                    <a:pt x="1" y="132"/>
                  </a:cubicBezTo>
                  <a:cubicBezTo>
                    <a:pt x="1" y="138"/>
                    <a:pt x="0" y="145"/>
                    <a:pt x="0" y="152"/>
                  </a:cubicBezTo>
                  <a:cubicBezTo>
                    <a:pt x="0" y="153"/>
                    <a:pt x="1" y="154"/>
                    <a:pt x="2" y="154"/>
                  </a:cubicBezTo>
                  <a:cubicBezTo>
                    <a:pt x="2" y="154"/>
                    <a:pt x="2" y="154"/>
                    <a:pt x="2" y="154"/>
                  </a:cubicBezTo>
                  <a:cubicBezTo>
                    <a:pt x="3" y="154"/>
                    <a:pt x="4" y="153"/>
                    <a:pt x="4" y="152"/>
                  </a:cubicBezTo>
                  <a:cubicBezTo>
                    <a:pt x="4" y="145"/>
                    <a:pt x="5" y="139"/>
                    <a:pt x="5" y="132"/>
                  </a:cubicBezTo>
                  <a:cubicBezTo>
                    <a:pt x="5" y="131"/>
                    <a:pt x="4" y="130"/>
                    <a:pt x="3" y="130"/>
                  </a:cubicBezTo>
                  <a:cubicBezTo>
                    <a:pt x="3" y="130"/>
                    <a:pt x="3" y="130"/>
                    <a:pt x="3" y="130"/>
                  </a:cubicBezTo>
                  <a:moveTo>
                    <a:pt x="217" y="126"/>
                  </a:moveTo>
                  <a:cubicBezTo>
                    <a:pt x="217" y="126"/>
                    <a:pt x="217" y="126"/>
                    <a:pt x="217" y="126"/>
                  </a:cubicBezTo>
                  <a:cubicBezTo>
                    <a:pt x="216" y="126"/>
                    <a:pt x="215" y="127"/>
                    <a:pt x="215" y="128"/>
                  </a:cubicBezTo>
                  <a:cubicBezTo>
                    <a:pt x="216" y="135"/>
                    <a:pt x="217" y="141"/>
                    <a:pt x="217" y="148"/>
                  </a:cubicBezTo>
                  <a:cubicBezTo>
                    <a:pt x="217" y="148"/>
                    <a:pt x="217" y="148"/>
                    <a:pt x="217" y="148"/>
                  </a:cubicBezTo>
                  <a:cubicBezTo>
                    <a:pt x="217" y="149"/>
                    <a:pt x="217" y="150"/>
                    <a:pt x="219" y="150"/>
                  </a:cubicBezTo>
                  <a:cubicBezTo>
                    <a:pt x="219" y="150"/>
                    <a:pt x="219" y="150"/>
                    <a:pt x="219" y="150"/>
                  </a:cubicBezTo>
                  <a:cubicBezTo>
                    <a:pt x="220" y="150"/>
                    <a:pt x="221" y="149"/>
                    <a:pt x="221" y="148"/>
                  </a:cubicBezTo>
                  <a:cubicBezTo>
                    <a:pt x="221" y="148"/>
                    <a:pt x="221" y="148"/>
                    <a:pt x="221" y="148"/>
                  </a:cubicBezTo>
                  <a:cubicBezTo>
                    <a:pt x="221" y="141"/>
                    <a:pt x="220" y="134"/>
                    <a:pt x="219" y="128"/>
                  </a:cubicBezTo>
                  <a:cubicBezTo>
                    <a:pt x="219" y="127"/>
                    <a:pt x="218" y="126"/>
                    <a:pt x="217" y="126"/>
                  </a:cubicBezTo>
                  <a:moveTo>
                    <a:pt x="7" y="90"/>
                  </a:moveTo>
                  <a:cubicBezTo>
                    <a:pt x="6" y="90"/>
                    <a:pt x="5" y="91"/>
                    <a:pt x="5" y="92"/>
                  </a:cubicBezTo>
                  <a:cubicBezTo>
                    <a:pt x="4" y="98"/>
                    <a:pt x="3" y="105"/>
                    <a:pt x="3" y="112"/>
                  </a:cubicBezTo>
                  <a:cubicBezTo>
                    <a:pt x="3" y="113"/>
                    <a:pt x="3" y="114"/>
                    <a:pt x="4" y="114"/>
                  </a:cubicBezTo>
                  <a:cubicBezTo>
                    <a:pt x="5" y="114"/>
                    <a:pt x="5" y="114"/>
                    <a:pt x="5" y="114"/>
                  </a:cubicBezTo>
                  <a:cubicBezTo>
                    <a:pt x="6" y="114"/>
                    <a:pt x="6" y="113"/>
                    <a:pt x="7" y="112"/>
                  </a:cubicBezTo>
                  <a:cubicBezTo>
                    <a:pt x="7" y="105"/>
                    <a:pt x="8" y="99"/>
                    <a:pt x="9" y="92"/>
                  </a:cubicBezTo>
                  <a:cubicBezTo>
                    <a:pt x="9" y="91"/>
                    <a:pt x="8" y="90"/>
                    <a:pt x="7" y="90"/>
                  </a:cubicBezTo>
                  <a:cubicBezTo>
                    <a:pt x="7" y="90"/>
                    <a:pt x="7" y="90"/>
                    <a:pt x="7" y="90"/>
                  </a:cubicBezTo>
                  <a:moveTo>
                    <a:pt x="207" y="88"/>
                  </a:moveTo>
                  <a:cubicBezTo>
                    <a:pt x="206" y="88"/>
                    <a:pt x="206" y="88"/>
                    <a:pt x="206" y="88"/>
                  </a:cubicBezTo>
                  <a:cubicBezTo>
                    <a:pt x="205" y="88"/>
                    <a:pt x="204" y="90"/>
                    <a:pt x="205" y="91"/>
                  </a:cubicBezTo>
                  <a:cubicBezTo>
                    <a:pt x="208" y="97"/>
                    <a:pt x="210" y="103"/>
                    <a:pt x="211" y="109"/>
                  </a:cubicBezTo>
                  <a:cubicBezTo>
                    <a:pt x="212" y="110"/>
                    <a:pt x="213" y="111"/>
                    <a:pt x="213" y="111"/>
                  </a:cubicBezTo>
                  <a:cubicBezTo>
                    <a:pt x="214" y="111"/>
                    <a:pt x="214" y="111"/>
                    <a:pt x="214" y="111"/>
                  </a:cubicBezTo>
                  <a:cubicBezTo>
                    <a:pt x="215" y="110"/>
                    <a:pt x="216" y="109"/>
                    <a:pt x="215" y="108"/>
                  </a:cubicBezTo>
                  <a:cubicBezTo>
                    <a:pt x="214" y="101"/>
                    <a:pt x="211" y="95"/>
                    <a:pt x="209" y="89"/>
                  </a:cubicBezTo>
                  <a:cubicBezTo>
                    <a:pt x="208" y="88"/>
                    <a:pt x="208" y="88"/>
                    <a:pt x="207" y="88"/>
                  </a:cubicBezTo>
                  <a:moveTo>
                    <a:pt x="12" y="58"/>
                  </a:moveTo>
                  <a:cubicBezTo>
                    <a:pt x="11" y="58"/>
                    <a:pt x="10" y="58"/>
                    <a:pt x="10" y="59"/>
                  </a:cubicBezTo>
                  <a:cubicBezTo>
                    <a:pt x="8" y="66"/>
                    <a:pt x="7" y="72"/>
                    <a:pt x="6" y="79"/>
                  </a:cubicBezTo>
                  <a:cubicBezTo>
                    <a:pt x="6" y="80"/>
                    <a:pt x="7" y="81"/>
                    <a:pt x="8" y="81"/>
                  </a:cubicBezTo>
                  <a:cubicBezTo>
                    <a:pt x="8" y="81"/>
                    <a:pt x="8" y="81"/>
                    <a:pt x="8" y="81"/>
                  </a:cubicBezTo>
                  <a:cubicBezTo>
                    <a:pt x="9" y="81"/>
                    <a:pt x="10" y="81"/>
                    <a:pt x="10" y="80"/>
                  </a:cubicBezTo>
                  <a:cubicBezTo>
                    <a:pt x="11" y="73"/>
                    <a:pt x="12" y="66"/>
                    <a:pt x="14" y="60"/>
                  </a:cubicBezTo>
                  <a:cubicBezTo>
                    <a:pt x="14" y="59"/>
                    <a:pt x="14" y="58"/>
                    <a:pt x="12" y="58"/>
                  </a:cubicBezTo>
                  <a:cubicBezTo>
                    <a:pt x="12" y="58"/>
                    <a:pt x="12" y="58"/>
                    <a:pt x="12" y="58"/>
                  </a:cubicBezTo>
                  <a:moveTo>
                    <a:pt x="186" y="54"/>
                  </a:moveTo>
                  <a:cubicBezTo>
                    <a:pt x="185" y="54"/>
                    <a:pt x="185" y="54"/>
                    <a:pt x="184" y="55"/>
                  </a:cubicBezTo>
                  <a:cubicBezTo>
                    <a:pt x="183" y="55"/>
                    <a:pt x="183" y="57"/>
                    <a:pt x="184" y="57"/>
                  </a:cubicBezTo>
                  <a:cubicBezTo>
                    <a:pt x="184" y="57"/>
                    <a:pt x="184" y="57"/>
                    <a:pt x="184" y="57"/>
                  </a:cubicBezTo>
                  <a:cubicBezTo>
                    <a:pt x="188" y="62"/>
                    <a:pt x="192" y="68"/>
                    <a:pt x="196" y="73"/>
                  </a:cubicBezTo>
                  <a:cubicBezTo>
                    <a:pt x="196" y="74"/>
                    <a:pt x="197" y="74"/>
                    <a:pt x="197" y="74"/>
                  </a:cubicBezTo>
                  <a:cubicBezTo>
                    <a:pt x="198" y="74"/>
                    <a:pt x="198" y="74"/>
                    <a:pt x="198" y="74"/>
                  </a:cubicBezTo>
                  <a:cubicBezTo>
                    <a:pt x="199" y="73"/>
                    <a:pt x="200" y="72"/>
                    <a:pt x="199" y="71"/>
                  </a:cubicBezTo>
                  <a:cubicBezTo>
                    <a:pt x="195" y="65"/>
                    <a:pt x="191" y="60"/>
                    <a:pt x="187" y="55"/>
                  </a:cubicBezTo>
                  <a:cubicBezTo>
                    <a:pt x="187" y="54"/>
                    <a:pt x="186" y="54"/>
                    <a:pt x="186" y="54"/>
                  </a:cubicBezTo>
                  <a:moveTo>
                    <a:pt x="156" y="27"/>
                  </a:moveTo>
                  <a:cubicBezTo>
                    <a:pt x="155" y="27"/>
                    <a:pt x="155" y="28"/>
                    <a:pt x="154" y="28"/>
                  </a:cubicBezTo>
                  <a:cubicBezTo>
                    <a:pt x="154" y="29"/>
                    <a:pt x="154" y="30"/>
                    <a:pt x="155" y="31"/>
                  </a:cubicBezTo>
                  <a:cubicBezTo>
                    <a:pt x="155" y="31"/>
                    <a:pt x="155" y="31"/>
                    <a:pt x="155" y="31"/>
                  </a:cubicBezTo>
                  <a:cubicBezTo>
                    <a:pt x="160" y="35"/>
                    <a:pt x="165" y="39"/>
                    <a:pt x="170" y="43"/>
                  </a:cubicBezTo>
                  <a:cubicBezTo>
                    <a:pt x="171" y="44"/>
                    <a:pt x="171" y="44"/>
                    <a:pt x="172" y="44"/>
                  </a:cubicBezTo>
                  <a:cubicBezTo>
                    <a:pt x="172" y="44"/>
                    <a:pt x="173" y="44"/>
                    <a:pt x="173" y="43"/>
                  </a:cubicBezTo>
                  <a:cubicBezTo>
                    <a:pt x="174" y="42"/>
                    <a:pt x="174" y="41"/>
                    <a:pt x="173" y="40"/>
                  </a:cubicBezTo>
                  <a:cubicBezTo>
                    <a:pt x="168" y="36"/>
                    <a:pt x="163" y="32"/>
                    <a:pt x="157" y="28"/>
                  </a:cubicBezTo>
                  <a:cubicBezTo>
                    <a:pt x="157" y="27"/>
                    <a:pt x="156" y="27"/>
                    <a:pt x="156" y="27"/>
                  </a:cubicBezTo>
                  <a:moveTo>
                    <a:pt x="28" y="21"/>
                  </a:moveTo>
                  <a:cubicBezTo>
                    <a:pt x="28" y="21"/>
                    <a:pt x="27" y="22"/>
                    <a:pt x="27" y="22"/>
                  </a:cubicBezTo>
                  <a:cubicBezTo>
                    <a:pt x="23" y="27"/>
                    <a:pt x="19" y="33"/>
                    <a:pt x="16" y="40"/>
                  </a:cubicBezTo>
                  <a:cubicBezTo>
                    <a:pt x="16" y="41"/>
                    <a:pt x="16" y="42"/>
                    <a:pt x="18" y="43"/>
                  </a:cubicBezTo>
                  <a:cubicBezTo>
                    <a:pt x="18" y="43"/>
                    <a:pt x="18" y="43"/>
                    <a:pt x="18" y="43"/>
                  </a:cubicBezTo>
                  <a:cubicBezTo>
                    <a:pt x="19" y="43"/>
                    <a:pt x="20" y="42"/>
                    <a:pt x="20" y="41"/>
                  </a:cubicBezTo>
                  <a:cubicBezTo>
                    <a:pt x="23" y="35"/>
                    <a:pt x="26" y="30"/>
                    <a:pt x="30" y="25"/>
                  </a:cubicBezTo>
                  <a:cubicBezTo>
                    <a:pt x="31" y="24"/>
                    <a:pt x="30" y="23"/>
                    <a:pt x="30" y="22"/>
                  </a:cubicBezTo>
                  <a:cubicBezTo>
                    <a:pt x="29" y="22"/>
                    <a:pt x="29" y="21"/>
                    <a:pt x="28" y="21"/>
                  </a:cubicBezTo>
                  <a:moveTo>
                    <a:pt x="121" y="9"/>
                  </a:moveTo>
                  <a:cubicBezTo>
                    <a:pt x="120" y="9"/>
                    <a:pt x="119" y="9"/>
                    <a:pt x="119" y="10"/>
                  </a:cubicBezTo>
                  <a:cubicBezTo>
                    <a:pt x="118" y="11"/>
                    <a:pt x="119" y="12"/>
                    <a:pt x="120" y="13"/>
                  </a:cubicBezTo>
                  <a:cubicBezTo>
                    <a:pt x="126" y="15"/>
                    <a:pt x="132" y="18"/>
                    <a:pt x="138" y="21"/>
                  </a:cubicBezTo>
                  <a:cubicBezTo>
                    <a:pt x="139" y="21"/>
                    <a:pt x="139" y="21"/>
                    <a:pt x="139" y="21"/>
                  </a:cubicBezTo>
                  <a:cubicBezTo>
                    <a:pt x="140" y="21"/>
                    <a:pt x="140" y="21"/>
                    <a:pt x="141" y="20"/>
                  </a:cubicBezTo>
                  <a:cubicBezTo>
                    <a:pt x="141" y="19"/>
                    <a:pt x="141" y="18"/>
                    <a:pt x="140" y="17"/>
                  </a:cubicBezTo>
                  <a:cubicBezTo>
                    <a:pt x="134" y="14"/>
                    <a:pt x="127" y="11"/>
                    <a:pt x="121" y="9"/>
                  </a:cubicBezTo>
                  <a:cubicBezTo>
                    <a:pt x="121" y="9"/>
                    <a:pt x="121" y="9"/>
                    <a:pt x="121" y="9"/>
                  </a:cubicBezTo>
                  <a:moveTo>
                    <a:pt x="62" y="1"/>
                  </a:moveTo>
                  <a:cubicBezTo>
                    <a:pt x="62" y="1"/>
                    <a:pt x="62" y="1"/>
                    <a:pt x="61" y="1"/>
                  </a:cubicBezTo>
                  <a:cubicBezTo>
                    <a:pt x="54" y="3"/>
                    <a:pt x="48" y="5"/>
                    <a:pt x="42" y="8"/>
                  </a:cubicBezTo>
                  <a:cubicBezTo>
                    <a:pt x="41" y="9"/>
                    <a:pt x="41" y="10"/>
                    <a:pt x="41" y="11"/>
                  </a:cubicBezTo>
                  <a:cubicBezTo>
                    <a:pt x="42" y="12"/>
                    <a:pt x="42" y="12"/>
                    <a:pt x="43" y="12"/>
                  </a:cubicBezTo>
                  <a:cubicBezTo>
                    <a:pt x="44" y="12"/>
                    <a:pt x="44" y="12"/>
                    <a:pt x="44" y="12"/>
                  </a:cubicBezTo>
                  <a:cubicBezTo>
                    <a:pt x="49" y="9"/>
                    <a:pt x="55" y="6"/>
                    <a:pt x="62" y="5"/>
                  </a:cubicBezTo>
                  <a:cubicBezTo>
                    <a:pt x="63" y="5"/>
                    <a:pt x="64" y="4"/>
                    <a:pt x="64" y="3"/>
                  </a:cubicBezTo>
                  <a:cubicBezTo>
                    <a:pt x="64" y="2"/>
                    <a:pt x="63" y="1"/>
                    <a:pt x="62" y="1"/>
                  </a:cubicBezTo>
                  <a:moveTo>
                    <a:pt x="82" y="0"/>
                  </a:moveTo>
                  <a:cubicBezTo>
                    <a:pt x="81" y="0"/>
                    <a:pt x="80" y="1"/>
                    <a:pt x="80" y="2"/>
                  </a:cubicBezTo>
                  <a:cubicBezTo>
                    <a:pt x="80" y="3"/>
                    <a:pt x="80" y="4"/>
                    <a:pt x="82" y="4"/>
                  </a:cubicBezTo>
                  <a:cubicBezTo>
                    <a:pt x="88" y="5"/>
                    <a:pt x="94" y="6"/>
                    <a:pt x="101" y="7"/>
                  </a:cubicBezTo>
                  <a:cubicBezTo>
                    <a:pt x="101" y="7"/>
                    <a:pt x="101" y="7"/>
                    <a:pt x="101" y="7"/>
                  </a:cubicBezTo>
                  <a:cubicBezTo>
                    <a:pt x="102" y="7"/>
                    <a:pt x="103" y="6"/>
                    <a:pt x="103" y="6"/>
                  </a:cubicBezTo>
                  <a:cubicBezTo>
                    <a:pt x="104" y="4"/>
                    <a:pt x="103" y="3"/>
                    <a:pt x="102" y="3"/>
                  </a:cubicBezTo>
                  <a:cubicBezTo>
                    <a:pt x="95" y="2"/>
                    <a:pt x="88" y="1"/>
                    <a:pt x="82" y="0"/>
                  </a:cubicBezTo>
                  <a:cubicBezTo>
                    <a:pt x="82" y="0"/>
                    <a:pt x="82" y="0"/>
                    <a:pt x="82"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5" name="Freeform 414"/>
            <p:cNvSpPr>
              <a:spLocks noEditPoints="1"/>
            </p:cNvSpPr>
            <p:nvPr/>
          </p:nvSpPr>
          <p:spPr bwMode="auto">
            <a:xfrm>
              <a:off x="2746598" y="5745140"/>
              <a:ext cx="188536" cy="46026"/>
            </a:xfrm>
            <a:custGeom>
              <a:avLst/>
              <a:gdLst>
                <a:gd name="T0" fmla="*/ 3 w 99"/>
                <a:gd name="T1" fmla="*/ 16 h 24"/>
                <a:gd name="T2" fmla="*/ 1 w 99"/>
                <a:gd name="T3" fmla="*/ 17 h 24"/>
                <a:gd name="T4" fmla="*/ 2 w 99"/>
                <a:gd name="T5" fmla="*/ 19 h 24"/>
                <a:gd name="T6" fmla="*/ 8 w 99"/>
                <a:gd name="T7" fmla="*/ 22 h 24"/>
                <a:gd name="T8" fmla="*/ 22 w 99"/>
                <a:gd name="T9" fmla="*/ 24 h 24"/>
                <a:gd name="T10" fmla="*/ 22 w 99"/>
                <a:gd name="T11" fmla="*/ 24 h 24"/>
                <a:gd name="T12" fmla="*/ 24 w 99"/>
                <a:gd name="T13" fmla="*/ 23 h 24"/>
                <a:gd name="T14" fmla="*/ 22 w 99"/>
                <a:gd name="T15" fmla="*/ 20 h 24"/>
                <a:gd name="T16" fmla="*/ 9 w 99"/>
                <a:gd name="T17" fmla="*/ 18 h 24"/>
                <a:gd name="T18" fmla="*/ 3 w 99"/>
                <a:gd name="T19" fmla="*/ 16 h 24"/>
                <a:gd name="T20" fmla="*/ 3 w 99"/>
                <a:gd name="T21" fmla="*/ 16 h 24"/>
                <a:gd name="T22" fmla="*/ 61 w 99"/>
                <a:gd name="T23" fmla="*/ 14 h 24"/>
                <a:gd name="T24" fmla="*/ 60 w 99"/>
                <a:gd name="T25" fmla="*/ 14 h 24"/>
                <a:gd name="T26" fmla="*/ 60 w 99"/>
                <a:gd name="T27" fmla="*/ 14 h 24"/>
                <a:gd name="T28" fmla="*/ 41 w 99"/>
                <a:gd name="T29" fmla="*/ 19 h 24"/>
                <a:gd name="T30" fmla="*/ 40 w 99"/>
                <a:gd name="T31" fmla="*/ 22 h 24"/>
                <a:gd name="T32" fmla="*/ 42 w 99"/>
                <a:gd name="T33" fmla="*/ 23 h 24"/>
                <a:gd name="T34" fmla="*/ 42 w 99"/>
                <a:gd name="T35" fmla="*/ 23 h 24"/>
                <a:gd name="T36" fmla="*/ 62 w 99"/>
                <a:gd name="T37" fmla="*/ 18 h 24"/>
                <a:gd name="T38" fmla="*/ 63 w 99"/>
                <a:gd name="T39" fmla="*/ 15 h 24"/>
                <a:gd name="T40" fmla="*/ 61 w 99"/>
                <a:gd name="T41" fmla="*/ 14 h 24"/>
                <a:gd name="T42" fmla="*/ 99 w 99"/>
                <a:gd name="T43" fmla="*/ 0 h 24"/>
                <a:gd name="T44" fmla="*/ 89 w 99"/>
                <a:gd name="T45" fmla="*/ 1 h 24"/>
                <a:gd name="T46" fmla="*/ 79 w 99"/>
                <a:gd name="T47" fmla="*/ 7 h 24"/>
                <a:gd name="T48" fmla="*/ 78 w 99"/>
                <a:gd name="T49" fmla="*/ 9 h 24"/>
                <a:gd name="T50" fmla="*/ 80 w 99"/>
                <a:gd name="T51" fmla="*/ 11 h 24"/>
                <a:gd name="T52" fmla="*/ 80 w 99"/>
                <a:gd name="T53" fmla="*/ 10 h 24"/>
                <a:gd name="T54" fmla="*/ 98 w 99"/>
                <a:gd name="T55" fmla="*/ 1 h 24"/>
                <a:gd name="T56" fmla="*/ 99 w 99"/>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24">
                  <a:moveTo>
                    <a:pt x="3" y="16"/>
                  </a:moveTo>
                  <a:cubicBezTo>
                    <a:pt x="2" y="16"/>
                    <a:pt x="1" y="16"/>
                    <a:pt x="1" y="17"/>
                  </a:cubicBezTo>
                  <a:cubicBezTo>
                    <a:pt x="0" y="18"/>
                    <a:pt x="1" y="19"/>
                    <a:pt x="2" y="19"/>
                  </a:cubicBezTo>
                  <a:cubicBezTo>
                    <a:pt x="4" y="20"/>
                    <a:pt x="6" y="21"/>
                    <a:pt x="8" y="22"/>
                  </a:cubicBezTo>
                  <a:cubicBezTo>
                    <a:pt x="12" y="23"/>
                    <a:pt x="17" y="24"/>
                    <a:pt x="22" y="24"/>
                  </a:cubicBezTo>
                  <a:cubicBezTo>
                    <a:pt x="22" y="24"/>
                    <a:pt x="22" y="24"/>
                    <a:pt x="22" y="24"/>
                  </a:cubicBezTo>
                  <a:cubicBezTo>
                    <a:pt x="23" y="24"/>
                    <a:pt x="24" y="24"/>
                    <a:pt x="24" y="23"/>
                  </a:cubicBezTo>
                  <a:cubicBezTo>
                    <a:pt x="24" y="22"/>
                    <a:pt x="23" y="21"/>
                    <a:pt x="22" y="20"/>
                  </a:cubicBezTo>
                  <a:cubicBezTo>
                    <a:pt x="18" y="20"/>
                    <a:pt x="13" y="19"/>
                    <a:pt x="9" y="18"/>
                  </a:cubicBezTo>
                  <a:cubicBezTo>
                    <a:pt x="7" y="17"/>
                    <a:pt x="5" y="17"/>
                    <a:pt x="3" y="16"/>
                  </a:cubicBezTo>
                  <a:cubicBezTo>
                    <a:pt x="3" y="16"/>
                    <a:pt x="3" y="16"/>
                    <a:pt x="3" y="16"/>
                  </a:cubicBezTo>
                  <a:moveTo>
                    <a:pt x="61" y="14"/>
                  </a:moveTo>
                  <a:cubicBezTo>
                    <a:pt x="61" y="14"/>
                    <a:pt x="61" y="14"/>
                    <a:pt x="60" y="14"/>
                  </a:cubicBezTo>
                  <a:cubicBezTo>
                    <a:pt x="60" y="14"/>
                    <a:pt x="60" y="14"/>
                    <a:pt x="60" y="14"/>
                  </a:cubicBezTo>
                  <a:cubicBezTo>
                    <a:pt x="54" y="16"/>
                    <a:pt x="48" y="18"/>
                    <a:pt x="41" y="19"/>
                  </a:cubicBezTo>
                  <a:cubicBezTo>
                    <a:pt x="40" y="19"/>
                    <a:pt x="40" y="20"/>
                    <a:pt x="40" y="22"/>
                  </a:cubicBezTo>
                  <a:cubicBezTo>
                    <a:pt x="40" y="23"/>
                    <a:pt x="41" y="23"/>
                    <a:pt x="42" y="23"/>
                  </a:cubicBezTo>
                  <a:cubicBezTo>
                    <a:pt x="42" y="23"/>
                    <a:pt x="42" y="23"/>
                    <a:pt x="42" y="23"/>
                  </a:cubicBezTo>
                  <a:cubicBezTo>
                    <a:pt x="49" y="22"/>
                    <a:pt x="55" y="20"/>
                    <a:pt x="62" y="18"/>
                  </a:cubicBezTo>
                  <a:cubicBezTo>
                    <a:pt x="63" y="18"/>
                    <a:pt x="63" y="16"/>
                    <a:pt x="63" y="15"/>
                  </a:cubicBezTo>
                  <a:cubicBezTo>
                    <a:pt x="63" y="15"/>
                    <a:pt x="62" y="14"/>
                    <a:pt x="61" y="14"/>
                  </a:cubicBezTo>
                  <a:moveTo>
                    <a:pt x="99" y="0"/>
                  </a:moveTo>
                  <a:cubicBezTo>
                    <a:pt x="96" y="1"/>
                    <a:pt x="93" y="1"/>
                    <a:pt x="89" y="1"/>
                  </a:cubicBezTo>
                  <a:cubicBezTo>
                    <a:pt x="86" y="3"/>
                    <a:pt x="82" y="5"/>
                    <a:pt x="79" y="7"/>
                  </a:cubicBezTo>
                  <a:cubicBezTo>
                    <a:pt x="78" y="7"/>
                    <a:pt x="77" y="8"/>
                    <a:pt x="78" y="9"/>
                  </a:cubicBezTo>
                  <a:cubicBezTo>
                    <a:pt x="78" y="10"/>
                    <a:pt x="79" y="11"/>
                    <a:pt x="80" y="11"/>
                  </a:cubicBezTo>
                  <a:cubicBezTo>
                    <a:pt x="80" y="10"/>
                    <a:pt x="80" y="10"/>
                    <a:pt x="80" y="10"/>
                  </a:cubicBezTo>
                  <a:cubicBezTo>
                    <a:pt x="87" y="7"/>
                    <a:pt x="93" y="4"/>
                    <a:pt x="98" y="1"/>
                  </a:cubicBezTo>
                  <a:cubicBezTo>
                    <a:pt x="99" y="1"/>
                    <a:pt x="99" y="1"/>
                    <a:pt x="99"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6" name="Freeform 415"/>
            <p:cNvSpPr/>
            <p:nvPr/>
          </p:nvSpPr>
          <p:spPr bwMode="auto">
            <a:xfrm>
              <a:off x="2714911" y="5335666"/>
              <a:ext cx="305777" cy="355513"/>
            </a:xfrm>
            <a:custGeom>
              <a:avLst/>
              <a:gdLst>
                <a:gd name="T0" fmla="*/ 29 w 161"/>
                <a:gd name="T1" fmla="*/ 51 h 186"/>
                <a:gd name="T2" fmla="*/ 119 w 161"/>
                <a:gd name="T3" fmla="*/ 38 h 186"/>
                <a:gd name="T4" fmla="*/ 143 w 161"/>
                <a:gd name="T5" fmla="*/ 79 h 186"/>
                <a:gd name="T6" fmla="*/ 105 w 161"/>
                <a:gd name="T7" fmla="*/ 161 h 186"/>
                <a:gd name="T8" fmla="*/ 18 w 161"/>
                <a:gd name="T9" fmla="*/ 144 h 186"/>
                <a:gd name="T10" fmla="*/ 29 w 161"/>
                <a:gd name="T11" fmla="*/ 51 h 186"/>
                <a:gd name="T12" fmla="*/ 28 w 161"/>
                <a:gd name="T13" fmla="*/ 53 h 186"/>
                <a:gd name="T14" fmla="*/ 29 w 161"/>
                <a:gd name="T15" fmla="*/ 169 h 186"/>
                <a:gd name="T16" fmla="*/ 99 w 161"/>
                <a:gd name="T17" fmla="*/ 165 h 186"/>
                <a:gd name="T18" fmla="*/ 140 w 161"/>
                <a:gd name="T19" fmla="*/ 127 h 186"/>
                <a:gd name="T20" fmla="*/ 99 w 161"/>
                <a:gd name="T21" fmla="*/ 21 h 186"/>
                <a:gd name="T22" fmla="*/ 46 w 161"/>
                <a:gd name="T23" fmla="*/ 21 h 186"/>
                <a:gd name="T24" fmla="*/ 28 w 161"/>
                <a:gd name="T25" fmla="*/ 53 h 186"/>
                <a:gd name="T26" fmla="*/ 29 w 161"/>
                <a:gd name="T27"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86">
                  <a:moveTo>
                    <a:pt x="29" y="51"/>
                  </a:moveTo>
                  <a:cubicBezTo>
                    <a:pt x="46" y="0"/>
                    <a:pt x="89" y="10"/>
                    <a:pt x="119" y="38"/>
                  </a:cubicBezTo>
                  <a:cubicBezTo>
                    <a:pt x="131" y="49"/>
                    <a:pt x="139" y="64"/>
                    <a:pt x="143" y="79"/>
                  </a:cubicBezTo>
                  <a:cubicBezTo>
                    <a:pt x="152" y="113"/>
                    <a:pt x="134" y="144"/>
                    <a:pt x="105" y="161"/>
                  </a:cubicBezTo>
                  <a:cubicBezTo>
                    <a:pt x="75" y="179"/>
                    <a:pt x="29" y="185"/>
                    <a:pt x="18" y="144"/>
                  </a:cubicBezTo>
                  <a:cubicBezTo>
                    <a:pt x="10" y="114"/>
                    <a:pt x="21" y="79"/>
                    <a:pt x="29" y="51"/>
                  </a:cubicBezTo>
                  <a:cubicBezTo>
                    <a:pt x="29" y="51"/>
                    <a:pt x="28" y="52"/>
                    <a:pt x="28" y="53"/>
                  </a:cubicBezTo>
                  <a:cubicBezTo>
                    <a:pt x="18" y="86"/>
                    <a:pt x="0" y="141"/>
                    <a:pt x="29" y="169"/>
                  </a:cubicBezTo>
                  <a:cubicBezTo>
                    <a:pt x="47" y="186"/>
                    <a:pt x="80" y="174"/>
                    <a:pt x="99" y="165"/>
                  </a:cubicBezTo>
                  <a:cubicBezTo>
                    <a:pt x="117" y="157"/>
                    <a:pt x="131" y="144"/>
                    <a:pt x="140" y="127"/>
                  </a:cubicBezTo>
                  <a:cubicBezTo>
                    <a:pt x="161" y="88"/>
                    <a:pt x="134" y="40"/>
                    <a:pt x="99" y="21"/>
                  </a:cubicBezTo>
                  <a:cubicBezTo>
                    <a:pt x="82" y="11"/>
                    <a:pt x="62" y="7"/>
                    <a:pt x="46" y="21"/>
                  </a:cubicBezTo>
                  <a:cubicBezTo>
                    <a:pt x="36" y="28"/>
                    <a:pt x="32" y="42"/>
                    <a:pt x="28" y="53"/>
                  </a:cubicBezTo>
                  <a:cubicBezTo>
                    <a:pt x="28" y="53"/>
                    <a:pt x="29" y="52"/>
                    <a:pt x="29" y="51"/>
                  </a:cubicBezTo>
                  <a:close/>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3"/>
          <a:stretch>
            <a:fillRect/>
          </a:stretch>
        </p:blipFill>
        <p:spPr>
          <a:xfrm>
            <a:off x="1088390" y="2875280"/>
            <a:ext cx="3167380" cy="374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wipe(down)">
                                      <p:cBhvr>
                                        <p:cTn id="173" dur="580">
                                          <p:stCondLst>
                                            <p:cond delay="0"/>
                                          </p:stCondLst>
                                        </p:cTn>
                                        <p:tgtEl>
                                          <p:spTgt spid="43"/>
                                        </p:tgtEl>
                                      </p:cBhvr>
                                    </p:animEffect>
                                    <p:anim calcmode="lin" valueType="num">
                                      <p:cBhvr>
                                        <p:cTn id="17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79" dur="26">
                                          <p:stCondLst>
                                            <p:cond delay="650"/>
                                          </p:stCondLst>
                                        </p:cTn>
                                        <p:tgtEl>
                                          <p:spTgt spid="43"/>
                                        </p:tgtEl>
                                      </p:cBhvr>
                                      <p:to x="100000" y="60000"/>
                                    </p:animScale>
                                    <p:animScale>
                                      <p:cBhvr>
                                        <p:cTn id="180" dur="166" decel="50000">
                                          <p:stCondLst>
                                            <p:cond delay="676"/>
                                          </p:stCondLst>
                                        </p:cTn>
                                        <p:tgtEl>
                                          <p:spTgt spid="43"/>
                                        </p:tgtEl>
                                      </p:cBhvr>
                                      <p:to x="100000" y="100000"/>
                                    </p:animScale>
                                    <p:animScale>
                                      <p:cBhvr>
                                        <p:cTn id="181" dur="26">
                                          <p:stCondLst>
                                            <p:cond delay="1312"/>
                                          </p:stCondLst>
                                        </p:cTn>
                                        <p:tgtEl>
                                          <p:spTgt spid="43"/>
                                        </p:tgtEl>
                                      </p:cBhvr>
                                      <p:to x="100000" y="80000"/>
                                    </p:animScale>
                                    <p:animScale>
                                      <p:cBhvr>
                                        <p:cTn id="182" dur="166" decel="50000">
                                          <p:stCondLst>
                                            <p:cond delay="1338"/>
                                          </p:stCondLst>
                                        </p:cTn>
                                        <p:tgtEl>
                                          <p:spTgt spid="43"/>
                                        </p:tgtEl>
                                      </p:cBhvr>
                                      <p:to x="100000" y="100000"/>
                                    </p:animScale>
                                    <p:animScale>
                                      <p:cBhvr>
                                        <p:cTn id="183" dur="26">
                                          <p:stCondLst>
                                            <p:cond delay="1642"/>
                                          </p:stCondLst>
                                        </p:cTn>
                                        <p:tgtEl>
                                          <p:spTgt spid="43"/>
                                        </p:tgtEl>
                                      </p:cBhvr>
                                      <p:to x="100000" y="90000"/>
                                    </p:animScale>
                                    <p:animScale>
                                      <p:cBhvr>
                                        <p:cTn id="184" dur="166" decel="50000">
                                          <p:stCondLst>
                                            <p:cond delay="1668"/>
                                          </p:stCondLst>
                                        </p:cTn>
                                        <p:tgtEl>
                                          <p:spTgt spid="43"/>
                                        </p:tgtEl>
                                      </p:cBhvr>
                                      <p:to x="100000" y="100000"/>
                                    </p:animScale>
                                    <p:animScale>
                                      <p:cBhvr>
                                        <p:cTn id="185" dur="26">
                                          <p:stCondLst>
                                            <p:cond delay="1808"/>
                                          </p:stCondLst>
                                        </p:cTn>
                                        <p:tgtEl>
                                          <p:spTgt spid="43"/>
                                        </p:tgtEl>
                                      </p:cBhvr>
                                      <p:to x="100000" y="95000"/>
                                    </p:animScale>
                                    <p:animScale>
                                      <p:cBhvr>
                                        <p:cTn id="186" dur="166" decel="50000">
                                          <p:stCondLst>
                                            <p:cond delay="1834"/>
                                          </p:stCondLst>
                                        </p:cTn>
                                        <p:tgtEl>
                                          <p:spTgt spid="43"/>
                                        </p:tgtEl>
                                      </p:cBhvr>
                                      <p:to x="100000" y="100000"/>
                                    </p:animScale>
                                  </p:childTnLst>
                                </p:cTn>
                              </p:par>
                              <p:par>
                                <p:cTn id="187" presetID="26" presetClass="entr" presetSubtype="0" fill="hold" grpId="1" nodeType="with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wipe(down)">
                                      <p:cBhvr>
                                        <p:cTn id="189" dur="580">
                                          <p:stCondLst>
                                            <p:cond delay="0"/>
                                          </p:stCondLst>
                                        </p:cTn>
                                        <p:tgtEl>
                                          <p:spTgt spid="44"/>
                                        </p:tgtEl>
                                      </p:cBhvr>
                                    </p:animEffect>
                                    <p:anim calcmode="lin" valueType="num">
                                      <p:cBhvr>
                                        <p:cTn id="19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95" dur="26">
                                          <p:stCondLst>
                                            <p:cond delay="650"/>
                                          </p:stCondLst>
                                        </p:cTn>
                                        <p:tgtEl>
                                          <p:spTgt spid="44"/>
                                        </p:tgtEl>
                                      </p:cBhvr>
                                      <p:to x="100000" y="60000"/>
                                    </p:animScale>
                                    <p:animScale>
                                      <p:cBhvr>
                                        <p:cTn id="196" dur="166" decel="50000">
                                          <p:stCondLst>
                                            <p:cond delay="676"/>
                                          </p:stCondLst>
                                        </p:cTn>
                                        <p:tgtEl>
                                          <p:spTgt spid="44"/>
                                        </p:tgtEl>
                                      </p:cBhvr>
                                      <p:to x="100000" y="100000"/>
                                    </p:animScale>
                                    <p:animScale>
                                      <p:cBhvr>
                                        <p:cTn id="197" dur="26">
                                          <p:stCondLst>
                                            <p:cond delay="1312"/>
                                          </p:stCondLst>
                                        </p:cTn>
                                        <p:tgtEl>
                                          <p:spTgt spid="44"/>
                                        </p:tgtEl>
                                      </p:cBhvr>
                                      <p:to x="100000" y="80000"/>
                                    </p:animScale>
                                    <p:animScale>
                                      <p:cBhvr>
                                        <p:cTn id="198" dur="166" decel="50000">
                                          <p:stCondLst>
                                            <p:cond delay="1338"/>
                                          </p:stCondLst>
                                        </p:cTn>
                                        <p:tgtEl>
                                          <p:spTgt spid="44"/>
                                        </p:tgtEl>
                                      </p:cBhvr>
                                      <p:to x="100000" y="100000"/>
                                    </p:animScale>
                                    <p:animScale>
                                      <p:cBhvr>
                                        <p:cTn id="199" dur="26">
                                          <p:stCondLst>
                                            <p:cond delay="1642"/>
                                          </p:stCondLst>
                                        </p:cTn>
                                        <p:tgtEl>
                                          <p:spTgt spid="44"/>
                                        </p:tgtEl>
                                      </p:cBhvr>
                                      <p:to x="100000" y="90000"/>
                                    </p:animScale>
                                    <p:animScale>
                                      <p:cBhvr>
                                        <p:cTn id="200" dur="166" decel="50000">
                                          <p:stCondLst>
                                            <p:cond delay="1668"/>
                                          </p:stCondLst>
                                        </p:cTn>
                                        <p:tgtEl>
                                          <p:spTgt spid="44"/>
                                        </p:tgtEl>
                                      </p:cBhvr>
                                      <p:to x="100000" y="100000"/>
                                    </p:animScale>
                                    <p:animScale>
                                      <p:cBhvr>
                                        <p:cTn id="201" dur="26">
                                          <p:stCondLst>
                                            <p:cond delay="1808"/>
                                          </p:stCondLst>
                                        </p:cTn>
                                        <p:tgtEl>
                                          <p:spTgt spid="44"/>
                                        </p:tgtEl>
                                      </p:cBhvr>
                                      <p:to x="100000" y="95000"/>
                                    </p:animScale>
                                    <p:animScale>
                                      <p:cBhvr>
                                        <p:cTn id="202" dur="166" decel="50000">
                                          <p:stCondLst>
                                            <p:cond delay="1834"/>
                                          </p:stCondLst>
                                        </p:cTn>
                                        <p:tgtEl>
                                          <p:spTgt spid="44"/>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7182"/>
                                        </p:tgtEl>
                                        <p:attrNameLst>
                                          <p:attrName>style.visibility</p:attrName>
                                        </p:attrNameLst>
                                      </p:cBhvr>
                                      <p:to>
                                        <p:strVal val="visible"/>
                                      </p:to>
                                    </p:set>
                                    <p:animEffect transition="in" filter="wipe(down)">
                                      <p:cBhvr>
                                        <p:cTn id="205" dur="580">
                                          <p:stCondLst>
                                            <p:cond delay="0"/>
                                          </p:stCondLst>
                                        </p:cTn>
                                        <p:tgtEl>
                                          <p:spTgt spid="7182"/>
                                        </p:tgtEl>
                                      </p:cBhvr>
                                    </p:animEffect>
                                    <p:anim calcmode="lin" valueType="num">
                                      <p:cBhvr>
                                        <p:cTn id="206" dur="1822" tmFilter="0,0; 0.14,0.36; 0.43,0.73; 0.71,0.91; 1.0,1.0">
                                          <p:stCondLst>
                                            <p:cond delay="0"/>
                                          </p:stCondLst>
                                        </p:cTn>
                                        <p:tgtEl>
                                          <p:spTgt spid="718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718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718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718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7182"/>
                                        </p:tgtEl>
                                        <p:attrNameLst>
                                          <p:attrName>ppt_y</p:attrName>
                                        </p:attrNameLst>
                                      </p:cBhvr>
                                      <p:tavLst>
                                        <p:tav tm="0" fmla="#ppt_y-sin(pi*$)/81">
                                          <p:val>
                                            <p:fltVal val="0"/>
                                          </p:val>
                                        </p:tav>
                                        <p:tav tm="100000">
                                          <p:val>
                                            <p:fltVal val="1"/>
                                          </p:val>
                                        </p:tav>
                                      </p:tavLst>
                                    </p:anim>
                                    <p:animScale>
                                      <p:cBhvr>
                                        <p:cTn id="211" dur="26">
                                          <p:stCondLst>
                                            <p:cond delay="650"/>
                                          </p:stCondLst>
                                        </p:cTn>
                                        <p:tgtEl>
                                          <p:spTgt spid="7182"/>
                                        </p:tgtEl>
                                      </p:cBhvr>
                                      <p:to x="100000" y="60000"/>
                                    </p:animScale>
                                    <p:animScale>
                                      <p:cBhvr>
                                        <p:cTn id="212" dur="166" decel="50000">
                                          <p:stCondLst>
                                            <p:cond delay="676"/>
                                          </p:stCondLst>
                                        </p:cTn>
                                        <p:tgtEl>
                                          <p:spTgt spid="7182"/>
                                        </p:tgtEl>
                                      </p:cBhvr>
                                      <p:to x="100000" y="100000"/>
                                    </p:animScale>
                                    <p:animScale>
                                      <p:cBhvr>
                                        <p:cTn id="213" dur="26">
                                          <p:stCondLst>
                                            <p:cond delay="1312"/>
                                          </p:stCondLst>
                                        </p:cTn>
                                        <p:tgtEl>
                                          <p:spTgt spid="7182"/>
                                        </p:tgtEl>
                                      </p:cBhvr>
                                      <p:to x="100000" y="80000"/>
                                    </p:animScale>
                                    <p:animScale>
                                      <p:cBhvr>
                                        <p:cTn id="214" dur="166" decel="50000">
                                          <p:stCondLst>
                                            <p:cond delay="1338"/>
                                          </p:stCondLst>
                                        </p:cTn>
                                        <p:tgtEl>
                                          <p:spTgt spid="7182"/>
                                        </p:tgtEl>
                                      </p:cBhvr>
                                      <p:to x="100000" y="100000"/>
                                    </p:animScale>
                                    <p:animScale>
                                      <p:cBhvr>
                                        <p:cTn id="215" dur="26">
                                          <p:stCondLst>
                                            <p:cond delay="1642"/>
                                          </p:stCondLst>
                                        </p:cTn>
                                        <p:tgtEl>
                                          <p:spTgt spid="7182"/>
                                        </p:tgtEl>
                                      </p:cBhvr>
                                      <p:to x="100000" y="90000"/>
                                    </p:animScale>
                                    <p:animScale>
                                      <p:cBhvr>
                                        <p:cTn id="216" dur="166" decel="50000">
                                          <p:stCondLst>
                                            <p:cond delay="1668"/>
                                          </p:stCondLst>
                                        </p:cTn>
                                        <p:tgtEl>
                                          <p:spTgt spid="7182"/>
                                        </p:tgtEl>
                                      </p:cBhvr>
                                      <p:to x="100000" y="100000"/>
                                    </p:animScale>
                                    <p:animScale>
                                      <p:cBhvr>
                                        <p:cTn id="217" dur="26">
                                          <p:stCondLst>
                                            <p:cond delay="1808"/>
                                          </p:stCondLst>
                                        </p:cTn>
                                        <p:tgtEl>
                                          <p:spTgt spid="7182"/>
                                        </p:tgtEl>
                                      </p:cBhvr>
                                      <p:to x="100000" y="95000"/>
                                    </p:animScale>
                                    <p:animScale>
                                      <p:cBhvr>
                                        <p:cTn id="218" dur="166" decel="50000">
                                          <p:stCondLst>
                                            <p:cond delay="1834"/>
                                          </p:stCondLst>
                                        </p:cTn>
                                        <p:tgtEl>
                                          <p:spTgt spid="71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P spid="44" grpId="0" animBg="1"/>
      <p:bldP spid="4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Giải</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nghĩa</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từ</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80702174118"/>
  <p:tag name="MH_LIBRARY" val="CONTENTS"/>
  <p:tag name="MH_TYPE" val="ENTRY"/>
  <p:tag name="ID" val="547125"/>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8.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9.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heme/theme1.xml><?xml version="1.0" encoding="utf-8"?>
<a:theme xmlns:a="http://schemas.openxmlformats.org/drawingml/2006/main" name="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codr1xx">
      <a:majorFont>
        <a:latin typeface="字魂59号-创粗黑" panose="020F0302020204030204"/>
        <a:ea typeface="字魂59号-创粗黑"/>
        <a:cs typeface=""/>
      </a:majorFont>
      <a:minorFont>
        <a:latin typeface="字魂59号-创粗黑" panose="020F0502020204030204"/>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1644</Words>
  <Application>Microsoft Office PowerPoint</Application>
  <PresentationFormat>Widescreen</PresentationFormat>
  <Paragraphs>103</Paragraphs>
  <Slides>14</Slides>
  <Notes>12</Notes>
  <HiddenSlides>0</HiddenSlides>
  <MMClips>1</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14</vt:i4>
      </vt:variant>
    </vt:vector>
  </HeadingPairs>
  <TitlesOfParts>
    <vt:vector size="32" baseType="lpstr">
      <vt:lpstr>宋体</vt:lpstr>
      <vt:lpstr>Arial</vt:lpstr>
      <vt:lpstr>Arial-Rounded</vt:lpstr>
      <vt:lpstr>Calibri</vt:lpstr>
      <vt:lpstr>Calibri Light</vt:lpstr>
      <vt:lpstr>DengXian</vt:lpstr>
      <vt:lpstr>DengXian</vt:lpstr>
      <vt:lpstr>等线 Light</vt:lpstr>
      <vt:lpstr>Times New Roman</vt:lpstr>
      <vt:lpstr>字魂59号-创粗黑</vt:lpstr>
      <vt:lpstr>思源黑体 CN Regular</vt:lpstr>
      <vt:lpstr>https://www.freeppt7.com</vt:lpstr>
      <vt:lpstr>3_Office 主题</vt:lpstr>
      <vt:lpstr>Office 主题</vt:lpstr>
      <vt:lpstr>1_Office 主题</vt:lpstr>
      <vt:lpstr>2_Office 主题</vt:lpstr>
      <vt:lpstr>4_Office 主题</vt:lpstr>
      <vt:lpstr>1_Office 主题​​</vt:lpstr>
      <vt:lpstr>Chào mừng các con đến với  tiết học Tiếng Việt - Lớp 2 Sách Kết nối tri thức với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20</cp:revision>
  <dcterms:created xsi:type="dcterms:W3CDTF">2021-07-25T01:21:33Z</dcterms:created>
  <dcterms:modified xsi:type="dcterms:W3CDTF">2025-09-21T16:41:40Z</dcterms:modified>
</cp:coreProperties>
</file>