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343" r:id="rId3"/>
    <p:sldId id="307" r:id="rId4"/>
    <p:sldId id="336" r:id="rId5"/>
    <p:sldId id="337" r:id="rId6"/>
    <p:sldId id="328" r:id="rId7"/>
    <p:sldId id="329" r:id="rId8"/>
    <p:sldId id="338" r:id="rId9"/>
    <p:sldId id="339" r:id="rId10"/>
  </p:sldIdLst>
  <p:sldSz cx="12192000" cy="6858000"/>
  <p:notesSz cx="6858000" cy="9144000"/>
  <p:custDataLst>
    <p:tags r:id="rId11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DDCF"/>
    <a:srgbClr val="FDDD82"/>
    <a:srgbClr val="F7EE79"/>
    <a:srgbClr val="FB1D12"/>
    <a:srgbClr val="93DCFB"/>
    <a:srgbClr val="4FAC53"/>
    <a:srgbClr val="DC1388"/>
    <a:srgbClr val="D95BAF"/>
    <a:srgbClr val="D9EAEE"/>
    <a:srgbClr val="FCFA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882" autoAdjust="0"/>
    <p:restoredTop sz="94660"/>
  </p:normalViewPr>
  <p:slideViewPr>
    <p:cSldViewPr snapToGrid="0">
      <p:cViewPr varScale="1">
        <p:scale>
          <a:sx n="70" d="100"/>
          <a:sy n="70" d="100"/>
        </p:scale>
        <p:origin x="42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6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991229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91" r:id="rId4"/>
    <p:sldLayoutId id="2147483661" r:id="rId5"/>
    <p:sldLayoutId id="2147483674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4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5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7.xml"/><Relationship Id="rId5" Type="http://schemas.openxmlformats.org/officeDocument/2006/relationships/image" Target="../media/image5.jpe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9.xml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0.xml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5138C25-CF3A-465B-B7E6-42C30821173C}"/>
              </a:ext>
            </a:extLst>
          </p:cNvPr>
          <p:cNvGrpSpPr/>
          <p:nvPr/>
        </p:nvGrpSpPr>
        <p:grpSpPr>
          <a:xfrm>
            <a:off x="993911" y="106016"/>
            <a:ext cx="2208945" cy="980661"/>
            <a:chOff x="1523998" y="0"/>
            <a:chExt cx="2208945" cy="98066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C384A053-A1E6-439B-A919-2F424B13516D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5" name="Rectangle: Top Corners Rounded 4">
                <a:extLst>
                  <a:ext uri="{FF2B5EF4-FFF2-40B4-BE49-F238E27FC236}">
                    <a16:creationId xmlns:a16="http://schemas.microsoft.com/office/drawing/2014/main" id="{B6063A08-A60E-4694-ABCC-273A3D0953EE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id="{4C41FB10-03C2-4D3E-9855-319623548209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rgbClr val="7030A0"/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E7F5520-C5D5-4F4E-96E0-A72DCF2CB46C}"/>
                </a:ext>
              </a:extLst>
            </p:cNvPr>
            <p:cNvSpPr txBox="1"/>
            <p:nvPr/>
          </p:nvSpPr>
          <p:spPr>
            <a:xfrm>
              <a:off x="1542192" y="206880"/>
              <a:ext cx="219075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7030A0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7030A0"/>
                  </a:solidFill>
                  <a:latin typeface="+mj-lt"/>
                </a:rPr>
                <a:t>14</a:t>
              </a:r>
              <a:endParaRPr lang="vi-VN" sz="3200" dirty="0">
                <a:solidFill>
                  <a:srgbClr val="7030A0"/>
                </a:solidFill>
                <a:latin typeface="+mj-lt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7E1D5657-02F9-4206-8D9F-84DE1BC35A4E}"/>
              </a:ext>
            </a:extLst>
          </p:cNvPr>
          <p:cNvSpPr txBox="1"/>
          <p:nvPr/>
        </p:nvSpPr>
        <p:spPr>
          <a:xfrm>
            <a:off x="3172735" y="317237"/>
            <a:ext cx="4167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rgbClr val="7030A0"/>
                </a:solidFill>
                <a:latin typeface="+mj-lt"/>
              </a:rPr>
              <a:t>ÔN TẬP </a:t>
            </a:r>
            <a:r>
              <a:rPr lang="en-US" sz="3600" dirty="0">
                <a:solidFill>
                  <a:srgbClr val="7030A0"/>
                </a:solidFill>
                <a:latin typeface="+mj-lt"/>
              </a:rPr>
              <a:t>CUỐI NĂM</a:t>
            </a:r>
            <a:endParaRPr lang="vi-VN" sz="3600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A2A65E-4925-443C-973E-2B692A7DB1DB}"/>
              </a:ext>
            </a:extLst>
          </p:cNvPr>
          <p:cNvSpPr txBox="1"/>
          <p:nvPr/>
        </p:nvSpPr>
        <p:spPr>
          <a:xfrm>
            <a:off x="1298711" y="2501919"/>
            <a:ext cx="9035459" cy="185416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54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BÀI </a:t>
            </a:r>
            <a:r>
              <a:rPr lang="en-US" sz="54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72</a:t>
            </a:r>
            <a:endParaRPr lang="vi-VN" sz="5400" dirty="0">
              <a:ln>
                <a:solidFill>
                  <a:srgbClr val="7030A0"/>
                </a:solidFill>
              </a:ln>
              <a:solidFill>
                <a:schemeClr val="bg1"/>
              </a:solidFill>
              <a:latin typeface="+mj-lt"/>
            </a:endParaRP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ÔN TẬP </a:t>
            </a:r>
            <a:r>
              <a:rPr lang="en-US" sz="48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HÌNH HỌC</a:t>
            </a:r>
            <a:endParaRPr lang="vi-VN" sz="4800" dirty="0">
              <a:ln>
                <a:solidFill>
                  <a:srgbClr val="7030A0"/>
                </a:solidFill>
              </a:ln>
              <a:solidFill>
                <a:schemeClr val="bg1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0494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011678" y="2425271"/>
            <a:ext cx="8000207" cy="19759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smtClean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LUYỆN</a:t>
            </a:r>
            <a:r>
              <a:rPr kumimoji="0" lang="en-US" sz="8000" b="1" i="0" u="none" strike="noStrike" kern="1200" cap="none" spc="0" normalizeH="0" noProof="0" smtClean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 TẬP</a:t>
            </a:r>
          </a:p>
          <a:p>
            <a:pPr lvl="0" algn="ctr">
              <a:lnSpc>
                <a:spcPct val="120000"/>
              </a:lnSpc>
              <a:defRPr/>
            </a:pPr>
            <a:endParaRPr lang="en-US" sz="1200" b="1">
              <a:ln>
                <a:solidFill>
                  <a:srgbClr val="F79646">
                    <a:lumMod val="50000"/>
                  </a:srgbClr>
                </a:solidFill>
              </a:ln>
              <a:solidFill>
                <a:srgbClr val="00B050"/>
              </a:solidFill>
              <a:latin typeface="UTM Cookies"/>
            </a:endParaRP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 smtClean="0">
              <a:ln>
                <a:solidFill>
                  <a:srgbClr val="F79646">
                    <a:lumMod val="50000"/>
                  </a:srgbClr>
                </a:solidFill>
              </a:ln>
              <a:solidFill>
                <a:srgbClr val="00B050"/>
              </a:solidFill>
              <a:effectLst/>
              <a:uLnTx/>
              <a:uFillTx/>
              <a:latin typeface="UTM Cookies"/>
              <a:ea typeface="+mn-ea"/>
              <a:cs typeface="+mn-cs"/>
            </a:endParaRPr>
          </a:p>
        </p:txBody>
      </p:sp>
      <p:pic>
        <p:nvPicPr>
          <p:cNvPr id="4" name="Picture 3" descr="C:\Users\TUAN\Downloads\Luyện tập 1.png">
            <a:extLst>
              <a:ext uri="{FF2B5EF4-FFF2-40B4-BE49-F238E27FC236}">
                <a16:creationId xmlns:a16="http://schemas.microsoft.com/office/drawing/2014/main" id="{D9A25732-3FE0-E74A-8507-85B02CEA8F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4528" y="267230"/>
            <a:ext cx="2691766" cy="1038671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39608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6BB468C9-B9CC-43D2-9E95-8A0CCCD78668}"/>
              </a:ext>
            </a:extLst>
          </p:cNvPr>
          <p:cNvGrpSpPr/>
          <p:nvPr/>
        </p:nvGrpSpPr>
        <p:grpSpPr>
          <a:xfrm>
            <a:off x="838640" y="563825"/>
            <a:ext cx="7684819" cy="523220"/>
            <a:chOff x="4975091" y="695644"/>
            <a:chExt cx="7684819" cy="52322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19B20532-FB07-4848-91BB-7181F8B0E95B}"/>
                </a:ext>
              </a:extLst>
            </p:cNvPr>
            <p:cNvSpPr/>
            <p:nvPr/>
          </p:nvSpPr>
          <p:spPr>
            <a:xfrm>
              <a:off x="4975091" y="695644"/>
              <a:ext cx="437322" cy="437322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1</a:t>
              </a:r>
              <a:endParaRPr lang="vi-VN" sz="3200" b="1" dirty="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9D20F8D-7545-4E33-BF00-A45C28ABB1F4}"/>
                </a:ext>
              </a:extLst>
            </p:cNvPr>
            <p:cNvSpPr txBox="1"/>
            <p:nvPr/>
          </p:nvSpPr>
          <p:spPr>
            <a:xfrm>
              <a:off x="5412413" y="695644"/>
              <a:ext cx="724749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a) </a:t>
              </a:r>
              <a:r>
                <a:rPr lang="en-US" sz="2800" dirty="0" err="1"/>
                <a:t>Có</a:t>
              </a:r>
              <a:r>
                <a:rPr lang="en-US" sz="2800" dirty="0"/>
                <a:t> bao </a:t>
              </a:r>
              <a:r>
                <a:rPr lang="en-US" sz="2800" dirty="0" err="1"/>
                <a:t>nhiêu</a:t>
              </a:r>
              <a:r>
                <a:rPr lang="en-US" sz="2800" dirty="0"/>
                <a:t> </a:t>
              </a:r>
              <a:r>
                <a:rPr lang="en-US" sz="2800" dirty="0" err="1"/>
                <a:t>đoạn</a:t>
              </a:r>
              <a:r>
                <a:rPr lang="en-US" sz="2800" dirty="0"/>
                <a:t> </a:t>
              </a:r>
              <a:r>
                <a:rPr lang="en-US" sz="2800" dirty="0" err="1"/>
                <a:t>thẳng</a:t>
              </a:r>
              <a:r>
                <a:rPr lang="en-US" sz="2800" dirty="0"/>
                <a:t> </a:t>
              </a:r>
              <a:r>
                <a:rPr lang="en-US" sz="2800" dirty="0" err="1"/>
                <a:t>trong</a:t>
              </a:r>
              <a:r>
                <a:rPr lang="en-US" sz="2800" dirty="0"/>
                <a:t> </a:t>
              </a:r>
              <a:r>
                <a:rPr lang="en-US" sz="2800" dirty="0" err="1"/>
                <a:t>hình</a:t>
              </a:r>
              <a:r>
                <a:rPr lang="en-US" sz="2800" dirty="0"/>
                <a:t> </a:t>
              </a:r>
              <a:r>
                <a:rPr lang="en-US" sz="2800" dirty="0" err="1"/>
                <a:t>sau</a:t>
              </a:r>
              <a:r>
                <a:rPr lang="en-US" sz="2800" dirty="0"/>
                <a:t>?</a:t>
              </a:r>
              <a:endParaRPr lang="vi-VN" sz="2800" dirty="0"/>
            </a:p>
          </p:txBody>
        </p:sp>
      </p:grpSp>
      <p:grpSp>
        <p:nvGrpSpPr>
          <p:cNvPr id="1046" name="Group 1045">
            <a:extLst>
              <a:ext uri="{FF2B5EF4-FFF2-40B4-BE49-F238E27FC236}">
                <a16:creationId xmlns:a16="http://schemas.microsoft.com/office/drawing/2014/main" id="{450D1739-2440-448C-AB5E-A44E0927A123}"/>
              </a:ext>
            </a:extLst>
          </p:cNvPr>
          <p:cNvGrpSpPr/>
          <p:nvPr/>
        </p:nvGrpSpPr>
        <p:grpSpPr>
          <a:xfrm>
            <a:off x="1348533" y="1473968"/>
            <a:ext cx="4873809" cy="3357158"/>
            <a:chOff x="925019" y="1469389"/>
            <a:chExt cx="4873809" cy="3357158"/>
          </a:xfrm>
        </p:grpSpPr>
        <p:sp>
          <p:nvSpPr>
            <p:cNvPr id="1042" name="Isosceles Triangle 1041">
              <a:extLst>
                <a:ext uri="{FF2B5EF4-FFF2-40B4-BE49-F238E27FC236}">
                  <a16:creationId xmlns:a16="http://schemas.microsoft.com/office/drawing/2014/main" id="{1177AC4D-A1FB-4870-9F5C-CC214C1E9E90}"/>
                </a:ext>
              </a:extLst>
            </p:cNvPr>
            <p:cNvSpPr/>
            <p:nvPr/>
          </p:nvSpPr>
          <p:spPr>
            <a:xfrm>
              <a:off x="1348533" y="1962375"/>
              <a:ext cx="4005943" cy="2380343"/>
            </a:xfrm>
            <a:prstGeom prst="triangle">
              <a:avLst>
                <a:gd name="adj" fmla="val 21384"/>
              </a:avLst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44" name="Straight Connector 1043">
              <a:extLst>
                <a:ext uri="{FF2B5EF4-FFF2-40B4-BE49-F238E27FC236}">
                  <a16:creationId xmlns:a16="http://schemas.microsoft.com/office/drawing/2014/main" id="{94AB701B-95E9-49F6-8F21-9A3E22BAAC36}"/>
                </a:ext>
              </a:extLst>
            </p:cNvPr>
            <p:cNvCxnSpPr>
              <a:cxnSpLocks/>
              <a:stCxn id="1042" idx="0"/>
            </p:cNvCxnSpPr>
            <p:nvPr/>
          </p:nvCxnSpPr>
          <p:spPr>
            <a:xfrm>
              <a:off x="2205164" y="1962375"/>
              <a:ext cx="1146340" cy="2380343"/>
            </a:xfrm>
            <a:prstGeom prst="line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4" name="TextBox 193">
              <a:extLst>
                <a:ext uri="{FF2B5EF4-FFF2-40B4-BE49-F238E27FC236}">
                  <a16:creationId xmlns:a16="http://schemas.microsoft.com/office/drawing/2014/main" id="{2B3AF431-B219-49E9-B8AD-2216C6166942}"/>
                </a:ext>
              </a:extLst>
            </p:cNvPr>
            <p:cNvSpPr txBox="1"/>
            <p:nvPr/>
          </p:nvSpPr>
          <p:spPr>
            <a:xfrm>
              <a:off x="1781650" y="1469389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A</a:t>
              </a:r>
              <a:endParaRPr lang="vi-VN" sz="2800" dirty="0"/>
            </a:p>
          </p:txBody>
        </p:sp>
        <p:sp>
          <p:nvSpPr>
            <p:cNvPr id="195" name="TextBox 194">
              <a:extLst>
                <a:ext uri="{FF2B5EF4-FFF2-40B4-BE49-F238E27FC236}">
                  <a16:creationId xmlns:a16="http://schemas.microsoft.com/office/drawing/2014/main" id="{2DDE1D9D-D808-4C54-A12C-382FC0696A3C}"/>
                </a:ext>
              </a:extLst>
            </p:cNvPr>
            <p:cNvSpPr txBox="1"/>
            <p:nvPr/>
          </p:nvSpPr>
          <p:spPr>
            <a:xfrm>
              <a:off x="925019" y="4287607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B</a:t>
              </a:r>
              <a:endParaRPr lang="vi-VN" sz="2800" dirty="0"/>
            </a:p>
          </p:txBody>
        </p:sp>
        <p:sp>
          <p:nvSpPr>
            <p:cNvPr id="196" name="TextBox 195">
              <a:extLst>
                <a:ext uri="{FF2B5EF4-FFF2-40B4-BE49-F238E27FC236}">
                  <a16:creationId xmlns:a16="http://schemas.microsoft.com/office/drawing/2014/main" id="{9650A67D-3467-40FF-A18A-B8FAA42553AC}"/>
                </a:ext>
              </a:extLst>
            </p:cNvPr>
            <p:cNvSpPr txBox="1"/>
            <p:nvPr/>
          </p:nvSpPr>
          <p:spPr>
            <a:xfrm>
              <a:off x="5354476" y="4290286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C</a:t>
              </a:r>
              <a:endParaRPr lang="vi-VN" sz="2800" dirty="0"/>
            </a:p>
          </p:txBody>
        </p:sp>
        <p:sp>
          <p:nvSpPr>
            <p:cNvPr id="197" name="TextBox 196">
              <a:extLst>
                <a:ext uri="{FF2B5EF4-FFF2-40B4-BE49-F238E27FC236}">
                  <a16:creationId xmlns:a16="http://schemas.microsoft.com/office/drawing/2014/main" id="{6B521CDA-2F9A-4029-9485-1D8A4F715A6E}"/>
                </a:ext>
              </a:extLst>
            </p:cNvPr>
            <p:cNvSpPr txBox="1"/>
            <p:nvPr/>
          </p:nvSpPr>
          <p:spPr>
            <a:xfrm>
              <a:off x="3129328" y="4303327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D</a:t>
              </a:r>
              <a:endParaRPr lang="vi-VN" sz="2800" dirty="0"/>
            </a:p>
          </p:txBody>
        </p:sp>
      </p:grpSp>
      <p:pic>
        <p:nvPicPr>
          <p:cNvPr id="1048" name="Picture 1047">
            <a:extLst>
              <a:ext uri="{FF2B5EF4-FFF2-40B4-BE49-F238E27FC236}">
                <a16:creationId xmlns:a16="http://schemas.microsoft.com/office/drawing/2014/main" id="{0AB619DA-DA7E-47A9-8C6E-24FF573B3BD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9753" t="10505" b="4308"/>
          <a:stretch/>
        </p:blipFill>
        <p:spPr>
          <a:xfrm>
            <a:off x="6096000" y="4347297"/>
            <a:ext cx="1993304" cy="2067007"/>
          </a:xfrm>
          <a:prstGeom prst="rect">
            <a:avLst/>
          </a:prstGeom>
        </p:spPr>
      </p:pic>
      <p:cxnSp>
        <p:nvCxnSpPr>
          <p:cNvPr id="1050" name="Straight Connector 1049">
            <a:extLst>
              <a:ext uri="{FF2B5EF4-FFF2-40B4-BE49-F238E27FC236}">
                <a16:creationId xmlns:a16="http://schemas.microsoft.com/office/drawing/2014/main" id="{F7F22251-46EB-4718-817A-838F43327F4A}"/>
              </a:ext>
            </a:extLst>
          </p:cNvPr>
          <p:cNvCxnSpPr>
            <a:cxnSpLocks/>
          </p:cNvCxnSpPr>
          <p:nvPr/>
        </p:nvCxnSpPr>
        <p:spPr>
          <a:xfrm>
            <a:off x="2604953" y="1947162"/>
            <a:ext cx="3165129" cy="241077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Connector 203">
            <a:extLst>
              <a:ext uri="{FF2B5EF4-FFF2-40B4-BE49-F238E27FC236}">
                <a16:creationId xmlns:a16="http://schemas.microsoft.com/office/drawing/2014/main" id="{3762C004-786F-473D-8FB4-FFDE80F44A5E}"/>
              </a:ext>
            </a:extLst>
          </p:cNvPr>
          <p:cNvCxnSpPr>
            <a:cxnSpLocks/>
          </p:cNvCxnSpPr>
          <p:nvPr/>
        </p:nvCxnSpPr>
        <p:spPr>
          <a:xfrm>
            <a:off x="2622328" y="1953512"/>
            <a:ext cx="1152690" cy="239984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Connector 205">
            <a:extLst>
              <a:ext uri="{FF2B5EF4-FFF2-40B4-BE49-F238E27FC236}">
                <a16:creationId xmlns:a16="http://schemas.microsoft.com/office/drawing/2014/main" id="{6751BD79-B6C0-4BBD-A12E-E22160C798CF}"/>
              </a:ext>
            </a:extLst>
          </p:cNvPr>
          <p:cNvCxnSpPr>
            <a:cxnSpLocks/>
          </p:cNvCxnSpPr>
          <p:nvPr/>
        </p:nvCxnSpPr>
        <p:spPr>
          <a:xfrm flipH="1">
            <a:off x="1773605" y="1993688"/>
            <a:ext cx="848723" cy="236705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Straight Connector 208">
            <a:extLst>
              <a:ext uri="{FF2B5EF4-FFF2-40B4-BE49-F238E27FC236}">
                <a16:creationId xmlns:a16="http://schemas.microsoft.com/office/drawing/2014/main" id="{5DE33E84-D4B0-4F0A-B199-F36C8764C0DE}"/>
              </a:ext>
            </a:extLst>
          </p:cNvPr>
          <p:cNvCxnSpPr>
            <a:cxnSpLocks/>
            <a:stCxn id="1042" idx="2"/>
          </p:cNvCxnSpPr>
          <p:nvPr/>
        </p:nvCxnSpPr>
        <p:spPr>
          <a:xfrm>
            <a:off x="1772047" y="4347297"/>
            <a:ext cx="2010772" cy="541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Connector 213">
            <a:extLst>
              <a:ext uri="{FF2B5EF4-FFF2-40B4-BE49-F238E27FC236}">
                <a16:creationId xmlns:a16="http://schemas.microsoft.com/office/drawing/2014/main" id="{8128D6BF-D0F4-49CF-8EAF-385FF42BC777}"/>
              </a:ext>
            </a:extLst>
          </p:cNvPr>
          <p:cNvCxnSpPr>
            <a:cxnSpLocks/>
          </p:cNvCxnSpPr>
          <p:nvPr/>
        </p:nvCxnSpPr>
        <p:spPr>
          <a:xfrm>
            <a:off x="3781368" y="4354125"/>
            <a:ext cx="2010772" cy="541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Straight Connector 214">
            <a:extLst>
              <a:ext uri="{FF2B5EF4-FFF2-40B4-BE49-F238E27FC236}">
                <a16:creationId xmlns:a16="http://schemas.microsoft.com/office/drawing/2014/main" id="{C4981322-AE18-4E65-8F80-24DFDF9831DB}"/>
              </a:ext>
            </a:extLst>
          </p:cNvPr>
          <p:cNvCxnSpPr>
            <a:cxnSpLocks/>
            <a:endCxn id="1042" idx="4"/>
          </p:cNvCxnSpPr>
          <p:nvPr/>
        </p:nvCxnSpPr>
        <p:spPr>
          <a:xfrm flipV="1">
            <a:off x="1772047" y="4347297"/>
            <a:ext cx="4005943" cy="122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9" name="Rectangle: Rounded Corners 218">
            <a:extLst>
              <a:ext uri="{FF2B5EF4-FFF2-40B4-BE49-F238E27FC236}">
                <a16:creationId xmlns:a16="http://schemas.microsoft.com/office/drawing/2014/main" id="{C6C3F6B5-8938-40C9-A8E1-AF4AB12B8E5C}"/>
              </a:ext>
            </a:extLst>
          </p:cNvPr>
          <p:cNvSpPr/>
          <p:nvPr/>
        </p:nvSpPr>
        <p:spPr>
          <a:xfrm>
            <a:off x="5523351" y="1975264"/>
            <a:ext cx="5434700" cy="1444013"/>
          </a:xfrm>
          <a:prstGeom prst="roundRect">
            <a:avLst>
              <a:gd name="adj" fmla="val 20752"/>
            </a:avLst>
          </a:prstGeom>
          <a:solidFill>
            <a:schemeClr val="accent1">
              <a:lumMod val="40000"/>
              <a:lumOff val="60000"/>
            </a:schemeClr>
          </a:solidFill>
          <a:effectLst>
            <a:glow rad="101600">
              <a:schemeClr val="accent1">
                <a:satMod val="175000"/>
                <a:alpha val="40000"/>
              </a:schemeClr>
            </a:glow>
            <a:softEdge rad="12700"/>
          </a:effec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rgbClr val="FB1D12"/>
                </a:solidFill>
              </a:rPr>
              <a:t>Có</a:t>
            </a:r>
            <a:r>
              <a:rPr lang="en-US" sz="2800" dirty="0">
                <a:solidFill>
                  <a:srgbClr val="FB1D12"/>
                </a:solidFill>
              </a:rPr>
              <a:t> 6 </a:t>
            </a:r>
            <a:r>
              <a:rPr lang="en-US" sz="2800" dirty="0" err="1">
                <a:solidFill>
                  <a:srgbClr val="FB1D12"/>
                </a:solidFill>
              </a:rPr>
              <a:t>đoạn</a:t>
            </a:r>
            <a:r>
              <a:rPr lang="en-US" sz="2800" dirty="0">
                <a:solidFill>
                  <a:srgbClr val="FB1D12"/>
                </a:solidFill>
              </a:rPr>
              <a:t> </a:t>
            </a:r>
            <a:r>
              <a:rPr lang="en-US" sz="2800" dirty="0" err="1">
                <a:solidFill>
                  <a:srgbClr val="FB1D12"/>
                </a:solidFill>
              </a:rPr>
              <a:t>thẳng</a:t>
            </a:r>
            <a:r>
              <a:rPr lang="en-US" sz="2800" dirty="0">
                <a:solidFill>
                  <a:srgbClr val="FB1D12"/>
                </a:solidFill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US" sz="2800" dirty="0" err="1">
                <a:solidFill>
                  <a:srgbClr val="FB1D12"/>
                </a:solidFill>
              </a:rPr>
              <a:t>Đó</a:t>
            </a:r>
            <a:r>
              <a:rPr lang="en-US" sz="2800" dirty="0">
                <a:solidFill>
                  <a:srgbClr val="FB1D12"/>
                </a:solidFill>
              </a:rPr>
              <a:t> </a:t>
            </a:r>
            <a:r>
              <a:rPr lang="en-US" sz="2800" dirty="0" err="1">
                <a:solidFill>
                  <a:srgbClr val="FB1D12"/>
                </a:solidFill>
              </a:rPr>
              <a:t>là</a:t>
            </a:r>
            <a:r>
              <a:rPr lang="en-US" sz="2800" dirty="0">
                <a:solidFill>
                  <a:srgbClr val="FB1D12"/>
                </a:solidFill>
              </a:rPr>
              <a:t>: AB, AD, AC, BD, DC, BC.</a:t>
            </a:r>
            <a:endParaRPr lang="vi-VN" sz="2800" dirty="0">
              <a:solidFill>
                <a:srgbClr val="FB1D1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05258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6BB468C9-B9CC-43D2-9E95-8A0CCCD78668}"/>
              </a:ext>
            </a:extLst>
          </p:cNvPr>
          <p:cNvGrpSpPr/>
          <p:nvPr/>
        </p:nvGrpSpPr>
        <p:grpSpPr>
          <a:xfrm>
            <a:off x="838640" y="563825"/>
            <a:ext cx="7840311" cy="523220"/>
            <a:chOff x="4975091" y="695644"/>
            <a:chExt cx="7840311" cy="52322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19B20532-FB07-4848-91BB-7181F8B0E95B}"/>
                </a:ext>
              </a:extLst>
            </p:cNvPr>
            <p:cNvSpPr/>
            <p:nvPr/>
          </p:nvSpPr>
          <p:spPr>
            <a:xfrm>
              <a:off x="4975091" y="695644"/>
              <a:ext cx="437322" cy="437322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1</a:t>
              </a:r>
              <a:endParaRPr lang="vi-VN" sz="3200" b="1" dirty="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9D20F8D-7545-4E33-BF00-A45C28ABB1F4}"/>
                </a:ext>
              </a:extLst>
            </p:cNvPr>
            <p:cNvSpPr txBox="1"/>
            <p:nvPr/>
          </p:nvSpPr>
          <p:spPr>
            <a:xfrm>
              <a:off x="5412413" y="695644"/>
              <a:ext cx="740298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b) </a:t>
              </a:r>
              <a:r>
                <a:rPr lang="en-US" sz="2800" dirty="0" err="1"/>
                <a:t>Có</a:t>
              </a:r>
              <a:r>
                <a:rPr lang="en-US" sz="2800" dirty="0"/>
                <a:t> bao </a:t>
              </a:r>
              <a:r>
                <a:rPr lang="en-US" sz="2800" dirty="0" err="1"/>
                <a:t>nhiêu</a:t>
              </a:r>
              <a:r>
                <a:rPr lang="en-US" sz="2800" dirty="0"/>
                <a:t> </a:t>
              </a:r>
              <a:r>
                <a:rPr lang="en-US" sz="2800" dirty="0" err="1"/>
                <a:t>đường</a:t>
              </a:r>
              <a:r>
                <a:rPr lang="en-US" sz="2800" dirty="0"/>
                <a:t> </a:t>
              </a:r>
              <a:r>
                <a:rPr lang="en-US" sz="2800" dirty="0" err="1"/>
                <a:t>cong</a:t>
              </a:r>
              <a:r>
                <a:rPr lang="en-US" sz="2800" dirty="0"/>
                <a:t> </a:t>
              </a:r>
              <a:r>
                <a:rPr lang="en-US" sz="2800" dirty="0" err="1"/>
                <a:t>trong</a:t>
              </a:r>
              <a:r>
                <a:rPr lang="en-US" sz="2800" dirty="0"/>
                <a:t> </a:t>
              </a:r>
              <a:r>
                <a:rPr lang="en-US" sz="2800" dirty="0" err="1"/>
                <a:t>hình</a:t>
              </a:r>
              <a:r>
                <a:rPr lang="en-US" sz="2800" dirty="0"/>
                <a:t> </a:t>
              </a:r>
              <a:r>
                <a:rPr lang="en-US" sz="2800" dirty="0" err="1"/>
                <a:t>sau</a:t>
              </a:r>
              <a:r>
                <a:rPr lang="en-US" sz="2800" dirty="0"/>
                <a:t>?</a:t>
              </a:r>
              <a:endParaRPr lang="vi-VN" sz="2800" dirty="0"/>
            </a:p>
          </p:txBody>
        </p:sp>
      </p:grpSp>
      <p:pic>
        <p:nvPicPr>
          <p:cNvPr id="1048" name="Picture 1047">
            <a:extLst>
              <a:ext uri="{FF2B5EF4-FFF2-40B4-BE49-F238E27FC236}">
                <a16:creationId xmlns:a16="http://schemas.microsoft.com/office/drawing/2014/main" id="{0AB619DA-DA7E-47A9-8C6E-24FF573B3BD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9753" t="10505" b="4308"/>
          <a:stretch/>
        </p:blipFill>
        <p:spPr>
          <a:xfrm>
            <a:off x="8370771" y="2679301"/>
            <a:ext cx="2599302" cy="2695412"/>
          </a:xfrm>
          <a:prstGeom prst="rect">
            <a:avLst/>
          </a:prstGeom>
        </p:spPr>
      </p:pic>
      <p:sp>
        <p:nvSpPr>
          <p:cNvPr id="219" name="Rectangle: Rounded Corners 218">
            <a:extLst>
              <a:ext uri="{FF2B5EF4-FFF2-40B4-BE49-F238E27FC236}">
                <a16:creationId xmlns:a16="http://schemas.microsoft.com/office/drawing/2014/main" id="{C6C3F6B5-8938-40C9-A8E1-AF4AB12B8E5C}"/>
              </a:ext>
            </a:extLst>
          </p:cNvPr>
          <p:cNvSpPr/>
          <p:nvPr/>
        </p:nvSpPr>
        <p:spPr>
          <a:xfrm>
            <a:off x="2918413" y="5170831"/>
            <a:ext cx="5434700" cy="594062"/>
          </a:xfrm>
          <a:prstGeom prst="roundRect">
            <a:avLst>
              <a:gd name="adj" fmla="val 20752"/>
            </a:avLst>
          </a:prstGeom>
          <a:solidFill>
            <a:schemeClr val="accent1">
              <a:lumMod val="40000"/>
              <a:lumOff val="60000"/>
            </a:schemeClr>
          </a:solidFill>
          <a:effectLst>
            <a:glow rad="101600">
              <a:schemeClr val="accent1">
                <a:satMod val="175000"/>
                <a:alpha val="40000"/>
              </a:schemeClr>
            </a:glow>
            <a:softEdge rad="12700"/>
          </a:effectLst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solidFill>
                  <a:srgbClr val="FB1D12"/>
                </a:solidFill>
              </a:rPr>
              <a:t>Trong</a:t>
            </a:r>
            <a:r>
              <a:rPr lang="en-US" sz="2800" dirty="0">
                <a:solidFill>
                  <a:srgbClr val="FB1D12"/>
                </a:solidFill>
              </a:rPr>
              <a:t> </a:t>
            </a:r>
            <a:r>
              <a:rPr lang="en-US" sz="2800" dirty="0" err="1">
                <a:solidFill>
                  <a:srgbClr val="FB1D12"/>
                </a:solidFill>
              </a:rPr>
              <a:t>hình</a:t>
            </a:r>
            <a:r>
              <a:rPr lang="en-US" sz="2800" dirty="0">
                <a:solidFill>
                  <a:srgbClr val="FB1D12"/>
                </a:solidFill>
              </a:rPr>
              <a:t> </a:t>
            </a:r>
            <a:r>
              <a:rPr lang="en-US" sz="2800" dirty="0" err="1">
                <a:solidFill>
                  <a:srgbClr val="FB1D12"/>
                </a:solidFill>
              </a:rPr>
              <a:t>có</a:t>
            </a:r>
            <a:r>
              <a:rPr lang="en-US" sz="2800" dirty="0">
                <a:solidFill>
                  <a:srgbClr val="FB1D12"/>
                </a:solidFill>
              </a:rPr>
              <a:t> 3 </a:t>
            </a:r>
            <a:r>
              <a:rPr lang="en-US" sz="2800" dirty="0" err="1">
                <a:solidFill>
                  <a:srgbClr val="FB1D12"/>
                </a:solidFill>
              </a:rPr>
              <a:t>đường</a:t>
            </a:r>
            <a:r>
              <a:rPr lang="en-US" sz="2800" dirty="0">
                <a:solidFill>
                  <a:srgbClr val="FB1D12"/>
                </a:solidFill>
              </a:rPr>
              <a:t> cong.</a:t>
            </a:r>
            <a:endParaRPr lang="vi-VN" sz="2800" dirty="0">
              <a:solidFill>
                <a:srgbClr val="FB1D12"/>
              </a:solidFill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C97A785-58EC-48E2-99E6-2A888E13D758}"/>
              </a:ext>
            </a:extLst>
          </p:cNvPr>
          <p:cNvGrpSpPr/>
          <p:nvPr/>
        </p:nvGrpSpPr>
        <p:grpSpPr>
          <a:xfrm>
            <a:off x="1099942" y="1484600"/>
            <a:ext cx="7031772" cy="2693725"/>
            <a:chOff x="258765" y="3524531"/>
            <a:chExt cx="7031772" cy="2693725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03492AC7-782F-432D-A646-5BE12F809051}"/>
                </a:ext>
              </a:extLst>
            </p:cNvPr>
            <p:cNvGrpSpPr/>
            <p:nvPr/>
          </p:nvGrpSpPr>
          <p:grpSpPr>
            <a:xfrm>
              <a:off x="1057301" y="3524531"/>
              <a:ext cx="5434700" cy="2693725"/>
              <a:chOff x="1057301" y="3524531"/>
              <a:chExt cx="5434700" cy="2693725"/>
            </a:xfrm>
          </p:grpSpPr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85AA1ED1-4E00-4B7F-AC19-8EBDB3933BDD}"/>
                  </a:ext>
                </a:extLst>
              </p:cNvPr>
              <p:cNvSpPr/>
              <p:nvPr/>
            </p:nvSpPr>
            <p:spPr>
              <a:xfrm>
                <a:off x="1057301" y="3524531"/>
                <a:ext cx="5434700" cy="2693725"/>
              </a:xfrm>
              <a:prstGeom prst="rect">
                <a:avLst/>
              </a:prstGeom>
              <a:solidFill>
                <a:srgbClr val="4FAC5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AB938FC1-7F68-4C5C-9A37-5DCC15211C4B}"/>
                  </a:ext>
                </a:extLst>
              </p:cNvPr>
              <p:cNvSpPr/>
              <p:nvPr/>
            </p:nvSpPr>
            <p:spPr>
              <a:xfrm>
                <a:off x="1220709" y="3715657"/>
                <a:ext cx="5107520" cy="2336800"/>
              </a:xfrm>
              <a:prstGeom prst="rect">
                <a:avLst/>
              </a:prstGeom>
              <a:solidFill>
                <a:srgbClr val="4FAC53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FFD6472C-8D1E-4B30-A5C6-FCE17A91948D}"/>
                </a:ext>
              </a:extLst>
            </p:cNvPr>
            <p:cNvSpPr/>
            <p:nvPr/>
          </p:nvSpPr>
          <p:spPr>
            <a:xfrm>
              <a:off x="3017269" y="4114193"/>
              <a:ext cx="1514400" cy="1514400"/>
            </a:xfrm>
            <a:prstGeom prst="ellipse">
              <a:avLst/>
            </a:prstGeom>
            <a:solidFill>
              <a:srgbClr val="4FAC53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7E5CFCF7-EDED-411D-A23F-EBE1DE08FE31}"/>
                </a:ext>
              </a:extLst>
            </p:cNvPr>
            <p:cNvSpPr/>
            <p:nvPr/>
          </p:nvSpPr>
          <p:spPr>
            <a:xfrm>
              <a:off x="5569262" y="4126857"/>
              <a:ext cx="1514400" cy="1514400"/>
            </a:xfrm>
            <a:prstGeom prst="ellipse">
              <a:avLst/>
            </a:prstGeom>
            <a:solidFill>
              <a:srgbClr val="4FAC53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8F7F6A05-2B45-4704-9159-C0E380EFB93F}"/>
                </a:ext>
              </a:extLst>
            </p:cNvPr>
            <p:cNvCxnSpPr>
              <a:cxnSpLocks/>
              <a:stCxn id="25" idx="0"/>
              <a:endCxn id="25" idx="4"/>
            </p:cNvCxnSpPr>
            <p:nvPr/>
          </p:nvCxnSpPr>
          <p:spPr>
            <a:xfrm>
              <a:off x="6326462" y="4126857"/>
              <a:ext cx="0" cy="151440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92A3A39A-AC0E-4394-8A1E-6DCF2A0C1B31}"/>
                </a:ext>
              </a:extLst>
            </p:cNvPr>
            <p:cNvSpPr/>
            <p:nvPr/>
          </p:nvSpPr>
          <p:spPr>
            <a:xfrm>
              <a:off x="460511" y="4126857"/>
              <a:ext cx="1514400" cy="1514400"/>
            </a:xfrm>
            <a:prstGeom prst="ellipse">
              <a:avLst/>
            </a:prstGeom>
            <a:solidFill>
              <a:srgbClr val="4FAC53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6E2F57F2-C65C-4838-A8EE-3FD9064469A5}"/>
                </a:ext>
              </a:extLst>
            </p:cNvPr>
            <p:cNvCxnSpPr>
              <a:cxnSpLocks/>
              <a:stCxn id="32" idx="0"/>
              <a:endCxn id="32" idx="4"/>
            </p:cNvCxnSpPr>
            <p:nvPr/>
          </p:nvCxnSpPr>
          <p:spPr>
            <a:xfrm>
              <a:off x="1217711" y="4126857"/>
              <a:ext cx="0" cy="151440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159D9C3-F3C2-4812-9C8B-AA90F44BB5FF}"/>
                </a:ext>
              </a:extLst>
            </p:cNvPr>
            <p:cNvSpPr/>
            <p:nvPr/>
          </p:nvSpPr>
          <p:spPr>
            <a:xfrm>
              <a:off x="6351117" y="4071938"/>
              <a:ext cx="145509" cy="1601787"/>
            </a:xfrm>
            <a:prstGeom prst="rect">
              <a:avLst/>
            </a:prstGeom>
            <a:solidFill>
              <a:srgbClr val="4FAC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28F50045-BBA6-4046-8807-502A47BC85B3}"/>
                </a:ext>
              </a:extLst>
            </p:cNvPr>
            <p:cNvSpPr/>
            <p:nvPr/>
          </p:nvSpPr>
          <p:spPr>
            <a:xfrm>
              <a:off x="6489325" y="3966684"/>
              <a:ext cx="801212" cy="17070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19856092-051C-4BB6-B82E-FB2B4C30B48A}"/>
                </a:ext>
              </a:extLst>
            </p:cNvPr>
            <p:cNvSpPr/>
            <p:nvPr/>
          </p:nvSpPr>
          <p:spPr>
            <a:xfrm>
              <a:off x="1056902" y="4070499"/>
              <a:ext cx="149259" cy="1601787"/>
            </a:xfrm>
            <a:prstGeom prst="rect">
              <a:avLst/>
            </a:prstGeom>
            <a:solidFill>
              <a:srgbClr val="4FAC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ABA4D924-A1ED-4171-A12F-C7DA2BC6D493}"/>
                </a:ext>
              </a:extLst>
            </p:cNvPr>
            <p:cNvSpPr/>
            <p:nvPr/>
          </p:nvSpPr>
          <p:spPr>
            <a:xfrm>
              <a:off x="258765" y="4017871"/>
              <a:ext cx="801212" cy="17070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180536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3F407F17-B1FF-4756-A1DC-0429AC5FC587}"/>
              </a:ext>
            </a:extLst>
          </p:cNvPr>
          <p:cNvGrpSpPr/>
          <p:nvPr/>
        </p:nvGrpSpPr>
        <p:grpSpPr>
          <a:xfrm>
            <a:off x="1727200" y="1074093"/>
            <a:ext cx="3309257" cy="2067343"/>
            <a:chOff x="1727200" y="1321743"/>
            <a:chExt cx="3309257" cy="2067343"/>
          </a:xfrm>
        </p:grpSpPr>
        <p:sp>
          <p:nvSpPr>
            <p:cNvPr id="7" name="Isosceles Triangle 6">
              <a:extLst>
                <a:ext uri="{FF2B5EF4-FFF2-40B4-BE49-F238E27FC236}">
                  <a16:creationId xmlns:a16="http://schemas.microsoft.com/office/drawing/2014/main" id="{419E8CCB-58A9-46AF-9AAB-204D5DD262A2}"/>
                </a:ext>
              </a:extLst>
            </p:cNvPr>
            <p:cNvSpPr/>
            <p:nvPr/>
          </p:nvSpPr>
          <p:spPr>
            <a:xfrm>
              <a:off x="1727200" y="1321743"/>
              <a:ext cx="3309257" cy="2067343"/>
            </a:xfrm>
            <a:prstGeom prst="triangle">
              <a:avLst>
                <a:gd name="adj" fmla="val 23357"/>
              </a:avLst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AE2A5292-3850-4B99-A7C7-DDD5761BE007}"/>
                </a:ext>
              </a:extLst>
            </p:cNvPr>
            <p:cNvCxnSpPr>
              <a:endCxn id="7" idx="5"/>
            </p:cNvCxnSpPr>
            <p:nvPr/>
          </p:nvCxnSpPr>
          <p:spPr>
            <a:xfrm flipV="1">
              <a:off x="2002971" y="2355415"/>
              <a:ext cx="1765329" cy="300699"/>
            </a:xfrm>
            <a:prstGeom prst="line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C66000A-F14A-4874-9B02-DAB44C250321}"/>
                </a:ext>
              </a:extLst>
            </p:cNvPr>
            <p:cNvCxnSpPr>
              <a:cxnSpLocks/>
              <a:stCxn id="7" idx="5"/>
            </p:cNvCxnSpPr>
            <p:nvPr/>
          </p:nvCxnSpPr>
          <p:spPr>
            <a:xfrm flipH="1">
              <a:off x="3676650" y="2355415"/>
              <a:ext cx="91650" cy="1033671"/>
            </a:xfrm>
            <a:prstGeom prst="line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rapezoid 30">
            <a:extLst>
              <a:ext uri="{FF2B5EF4-FFF2-40B4-BE49-F238E27FC236}">
                <a16:creationId xmlns:a16="http://schemas.microsoft.com/office/drawing/2014/main" id="{445B8F09-54E1-49F1-B58F-EB95E3005964}"/>
              </a:ext>
            </a:extLst>
          </p:cNvPr>
          <p:cNvSpPr/>
          <p:nvPr/>
        </p:nvSpPr>
        <p:spPr>
          <a:xfrm>
            <a:off x="1727200" y="2104359"/>
            <a:ext cx="3309257" cy="1028700"/>
          </a:xfrm>
          <a:custGeom>
            <a:avLst/>
            <a:gdLst>
              <a:gd name="connsiteX0" fmla="*/ 0 w 3309257"/>
              <a:gd name="connsiteY0" fmla="*/ 891540 h 891540"/>
              <a:gd name="connsiteX1" fmla="*/ 222885 w 3309257"/>
              <a:gd name="connsiteY1" fmla="*/ 0 h 891540"/>
              <a:gd name="connsiteX2" fmla="*/ 3086372 w 3309257"/>
              <a:gd name="connsiteY2" fmla="*/ 0 h 891540"/>
              <a:gd name="connsiteX3" fmla="*/ 3309257 w 3309257"/>
              <a:gd name="connsiteY3" fmla="*/ 891540 h 891540"/>
              <a:gd name="connsiteX4" fmla="*/ 0 w 3309257"/>
              <a:gd name="connsiteY4" fmla="*/ 891540 h 891540"/>
              <a:gd name="connsiteX0" fmla="*/ 0 w 3309257"/>
              <a:gd name="connsiteY0" fmla="*/ 1028700 h 1028700"/>
              <a:gd name="connsiteX1" fmla="*/ 222885 w 3309257"/>
              <a:gd name="connsiteY1" fmla="*/ 137160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  <a:gd name="connsiteX0" fmla="*/ 0 w 3309257"/>
              <a:gd name="connsiteY0" fmla="*/ 1028700 h 1028700"/>
              <a:gd name="connsiteX1" fmla="*/ 314325 w 3309257"/>
              <a:gd name="connsiteY1" fmla="*/ 198120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  <a:gd name="connsiteX0" fmla="*/ 0 w 3309257"/>
              <a:gd name="connsiteY0" fmla="*/ 1028700 h 1028700"/>
              <a:gd name="connsiteX1" fmla="*/ 306705 w 3309257"/>
              <a:gd name="connsiteY1" fmla="*/ 266700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  <a:gd name="connsiteX0" fmla="*/ 0 w 3309257"/>
              <a:gd name="connsiteY0" fmla="*/ 1028700 h 1028700"/>
              <a:gd name="connsiteX1" fmla="*/ 260985 w 3309257"/>
              <a:gd name="connsiteY1" fmla="*/ 381000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  <a:gd name="connsiteX0" fmla="*/ 0 w 3309257"/>
              <a:gd name="connsiteY0" fmla="*/ 1028700 h 1028700"/>
              <a:gd name="connsiteX1" fmla="*/ 283845 w 3309257"/>
              <a:gd name="connsiteY1" fmla="*/ 312420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9257" h="1028700">
                <a:moveTo>
                  <a:pt x="0" y="1028700"/>
                </a:moveTo>
                <a:lnTo>
                  <a:pt x="283845" y="312420"/>
                </a:lnTo>
                <a:lnTo>
                  <a:pt x="2034812" y="0"/>
                </a:lnTo>
                <a:lnTo>
                  <a:pt x="3309257" y="1028700"/>
                </a:lnTo>
                <a:lnTo>
                  <a:pt x="0" y="102870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4F363D7-DCD1-488C-8B0B-74678334E604}"/>
              </a:ext>
            </a:extLst>
          </p:cNvPr>
          <p:cNvSpPr/>
          <p:nvPr/>
        </p:nvSpPr>
        <p:spPr>
          <a:xfrm>
            <a:off x="1722211" y="2087196"/>
            <a:ext cx="2034630" cy="1045863"/>
          </a:xfrm>
          <a:custGeom>
            <a:avLst/>
            <a:gdLst>
              <a:gd name="connsiteX0" fmla="*/ 0 w 1996530"/>
              <a:gd name="connsiteY0" fmla="*/ 0 h 1122063"/>
              <a:gd name="connsiteX1" fmla="*/ 1996530 w 1996530"/>
              <a:gd name="connsiteY1" fmla="*/ 0 h 1122063"/>
              <a:gd name="connsiteX2" fmla="*/ 1996530 w 1996530"/>
              <a:gd name="connsiteY2" fmla="*/ 1122063 h 1122063"/>
              <a:gd name="connsiteX3" fmla="*/ 0 w 1996530"/>
              <a:gd name="connsiteY3" fmla="*/ 1122063 h 1122063"/>
              <a:gd name="connsiteX4" fmla="*/ 0 w 1996530"/>
              <a:gd name="connsiteY4" fmla="*/ 0 h 1122063"/>
              <a:gd name="connsiteX0" fmla="*/ 0 w 2034630"/>
              <a:gd name="connsiteY0" fmla="*/ 0 h 1122063"/>
              <a:gd name="connsiteX1" fmla="*/ 2034630 w 2034630"/>
              <a:gd name="connsiteY1" fmla="*/ 76200 h 1122063"/>
              <a:gd name="connsiteX2" fmla="*/ 1996530 w 2034630"/>
              <a:gd name="connsiteY2" fmla="*/ 1122063 h 1122063"/>
              <a:gd name="connsiteX3" fmla="*/ 0 w 2034630"/>
              <a:gd name="connsiteY3" fmla="*/ 1122063 h 1122063"/>
              <a:gd name="connsiteX4" fmla="*/ 0 w 2034630"/>
              <a:gd name="connsiteY4" fmla="*/ 0 h 1122063"/>
              <a:gd name="connsiteX0" fmla="*/ 0 w 2034630"/>
              <a:gd name="connsiteY0" fmla="*/ 0 h 1122063"/>
              <a:gd name="connsiteX1" fmla="*/ 2034630 w 2034630"/>
              <a:gd name="connsiteY1" fmla="*/ 76200 h 1122063"/>
              <a:gd name="connsiteX2" fmla="*/ 1964780 w 2034630"/>
              <a:gd name="connsiteY2" fmla="*/ 1115713 h 1122063"/>
              <a:gd name="connsiteX3" fmla="*/ 0 w 2034630"/>
              <a:gd name="connsiteY3" fmla="*/ 1122063 h 1122063"/>
              <a:gd name="connsiteX4" fmla="*/ 0 w 2034630"/>
              <a:gd name="connsiteY4" fmla="*/ 0 h 1122063"/>
              <a:gd name="connsiteX0" fmla="*/ 0 w 2034630"/>
              <a:gd name="connsiteY0" fmla="*/ 0 h 1122063"/>
              <a:gd name="connsiteX1" fmla="*/ 2034630 w 2034630"/>
              <a:gd name="connsiteY1" fmla="*/ 76200 h 1122063"/>
              <a:gd name="connsiteX2" fmla="*/ 1939380 w 2034630"/>
              <a:gd name="connsiteY2" fmla="*/ 1122063 h 1122063"/>
              <a:gd name="connsiteX3" fmla="*/ 0 w 2034630"/>
              <a:gd name="connsiteY3" fmla="*/ 1122063 h 1122063"/>
              <a:gd name="connsiteX4" fmla="*/ 0 w 2034630"/>
              <a:gd name="connsiteY4" fmla="*/ 0 h 1122063"/>
              <a:gd name="connsiteX0" fmla="*/ 0 w 2034630"/>
              <a:gd name="connsiteY0" fmla="*/ 0 h 1122063"/>
              <a:gd name="connsiteX1" fmla="*/ 2034630 w 2034630"/>
              <a:gd name="connsiteY1" fmla="*/ 76200 h 1122063"/>
              <a:gd name="connsiteX2" fmla="*/ 1939380 w 2034630"/>
              <a:gd name="connsiteY2" fmla="*/ 1122063 h 1122063"/>
              <a:gd name="connsiteX3" fmla="*/ 0 w 2034630"/>
              <a:gd name="connsiteY3" fmla="*/ 1122063 h 1122063"/>
              <a:gd name="connsiteX4" fmla="*/ 0 w 2034630"/>
              <a:gd name="connsiteY4" fmla="*/ 0 h 1122063"/>
              <a:gd name="connsiteX0" fmla="*/ 323850 w 2034630"/>
              <a:gd name="connsiteY0" fmla="*/ 171450 h 1045863"/>
              <a:gd name="connsiteX1" fmla="*/ 2034630 w 2034630"/>
              <a:gd name="connsiteY1" fmla="*/ 0 h 1045863"/>
              <a:gd name="connsiteX2" fmla="*/ 1939380 w 2034630"/>
              <a:gd name="connsiteY2" fmla="*/ 1045863 h 1045863"/>
              <a:gd name="connsiteX3" fmla="*/ 0 w 2034630"/>
              <a:gd name="connsiteY3" fmla="*/ 1045863 h 1045863"/>
              <a:gd name="connsiteX4" fmla="*/ 323850 w 2034630"/>
              <a:gd name="connsiteY4" fmla="*/ 171450 h 1045863"/>
              <a:gd name="connsiteX0" fmla="*/ 323850 w 2034630"/>
              <a:gd name="connsiteY0" fmla="*/ 171450 h 1045863"/>
              <a:gd name="connsiteX1" fmla="*/ 2034630 w 2034630"/>
              <a:gd name="connsiteY1" fmla="*/ 0 h 1045863"/>
              <a:gd name="connsiteX2" fmla="*/ 1939380 w 2034630"/>
              <a:gd name="connsiteY2" fmla="*/ 1045863 h 1045863"/>
              <a:gd name="connsiteX3" fmla="*/ 0 w 2034630"/>
              <a:gd name="connsiteY3" fmla="*/ 1045863 h 1045863"/>
              <a:gd name="connsiteX4" fmla="*/ 323850 w 2034630"/>
              <a:gd name="connsiteY4" fmla="*/ 171450 h 1045863"/>
              <a:gd name="connsiteX0" fmla="*/ 330200 w 2034630"/>
              <a:gd name="connsiteY0" fmla="*/ 177800 h 1045863"/>
              <a:gd name="connsiteX1" fmla="*/ 2034630 w 2034630"/>
              <a:gd name="connsiteY1" fmla="*/ 0 h 1045863"/>
              <a:gd name="connsiteX2" fmla="*/ 1939380 w 2034630"/>
              <a:gd name="connsiteY2" fmla="*/ 1045863 h 1045863"/>
              <a:gd name="connsiteX3" fmla="*/ 0 w 2034630"/>
              <a:gd name="connsiteY3" fmla="*/ 1045863 h 1045863"/>
              <a:gd name="connsiteX4" fmla="*/ 330200 w 2034630"/>
              <a:gd name="connsiteY4" fmla="*/ 177800 h 1045863"/>
              <a:gd name="connsiteX0" fmla="*/ 254000 w 2034630"/>
              <a:gd name="connsiteY0" fmla="*/ 387350 h 1045863"/>
              <a:gd name="connsiteX1" fmla="*/ 2034630 w 2034630"/>
              <a:gd name="connsiteY1" fmla="*/ 0 h 1045863"/>
              <a:gd name="connsiteX2" fmla="*/ 1939380 w 2034630"/>
              <a:gd name="connsiteY2" fmla="*/ 1045863 h 1045863"/>
              <a:gd name="connsiteX3" fmla="*/ 0 w 2034630"/>
              <a:gd name="connsiteY3" fmla="*/ 1045863 h 1045863"/>
              <a:gd name="connsiteX4" fmla="*/ 254000 w 2034630"/>
              <a:gd name="connsiteY4" fmla="*/ 387350 h 1045863"/>
              <a:gd name="connsiteX0" fmla="*/ 273050 w 2034630"/>
              <a:gd name="connsiteY0" fmla="*/ 323850 h 1045863"/>
              <a:gd name="connsiteX1" fmla="*/ 2034630 w 2034630"/>
              <a:gd name="connsiteY1" fmla="*/ 0 h 1045863"/>
              <a:gd name="connsiteX2" fmla="*/ 1939380 w 2034630"/>
              <a:gd name="connsiteY2" fmla="*/ 1045863 h 1045863"/>
              <a:gd name="connsiteX3" fmla="*/ 0 w 2034630"/>
              <a:gd name="connsiteY3" fmla="*/ 1045863 h 1045863"/>
              <a:gd name="connsiteX4" fmla="*/ 273050 w 2034630"/>
              <a:gd name="connsiteY4" fmla="*/ 323850 h 1045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4630" h="1045863">
                <a:moveTo>
                  <a:pt x="273050" y="323850"/>
                </a:moveTo>
                <a:lnTo>
                  <a:pt x="2034630" y="0"/>
                </a:lnTo>
                <a:cubicBezTo>
                  <a:pt x="2002880" y="348621"/>
                  <a:pt x="1990180" y="506742"/>
                  <a:pt x="1939380" y="1045863"/>
                </a:cubicBezTo>
                <a:lnTo>
                  <a:pt x="0" y="1045863"/>
                </a:lnTo>
                <a:lnTo>
                  <a:pt x="273050" y="323850"/>
                </a:lnTo>
                <a:close/>
              </a:path>
            </a:pathLst>
          </a:custGeom>
          <a:solidFill>
            <a:srgbClr val="93DC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5231C65-EA97-413F-990C-179FE574AA22}"/>
              </a:ext>
            </a:extLst>
          </p:cNvPr>
          <p:cNvGrpSpPr/>
          <p:nvPr/>
        </p:nvGrpSpPr>
        <p:grpSpPr>
          <a:xfrm>
            <a:off x="838640" y="316175"/>
            <a:ext cx="7362616" cy="523220"/>
            <a:chOff x="4975091" y="695644"/>
            <a:chExt cx="7362616" cy="523220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517B4F7C-0BA6-4BC5-ACD2-0F04260A141C}"/>
                </a:ext>
              </a:extLst>
            </p:cNvPr>
            <p:cNvSpPr/>
            <p:nvPr/>
          </p:nvSpPr>
          <p:spPr>
            <a:xfrm>
              <a:off x="4975091" y="695644"/>
              <a:ext cx="437322" cy="437322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2</a:t>
              </a:r>
              <a:endParaRPr lang="vi-VN" sz="3200" b="1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341F9C8-D45E-4E73-8408-10FD2696F812}"/>
                </a:ext>
              </a:extLst>
            </p:cNvPr>
            <p:cNvSpPr txBox="1"/>
            <p:nvPr/>
          </p:nvSpPr>
          <p:spPr>
            <a:xfrm>
              <a:off x="5412413" y="695644"/>
              <a:ext cx="692529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/>
                <a:t>Có</a:t>
              </a:r>
              <a:r>
                <a:rPr lang="en-US" sz="2800" dirty="0"/>
                <a:t> bao </a:t>
              </a:r>
              <a:r>
                <a:rPr lang="en-US" sz="2800" dirty="0" err="1"/>
                <a:t>nhiêu</a:t>
              </a:r>
              <a:r>
                <a:rPr lang="en-US" sz="2800" dirty="0"/>
                <a:t> </a:t>
              </a:r>
              <a:r>
                <a:rPr lang="en-US" sz="2800" dirty="0" err="1"/>
                <a:t>hình</a:t>
              </a:r>
              <a:r>
                <a:rPr lang="en-US" sz="2800" dirty="0"/>
                <a:t> </a:t>
              </a:r>
              <a:r>
                <a:rPr lang="en-US" sz="2800" dirty="0" err="1"/>
                <a:t>tứ</a:t>
              </a:r>
              <a:r>
                <a:rPr lang="en-US" sz="2800" dirty="0"/>
                <a:t> </a:t>
              </a:r>
              <a:r>
                <a:rPr lang="en-US" sz="2800" dirty="0" err="1"/>
                <a:t>giác</a:t>
              </a:r>
              <a:r>
                <a:rPr lang="en-US" sz="2800" dirty="0"/>
                <a:t> </a:t>
              </a:r>
              <a:r>
                <a:rPr lang="en-US" sz="2800" dirty="0" err="1"/>
                <a:t>trong</a:t>
              </a:r>
              <a:r>
                <a:rPr lang="en-US" sz="2800" dirty="0"/>
                <a:t> </a:t>
              </a:r>
              <a:r>
                <a:rPr lang="en-US" sz="2800" dirty="0" err="1"/>
                <a:t>hình</a:t>
              </a:r>
              <a:r>
                <a:rPr lang="en-US" sz="2800" dirty="0"/>
                <a:t> </a:t>
              </a:r>
              <a:r>
                <a:rPr lang="en-US" sz="2800" dirty="0" err="1"/>
                <a:t>sau</a:t>
              </a:r>
              <a:r>
                <a:rPr lang="en-US" sz="2800" dirty="0"/>
                <a:t>?</a:t>
              </a:r>
              <a:endParaRPr lang="vi-VN" sz="2800" dirty="0"/>
            </a:p>
          </p:txBody>
        </p:sp>
      </p:grpSp>
      <p:sp>
        <p:nvSpPr>
          <p:cNvPr id="32" name="Trapezoid 30">
            <a:extLst>
              <a:ext uri="{FF2B5EF4-FFF2-40B4-BE49-F238E27FC236}">
                <a16:creationId xmlns:a16="http://schemas.microsoft.com/office/drawing/2014/main" id="{BCFFB043-8B7A-41F6-B845-F9B66E9135AD}"/>
              </a:ext>
            </a:extLst>
          </p:cNvPr>
          <p:cNvSpPr/>
          <p:nvPr/>
        </p:nvSpPr>
        <p:spPr>
          <a:xfrm rot="6664295">
            <a:off x="1866284" y="1495240"/>
            <a:ext cx="2200459" cy="1855916"/>
          </a:xfrm>
          <a:custGeom>
            <a:avLst/>
            <a:gdLst>
              <a:gd name="connsiteX0" fmla="*/ 0 w 3309257"/>
              <a:gd name="connsiteY0" fmla="*/ 891540 h 891540"/>
              <a:gd name="connsiteX1" fmla="*/ 222885 w 3309257"/>
              <a:gd name="connsiteY1" fmla="*/ 0 h 891540"/>
              <a:gd name="connsiteX2" fmla="*/ 3086372 w 3309257"/>
              <a:gd name="connsiteY2" fmla="*/ 0 h 891540"/>
              <a:gd name="connsiteX3" fmla="*/ 3309257 w 3309257"/>
              <a:gd name="connsiteY3" fmla="*/ 891540 h 891540"/>
              <a:gd name="connsiteX4" fmla="*/ 0 w 3309257"/>
              <a:gd name="connsiteY4" fmla="*/ 891540 h 891540"/>
              <a:gd name="connsiteX0" fmla="*/ 0 w 3309257"/>
              <a:gd name="connsiteY0" fmla="*/ 1028700 h 1028700"/>
              <a:gd name="connsiteX1" fmla="*/ 222885 w 3309257"/>
              <a:gd name="connsiteY1" fmla="*/ 137160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  <a:gd name="connsiteX0" fmla="*/ 0 w 3309257"/>
              <a:gd name="connsiteY0" fmla="*/ 1028700 h 1028700"/>
              <a:gd name="connsiteX1" fmla="*/ 314325 w 3309257"/>
              <a:gd name="connsiteY1" fmla="*/ 198120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  <a:gd name="connsiteX0" fmla="*/ 0 w 3309257"/>
              <a:gd name="connsiteY0" fmla="*/ 1028700 h 1028700"/>
              <a:gd name="connsiteX1" fmla="*/ 306705 w 3309257"/>
              <a:gd name="connsiteY1" fmla="*/ 266700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  <a:gd name="connsiteX0" fmla="*/ 0 w 3309257"/>
              <a:gd name="connsiteY0" fmla="*/ 1028700 h 1028700"/>
              <a:gd name="connsiteX1" fmla="*/ 260985 w 3309257"/>
              <a:gd name="connsiteY1" fmla="*/ 381000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  <a:gd name="connsiteX0" fmla="*/ 0 w 3309257"/>
              <a:gd name="connsiteY0" fmla="*/ 1028700 h 1028700"/>
              <a:gd name="connsiteX1" fmla="*/ 283845 w 3309257"/>
              <a:gd name="connsiteY1" fmla="*/ 312420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  <a:gd name="connsiteX0" fmla="*/ 0 w 3309257"/>
              <a:gd name="connsiteY0" fmla="*/ 1028700 h 1028700"/>
              <a:gd name="connsiteX1" fmla="*/ 351870 w 3309257"/>
              <a:gd name="connsiteY1" fmla="*/ 302928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  <a:gd name="connsiteX0" fmla="*/ 0 w 3309257"/>
              <a:gd name="connsiteY0" fmla="*/ 1838722 h 1838722"/>
              <a:gd name="connsiteX1" fmla="*/ 351870 w 3309257"/>
              <a:gd name="connsiteY1" fmla="*/ 1112950 h 1838722"/>
              <a:gd name="connsiteX2" fmla="*/ 2272636 w 3309257"/>
              <a:gd name="connsiteY2" fmla="*/ 0 h 1838722"/>
              <a:gd name="connsiteX3" fmla="*/ 3309257 w 3309257"/>
              <a:gd name="connsiteY3" fmla="*/ 1838722 h 1838722"/>
              <a:gd name="connsiteX4" fmla="*/ 0 w 3309257"/>
              <a:gd name="connsiteY4" fmla="*/ 1838722 h 1838722"/>
              <a:gd name="connsiteX0" fmla="*/ 0 w 3309257"/>
              <a:gd name="connsiteY0" fmla="*/ 1838722 h 1838722"/>
              <a:gd name="connsiteX1" fmla="*/ 759367 w 3309257"/>
              <a:gd name="connsiteY1" fmla="*/ 300075 h 1838722"/>
              <a:gd name="connsiteX2" fmla="*/ 2272636 w 3309257"/>
              <a:gd name="connsiteY2" fmla="*/ 0 h 1838722"/>
              <a:gd name="connsiteX3" fmla="*/ 3309257 w 3309257"/>
              <a:gd name="connsiteY3" fmla="*/ 1838722 h 1838722"/>
              <a:gd name="connsiteX4" fmla="*/ 0 w 3309257"/>
              <a:gd name="connsiteY4" fmla="*/ 1838722 h 1838722"/>
              <a:gd name="connsiteX0" fmla="*/ 0 w 3296942"/>
              <a:gd name="connsiteY0" fmla="*/ 1838722 h 1838722"/>
              <a:gd name="connsiteX1" fmla="*/ 759367 w 3296942"/>
              <a:gd name="connsiteY1" fmla="*/ 300075 h 1838722"/>
              <a:gd name="connsiteX2" fmla="*/ 2272636 w 3296942"/>
              <a:gd name="connsiteY2" fmla="*/ 0 h 1838722"/>
              <a:gd name="connsiteX3" fmla="*/ 3296942 w 3296942"/>
              <a:gd name="connsiteY3" fmla="*/ 1817017 h 1838722"/>
              <a:gd name="connsiteX4" fmla="*/ 0 w 3296942"/>
              <a:gd name="connsiteY4" fmla="*/ 1838722 h 1838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96942" h="1838722">
                <a:moveTo>
                  <a:pt x="0" y="1838722"/>
                </a:moveTo>
                <a:lnTo>
                  <a:pt x="759367" y="300075"/>
                </a:lnTo>
                <a:lnTo>
                  <a:pt x="2272636" y="0"/>
                </a:lnTo>
                <a:lnTo>
                  <a:pt x="3296942" y="1817017"/>
                </a:lnTo>
                <a:lnTo>
                  <a:pt x="0" y="1838722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1D5C7BA8-D421-4A60-9537-80A6CC79F726}"/>
              </a:ext>
            </a:extLst>
          </p:cNvPr>
          <p:cNvSpPr/>
          <p:nvPr/>
        </p:nvSpPr>
        <p:spPr>
          <a:xfrm>
            <a:off x="5430520" y="1664052"/>
            <a:ext cx="5434700" cy="594062"/>
          </a:xfrm>
          <a:prstGeom prst="roundRect">
            <a:avLst>
              <a:gd name="adj" fmla="val 20752"/>
            </a:avLst>
          </a:prstGeom>
          <a:solidFill>
            <a:srgbClr val="F7EE79"/>
          </a:solidFill>
          <a:effectLst>
            <a:softEdge rad="12700"/>
          </a:effectLst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solidFill>
                  <a:srgbClr val="FB1D12"/>
                </a:solidFill>
              </a:rPr>
              <a:t>Trong</a:t>
            </a:r>
            <a:r>
              <a:rPr lang="en-US" sz="2800" dirty="0">
                <a:solidFill>
                  <a:srgbClr val="FB1D12"/>
                </a:solidFill>
              </a:rPr>
              <a:t> </a:t>
            </a:r>
            <a:r>
              <a:rPr lang="en-US" sz="2800" dirty="0" err="1">
                <a:solidFill>
                  <a:srgbClr val="FB1D12"/>
                </a:solidFill>
              </a:rPr>
              <a:t>hình</a:t>
            </a:r>
            <a:r>
              <a:rPr lang="en-US" sz="2800" dirty="0">
                <a:solidFill>
                  <a:srgbClr val="FB1D12"/>
                </a:solidFill>
              </a:rPr>
              <a:t> </a:t>
            </a:r>
            <a:r>
              <a:rPr lang="en-US" sz="2800" dirty="0" err="1">
                <a:solidFill>
                  <a:srgbClr val="FB1D12"/>
                </a:solidFill>
              </a:rPr>
              <a:t>có</a:t>
            </a:r>
            <a:r>
              <a:rPr lang="en-US" sz="2800" dirty="0">
                <a:solidFill>
                  <a:srgbClr val="FB1D12"/>
                </a:solidFill>
              </a:rPr>
              <a:t> 3 </a:t>
            </a:r>
            <a:r>
              <a:rPr lang="en-US" sz="2800" dirty="0" err="1">
                <a:solidFill>
                  <a:srgbClr val="FB1D12"/>
                </a:solidFill>
              </a:rPr>
              <a:t>hình</a:t>
            </a:r>
            <a:r>
              <a:rPr lang="en-US" sz="2800" dirty="0">
                <a:solidFill>
                  <a:srgbClr val="FB1D12"/>
                </a:solidFill>
              </a:rPr>
              <a:t> </a:t>
            </a:r>
            <a:r>
              <a:rPr lang="en-US" sz="2800" dirty="0" err="1">
                <a:solidFill>
                  <a:srgbClr val="FB1D12"/>
                </a:solidFill>
              </a:rPr>
              <a:t>tứ</a:t>
            </a:r>
            <a:r>
              <a:rPr lang="en-US" sz="2800" dirty="0">
                <a:solidFill>
                  <a:srgbClr val="FB1D12"/>
                </a:solidFill>
              </a:rPr>
              <a:t> </a:t>
            </a:r>
            <a:r>
              <a:rPr lang="en-US" sz="2800" dirty="0" err="1">
                <a:solidFill>
                  <a:srgbClr val="FB1D12"/>
                </a:solidFill>
              </a:rPr>
              <a:t>giác</a:t>
            </a:r>
            <a:r>
              <a:rPr lang="en-US" sz="2800" dirty="0">
                <a:solidFill>
                  <a:srgbClr val="FB1D12"/>
                </a:solidFill>
              </a:rPr>
              <a:t>.</a:t>
            </a:r>
            <a:endParaRPr lang="vi-VN" sz="2800" dirty="0">
              <a:solidFill>
                <a:srgbClr val="FB1D12"/>
              </a:solidFill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63BCD5C1-F4F8-485B-940E-F39073DA2BCD}"/>
              </a:ext>
            </a:extLst>
          </p:cNvPr>
          <p:cNvGrpSpPr/>
          <p:nvPr/>
        </p:nvGrpSpPr>
        <p:grpSpPr>
          <a:xfrm>
            <a:off x="838640" y="3454955"/>
            <a:ext cx="7530931" cy="523220"/>
            <a:chOff x="4975091" y="695644"/>
            <a:chExt cx="7530931" cy="523220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1483AD2B-1C82-4A84-8064-92E8C4F5432B}"/>
                </a:ext>
              </a:extLst>
            </p:cNvPr>
            <p:cNvSpPr/>
            <p:nvPr/>
          </p:nvSpPr>
          <p:spPr>
            <a:xfrm>
              <a:off x="4975091" y="695644"/>
              <a:ext cx="437322" cy="437322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3</a:t>
              </a:r>
              <a:endParaRPr lang="vi-VN" sz="3200" b="1" dirty="0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38636150-E909-48D0-A9CA-B6B92D9A95B8}"/>
                </a:ext>
              </a:extLst>
            </p:cNvPr>
            <p:cNvSpPr txBox="1"/>
            <p:nvPr/>
          </p:nvSpPr>
          <p:spPr>
            <a:xfrm>
              <a:off x="5412413" y="695644"/>
              <a:ext cx="709360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/>
                <a:t>Hình</a:t>
              </a:r>
              <a:r>
                <a:rPr lang="en-US" sz="2800" dirty="0"/>
                <a:t> </a:t>
              </a:r>
              <a:r>
                <a:rPr lang="en-US" sz="2800" dirty="0" err="1"/>
                <a:t>nào</a:t>
              </a:r>
              <a:r>
                <a:rPr lang="en-US" sz="2800" dirty="0"/>
                <a:t> </a:t>
              </a:r>
              <a:r>
                <a:rPr lang="en-US" sz="2800" dirty="0" err="1"/>
                <a:t>là</a:t>
              </a:r>
              <a:r>
                <a:rPr lang="en-US" sz="2800" dirty="0"/>
                <a:t> </a:t>
              </a:r>
              <a:r>
                <a:rPr lang="en-US" sz="2800" dirty="0" err="1"/>
                <a:t>khối</a:t>
              </a:r>
              <a:r>
                <a:rPr lang="en-US" sz="2800" dirty="0"/>
                <a:t> </a:t>
              </a:r>
              <a:r>
                <a:rPr lang="en-US" sz="2800" dirty="0" err="1"/>
                <a:t>trụ</a:t>
              </a:r>
              <a:r>
                <a:rPr lang="en-US" sz="2800" dirty="0"/>
                <a:t>? </a:t>
              </a:r>
              <a:r>
                <a:rPr lang="en-US" sz="2800" dirty="0" err="1"/>
                <a:t>Hình</a:t>
              </a:r>
              <a:r>
                <a:rPr lang="en-US" sz="2800" dirty="0"/>
                <a:t> </a:t>
              </a:r>
              <a:r>
                <a:rPr lang="en-US" sz="2800" dirty="0" err="1"/>
                <a:t>nào</a:t>
              </a:r>
              <a:r>
                <a:rPr lang="en-US" sz="2800" dirty="0"/>
                <a:t> </a:t>
              </a:r>
              <a:r>
                <a:rPr lang="en-US" sz="2800" dirty="0" err="1"/>
                <a:t>là</a:t>
              </a:r>
              <a:r>
                <a:rPr lang="en-US" sz="2800" dirty="0"/>
                <a:t> </a:t>
              </a:r>
              <a:r>
                <a:rPr lang="en-US" sz="2800" dirty="0" err="1"/>
                <a:t>khối</a:t>
              </a:r>
              <a:r>
                <a:rPr lang="en-US" sz="2800" dirty="0"/>
                <a:t> </a:t>
              </a:r>
              <a:r>
                <a:rPr lang="en-US" sz="2800" dirty="0" err="1"/>
                <a:t>cầu</a:t>
              </a:r>
              <a:r>
                <a:rPr lang="en-US" sz="2800" dirty="0"/>
                <a:t>?</a:t>
              </a:r>
              <a:endParaRPr lang="vi-VN" sz="2800" dirty="0"/>
            </a:p>
          </p:txBody>
        </p:sp>
      </p:grpSp>
      <p:pic>
        <p:nvPicPr>
          <p:cNvPr id="38" name="Picture 37">
            <a:extLst>
              <a:ext uri="{FF2B5EF4-FFF2-40B4-BE49-F238E27FC236}">
                <a16:creationId xmlns:a16="http://schemas.microsoft.com/office/drawing/2014/main" id="{8929934A-D1BE-4685-A290-7DE5305276E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3401"/>
          <a:stretch/>
        </p:blipFill>
        <p:spPr>
          <a:xfrm>
            <a:off x="838640" y="4316115"/>
            <a:ext cx="9801225" cy="2086670"/>
          </a:xfrm>
          <a:prstGeom prst="rect">
            <a:avLst/>
          </a:prstGeom>
        </p:spPr>
      </p:pic>
      <p:grpSp>
        <p:nvGrpSpPr>
          <p:cNvPr id="43" name="Group 42">
            <a:extLst>
              <a:ext uri="{FF2B5EF4-FFF2-40B4-BE49-F238E27FC236}">
                <a16:creationId xmlns:a16="http://schemas.microsoft.com/office/drawing/2014/main" id="{ECC41BB8-9140-485A-BDF5-B75DA9C8DCCD}"/>
              </a:ext>
            </a:extLst>
          </p:cNvPr>
          <p:cNvGrpSpPr/>
          <p:nvPr/>
        </p:nvGrpSpPr>
        <p:grpSpPr>
          <a:xfrm>
            <a:off x="3272342" y="3892277"/>
            <a:ext cx="1268361" cy="584473"/>
            <a:chOff x="3272342" y="3892277"/>
            <a:chExt cx="1268361" cy="584473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51F79E23-26DB-4082-8E0A-BB940C620A25}"/>
                </a:ext>
              </a:extLst>
            </p:cNvPr>
            <p:cNvCxnSpPr/>
            <p:nvPr/>
          </p:nvCxnSpPr>
          <p:spPr>
            <a:xfrm>
              <a:off x="3272342" y="3892277"/>
              <a:ext cx="1268361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1492D368-415F-4FE5-B680-9FC45CF30CAB}"/>
                </a:ext>
              </a:extLst>
            </p:cNvPr>
            <p:cNvCxnSpPr/>
            <p:nvPr/>
          </p:nvCxnSpPr>
          <p:spPr>
            <a:xfrm>
              <a:off x="3848100" y="3892277"/>
              <a:ext cx="0" cy="584473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787776B5-DA05-4ED5-A834-8C0633D1DC5E}"/>
              </a:ext>
            </a:extLst>
          </p:cNvPr>
          <p:cNvGrpSpPr/>
          <p:nvPr/>
        </p:nvGrpSpPr>
        <p:grpSpPr>
          <a:xfrm>
            <a:off x="6668224" y="3896676"/>
            <a:ext cx="2911205" cy="791438"/>
            <a:chOff x="3272342" y="3892277"/>
            <a:chExt cx="2911207" cy="791438"/>
          </a:xfrm>
        </p:grpSpPr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9DAAD82-7885-4081-A526-4372B6AE5F2A}"/>
                </a:ext>
              </a:extLst>
            </p:cNvPr>
            <p:cNvCxnSpPr/>
            <p:nvPr/>
          </p:nvCxnSpPr>
          <p:spPr>
            <a:xfrm>
              <a:off x="3272342" y="3892277"/>
              <a:ext cx="1268361" cy="0"/>
            </a:xfrm>
            <a:prstGeom prst="line">
              <a:avLst/>
            </a:prstGeom>
            <a:ln w="28575">
              <a:solidFill>
                <a:srgbClr val="FB1D1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2CC6E098-E16F-4503-A717-FC7DB500F498}"/>
                </a:ext>
              </a:extLst>
            </p:cNvPr>
            <p:cNvCxnSpPr>
              <a:cxnSpLocks/>
            </p:cNvCxnSpPr>
            <p:nvPr/>
          </p:nvCxnSpPr>
          <p:spPr>
            <a:xfrm>
              <a:off x="3848100" y="3892277"/>
              <a:ext cx="2335449" cy="791438"/>
            </a:xfrm>
            <a:prstGeom prst="straightConnector1">
              <a:avLst/>
            </a:prstGeom>
            <a:ln w="28575">
              <a:solidFill>
                <a:srgbClr val="FB1D1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3560956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  <p:bldP spid="29" grpId="0" animBg="1"/>
      <p:bldP spid="29" grpId="1" animBg="1"/>
      <p:bldP spid="32" grpId="0" animBg="1"/>
      <p:bldP spid="32" grpId="1" animBg="1"/>
      <p:bldP spid="3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F3284B69-B012-4E6A-A049-731DADCF3C95}"/>
              </a:ext>
            </a:extLst>
          </p:cNvPr>
          <p:cNvSpPr/>
          <p:nvPr/>
        </p:nvSpPr>
        <p:spPr>
          <a:xfrm>
            <a:off x="989545" y="741415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5854EA-0DDE-4057-A60B-BCE3DDFECA2B}"/>
              </a:ext>
            </a:extLst>
          </p:cNvPr>
          <p:cNvSpPr txBox="1"/>
          <p:nvPr/>
        </p:nvSpPr>
        <p:spPr>
          <a:xfrm>
            <a:off x="1541167" y="590964"/>
            <a:ext cx="3386433" cy="638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700" dirty="0" err="1"/>
              <a:t>Vẽ</a:t>
            </a:r>
            <a:r>
              <a:rPr lang="en-US" sz="2700" dirty="0"/>
              <a:t> </a:t>
            </a:r>
            <a:r>
              <a:rPr lang="en-US" sz="2700" dirty="0" err="1"/>
              <a:t>hình</a:t>
            </a:r>
            <a:r>
              <a:rPr lang="en-US" sz="2700" dirty="0"/>
              <a:t> (Theo </a:t>
            </a:r>
            <a:r>
              <a:rPr lang="en-US" sz="2700" dirty="0" err="1"/>
              <a:t>mẫu</a:t>
            </a:r>
            <a:r>
              <a:rPr lang="en-US" sz="2700" dirty="0"/>
              <a:t>).</a:t>
            </a:r>
            <a:endParaRPr lang="vi-VN" sz="27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47EF658-3A0D-4C6F-BF37-0E246BC5B1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89545" y="1490585"/>
            <a:ext cx="7631361" cy="3876829"/>
          </a:xfrm>
          <a:prstGeom prst="rect">
            <a:avLst/>
          </a:prstGeom>
        </p:spPr>
      </p:pic>
      <p:pic>
        <p:nvPicPr>
          <p:cNvPr id="7174" name="Picture 6" descr="Happy Kid Draw Flower Painting | Drawing for kids, Girls cartoon art, Cartoon  kids">
            <a:extLst>
              <a:ext uri="{FF2B5EF4-FFF2-40B4-BE49-F238E27FC236}">
                <a16:creationId xmlns:a16="http://schemas.microsoft.com/office/drawing/2014/main" id="{5A906402-E6E5-4EE9-88B3-07E29EB428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3372" y="3117133"/>
            <a:ext cx="3740867" cy="3740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1762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C1B55B1C-6B98-4633-910F-F9793CAC2563}"/>
              </a:ext>
            </a:extLst>
          </p:cNvPr>
          <p:cNvSpPr/>
          <p:nvPr/>
        </p:nvSpPr>
        <p:spPr>
          <a:xfrm>
            <a:off x="989545" y="741415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5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D5C945-9A70-4F2E-8317-E1955D27E501}"/>
              </a:ext>
            </a:extLst>
          </p:cNvPr>
          <p:cNvSpPr txBox="1"/>
          <p:nvPr/>
        </p:nvSpPr>
        <p:spPr>
          <a:xfrm>
            <a:off x="1546256" y="640789"/>
            <a:ext cx="8099189" cy="638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700" dirty="0"/>
              <a:t>a) </a:t>
            </a:r>
            <a:r>
              <a:rPr lang="en-US" sz="2700" dirty="0" err="1"/>
              <a:t>Nêu</a:t>
            </a:r>
            <a:r>
              <a:rPr lang="en-US" sz="2700" dirty="0"/>
              <a:t> </a:t>
            </a:r>
            <a:r>
              <a:rPr lang="en-US" sz="2700" dirty="0" err="1"/>
              <a:t>tên</a:t>
            </a:r>
            <a:r>
              <a:rPr lang="en-US" sz="2700" dirty="0"/>
              <a:t> </a:t>
            </a:r>
            <a:r>
              <a:rPr lang="en-US" sz="2700" dirty="0" err="1"/>
              <a:t>ba</a:t>
            </a:r>
            <a:r>
              <a:rPr lang="en-US" sz="2700" dirty="0"/>
              <a:t> </a:t>
            </a:r>
            <a:r>
              <a:rPr lang="en-US" sz="2700" dirty="0" err="1"/>
              <a:t>điểm</a:t>
            </a:r>
            <a:r>
              <a:rPr lang="en-US" sz="2700" dirty="0"/>
              <a:t> </a:t>
            </a:r>
            <a:r>
              <a:rPr lang="en-US" sz="2700" dirty="0" err="1"/>
              <a:t>thẳng</a:t>
            </a:r>
            <a:r>
              <a:rPr lang="en-US" sz="2700" dirty="0"/>
              <a:t> </a:t>
            </a:r>
            <a:r>
              <a:rPr lang="en-US" sz="2700" dirty="0" err="1"/>
              <a:t>hàng</a:t>
            </a:r>
            <a:r>
              <a:rPr lang="en-US" sz="2700" dirty="0"/>
              <a:t> </a:t>
            </a:r>
            <a:r>
              <a:rPr lang="en-US" sz="2700" dirty="0" err="1"/>
              <a:t>trong</a:t>
            </a:r>
            <a:r>
              <a:rPr lang="en-US" sz="2700" dirty="0"/>
              <a:t> </a:t>
            </a:r>
            <a:r>
              <a:rPr lang="en-US" sz="2700" dirty="0" err="1"/>
              <a:t>mỗi</a:t>
            </a:r>
            <a:r>
              <a:rPr lang="en-US" sz="2700" dirty="0"/>
              <a:t> </a:t>
            </a:r>
            <a:r>
              <a:rPr lang="en-US" sz="2700" dirty="0" err="1"/>
              <a:t>hình</a:t>
            </a:r>
            <a:r>
              <a:rPr lang="en-US" sz="2700" dirty="0"/>
              <a:t> </a:t>
            </a:r>
            <a:r>
              <a:rPr lang="en-US" sz="2700" dirty="0" err="1"/>
              <a:t>sau</a:t>
            </a:r>
            <a:r>
              <a:rPr lang="en-US" sz="2700" dirty="0"/>
              <a:t>:</a:t>
            </a:r>
            <a:endParaRPr lang="vi-VN" sz="2700" dirty="0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76000D67-69D5-4B03-8529-4EF108A23AF0}"/>
              </a:ext>
            </a:extLst>
          </p:cNvPr>
          <p:cNvGrpSpPr/>
          <p:nvPr/>
        </p:nvGrpSpPr>
        <p:grpSpPr>
          <a:xfrm>
            <a:off x="1096646" y="1377855"/>
            <a:ext cx="4382737" cy="3253140"/>
            <a:chOff x="816428" y="1554834"/>
            <a:chExt cx="4382737" cy="3253140"/>
          </a:xfrm>
        </p:grpSpPr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13D2D9EF-2AEE-4F05-B6FD-E7B889A87CA1}"/>
                </a:ext>
              </a:extLst>
            </p:cNvPr>
            <p:cNvSpPr/>
            <p:nvPr/>
          </p:nvSpPr>
          <p:spPr>
            <a:xfrm>
              <a:off x="816428" y="1554834"/>
              <a:ext cx="4382737" cy="3253140"/>
            </a:xfrm>
            <a:prstGeom prst="roundRect">
              <a:avLst/>
            </a:prstGeom>
            <a:solidFill>
              <a:srgbClr val="C4EBFC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F7711FB7-F9E1-4E38-B6E4-A206AF028FA1}"/>
                </a:ext>
              </a:extLst>
            </p:cNvPr>
            <p:cNvGrpSpPr/>
            <p:nvPr/>
          </p:nvGrpSpPr>
          <p:grpSpPr>
            <a:xfrm>
              <a:off x="989545" y="1565109"/>
              <a:ext cx="4127198" cy="2985602"/>
              <a:chOff x="448279" y="1256522"/>
              <a:chExt cx="4127198" cy="2985602"/>
            </a:xfrm>
          </p:grpSpPr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5CBD91A-2AA7-4EE1-BCC8-99F18E7149A4}"/>
                  </a:ext>
                </a:extLst>
              </p:cNvPr>
              <p:cNvSpPr txBox="1"/>
              <p:nvPr/>
            </p:nvSpPr>
            <p:spPr>
              <a:xfrm>
                <a:off x="1274805" y="1256522"/>
                <a:ext cx="42351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A</a:t>
                </a:r>
                <a:endParaRPr lang="vi-VN" sz="2800" dirty="0"/>
              </a:p>
            </p:txBody>
          </p: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011B3774-0EBC-411F-A48A-F4B7431ADF42}"/>
                  </a:ext>
                </a:extLst>
              </p:cNvPr>
              <p:cNvGrpSpPr/>
              <p:nvPr/>
            </p:nvGrpSpPr>
            <p:grpSpPr>
              <a:xfrm>
                <a:off x="448279" y="1710813"/>
                <a:ext cx="4127198" cy="2531311"/>
                <a:chOff x="448279" y="1710813"/>
                <a:chExt cx="4127198" cy="2531311"/>
              </a:xfrm>
            </p:grpSpPr>
            <p:grpSp>
              <p:nvGrpSpPr>
                <p:cNvPr id="18" name="Group 17">
                  <a:extLst>
                    <a:ext uri="{FF2B5EF4-FFF2-40B4-BE49-F238E27FC236}">
                      <a16:creationId xmlns:a16="http://schemas.microsoft.com/office/drawing/2014/main" id="{2BBEBE41-1FB9-43AC-A802-D976F9C0859E}"/>
                    </a:ext>
                  </a:extLst>
                </p:cNvPr>
                <p:cNvGrpSpPr/>
                <p:nvPr/>
              </p:nvGrpSpPr>
              <p:grpSpPr>
                <a:xfrm>
                  <a:off x="871793" y="1710813"/>
                  <a:ext cx="3309257" cy="2067343"/>
                  <a:chOff x="871793" y="1710813"/>
                  <a:chExt cx="3309257" cy="2067343"/>
                </a:xfrm>
              </p:grpSpPr>
              <p:grpSp>
                <p:nvGrpSpPr>
                  <p:cNvPr id="10" name="Group 9">
                    <a:extLst>
                      <a:ext uri="{FF2B5EF4-FFF2-40B4-BE49-F238E27FC236}">
                        <a16:creationId xmlns:a16="http://schemas.microsoft.com/office/drawing/2014/main" id="{C27278E6-2252-4C1B-BC0D-B8609B9405EE}"/>
                      </a:ext>
                    </a:extLst>
                  </p:cNvPr>
                  <p:cNvGrpSpPr/>
                  <p:nvPr/>
                </p:nvGrpSpPr>
                <p:grpSpPr>
                  <a:xfrm>
                    <a:off x="871793" y="1710813"/>
                    <a:ext cx="3309257" cy="2067343"/>
                    <a:chOff x="1727200" y="1321743"/>
                    <a:chExt cx="3309257" cy="2067343"/>
                  </a:xfrm>
                </p:grpSpPr>
                <p:sp>
                  <p:nvSpPr>
                    <p:cNvPr id="11" name="Isosceles Triangle 10">
                      <a:extLst>
                        <a:ext uri="{FF2B5EF4-FFF2-40B4-BE49-F238E27FC236}">
                          <a16:creationId xmlns:a16="http://schemas.microsoft.com/office/drawing/2014/main" id="{7B97B523-7A6E-4CD0-898C-D95AB76E12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27200" y="1321743"/>
                      <a:ext cx="3309257" cy="2067343"/>
                    </a:xfrm>
                    <a:prstGeom prst="triangle">
                      <a:avLst>
                        <a:gd name="adj" fmla="val 23357"/>
                      </a:avLst>
                    </a:prstGeom>
                    <a:ln w="28575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</p:spPr>
                  <p:style>
                    <a:lnRef idx="2">
                      <a:schemeClr val="accent6"/>
                    </a:lnRef>
                    <a:fillRef idx="1">
                      <a:schemeClr val="lt1"/>
                    </a:fillRef>
                    <a:effectRef idx="0">
                      <a:schemeClr val="accent6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12" name="Straight Connector 11">
                      <a:extLst>
                        <a:ext uri="{FF2B5EF4-FFF2-40B4-BE49-F238E27FC236}">
                          <a16:creationId xmlns:a16="http://schemas.microsoft.com/office/drawing/2014/main" id="{68914D03-DD21-4468-8E85-9EF0E32307AA}"/>
                        </a:ext>
                      </a:extLst>
                    </p:cNvPr>
                    <p:cNvCxnSpPr>
                      <a:endCxn id="11" idx="5"/>
                    </p:cNvCxnSpPr>
                    <p:nvPr/>
                  </p:nvCxnSpPr>
                  <p:spPr>
                    <a:xfrm flipV="1">
                      <a:off x="2002971" y="2355415"/>
                      <a:ext cx="1765329" cy="300699"/>
                    </a:xfrm>
                    <a:prstGeom prst="line">
                      <a:avLst/>
                    </a:prstGeom>
                    <a:ln w="28575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" name="Straight Connector 12">
                      <a:extLst>
                        <a:ext uri="{FF2B5EF4-FFF2-40B4-BE49-F238E27FC236}">
                          <a16:creationId xmlns:a16="http://schemas.microsoft.com/office/drawing/2014/main" id="{F570252E-93B7-4F0E-941E-3A94D953DC05}"/>
                        </a:ext>
                      </a:extLst>
                    </p:cNvPr>
                    <p:cNvCxnSpPr>
                      <a:cxnSpLocks/>
                      <a:stCxn id="11" idx="5"/>
                    </p:cNvCxnSpPr>
                    <p:nvPr/>
                  </p:nvCxnSpPr>
                  <p:spPr>
                    <a:xfrm flipH="1">
                      <a:off x="3676650" y="2355415"/>
                      <a:ext cx="91650" cy="1033671"/>
                    </a:xfrm>
                    <a:prstGeom prst="line">
                      <a:avLst/>
                    </a:prstGeom>
                    <a:ln w="28575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17" name="Straight Connector 16">
                    <a:extLst>
                      <a:ext uri="{FF2B5EF4-FFF2-40B4-BE49-F238E27FC236}">
                        <a16:creationId xmlns:a16="http://schemas.microsoft.com/office/drawing/2014/main" id="{58C91106-9924-4E29-8642-BE2CC9E9EDDA}"/>
                      </a:ext>
                    </a:extLst>
                  </p:cNvPr>
                  <p:cNvCxnSpPr/>
                  <p:nvPr/>
                </p:nvCxnSpPr>
                <p:spPr>
                  <a:xfrm>
                    <a:off x="1133475" y="3048000"/>
                    <a:ext cx="1676400" cy="714375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5FE3AED6-9A5B-43ED-82AB-293692F0AA5A}"/>
                    </a:ext>
                  </a:extLst>
                </p:cNvPr>
                <p:cNvSpPr txBox="1"/>
                <p:nvPr/>
              </p:nvSpPr>
              <p:spPr>
                <a:xfrm>
                  <a:off x="709961" y="2633224"/>
                  <a:ext cx="423514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E</a:t>
                  </a:r>
                  <a:endParaRPr lang="vi-VN" sz="2800" dirty="0"/>
                </a:p>
              </p:txBody>
            </p:sp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45012F50-E0B9-42F6-AA33-25733DB134EC}"/>
                    </a:ext>
                  </a:extLst>
                </p:cNvPr>
                <p:cNvSpPr txBox="1"/>
                <p:nvPr/>
              </p:nvSpPr>
              <p:spPr>
                <a:xfrm>
                  <a:off x="448279" y="3500765"/>
                  <a:ext cx="423514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B</a:t>
                  </a:r>
                  <a:endParaRPr lang="vi-VN" sz="2800" dirty="0"/>
                </a:p>
              </p:txBody>
            </p:sp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B4D2E8FB-5719-4A39-9DA7-B31A59BFD2E1}"/>
                    </a:ext>
                  </a:extLst>
                </p:cNvPr>
                <p:cNvSpPr txBox="1"/>
                <p:nvPr/>
              </p:nvSpPr>
              <p:spPr>
                <a:xfrm>
                  <a:off x="2526421" y="3718904"/>
                  <a:ext cx="444352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H</a:t>
                  </a:r>
                  <a:endParaRPr lang="vi-VN" sz="2800" dirty="0"/>
                </a:p>
              </p:txBody>
            </p:sp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40C095B3-49A5-4C42-8388-65DB079CCF9D}"/>
                    </a:ext>
                  </a:extLst>
                </p:cNvPr>
                <p:cNvSpPr txBox="1"/>
                <p:nvPr/>
              </p:nvSpPr>
              <p:spPr>
                <a:xfrm>
                  <a:off x="4131125" y="3631624"/>
                  <a:ext cx="444352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C</a:t>
                  </a:r>
                  <a:endParaRPr lang="vi-VN" sz="2800" dirty="0"/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490B9117-D15C-47C4-B4C4-E6F9D1A7DEF3}"/>
                    </a:ext>
                  </a:extLst>
                </p:cNvPr>
                <p:cNvSpPr txBox="1"/>
                <p:nvPr/>
              </p:nvSpPr>
              <p:spPr>
                <a:xfrm>
                  <a:off x="2907944" y="2313034"/>
                  <a:ext cx="46358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G</a:t>
                  </a:r>
                  <a:endParaRPr lang="vi-VN" sz="2800" dirty="0"/>
                </a:p>
              </p:txBody>
            </p:sp>
          </p:grpSp>
        </p:grp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13EB243E-9F05-43DD-BE5C-1CDA58C1FE8C}"/>
              </a:ext>
            </a:extLst>
          </p:cNvPr>
          <p:cNvGrpSpPr/>
          <p:nvPr/>
        </p:nvGrpSpPr>
        <p:grpSpPr>
          <a:xfrm>
            <a:off x="6149660" y="1377855"/>
            <a:ext cx="4563829" cy="3253140"/>
            <a:chOff x="6376944" y="1554833"/>
            <a:chExt cx="4563829" cy="3253140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5056C29F-AEDB-4FA3-9F82-5983CEB76AC2}"/>
                </a:ext>
              </a:extLst>
            </p:cNvPr>
            <p:cNvSpPr/>
            <p:nvPr/>
          </p:nvSpPr>
          <p:spPr>
            <a:xfrm>
              <a:off x="6376944" y="1554833"/>
              <a:ext cx="4563829" cy="3253140"/>
            </a:xfrm>
            <a:prstGeom prst="roundRect">
              <a:avLst/>
            </a:prstGeom>
            <a:solidFill>
              <a:srgbClr val="FDDD82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F44656AB-E3C3-49CA-BA24-CE3FEE463E9D}"/>
                </a:ext>
              </a:extLst>
            </p:cNvPr>
            <p:cNvGrpSpPr/>
            <p:nvPr/>
          </p:nvGrpSpPr>
          <p:grpSpPr>
            <a:xfrm>
              <a:off x="6562996" y="1565109"/>
              <a:ext cx="4377777" cy="3031174"/>
              <a:chOff x="5965732" y="1626664"/>
              <a:chExt cx="4377777" cy="3031174"/>
            </a:xfrm>
          </p:grpSpPr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21E0C178-857B-4379-AFA6-673B94D36D08}"/>
                  </a:ext>
                </a:extLst>
              </p:cNvPr>
              <p:cNvGrpSpPr/>
              <p:nvPr/>
            </p:nvGrpSpPr>
            <p:grpSpPr>
              <a:xfrm>
                <a:off x="6496785" y="2155063"/>
                <a:ext cx="3403008" cy="1979555"/>
                <a:chOff x="5595849" y="2715033"/>
                <a:chExt cx="3403008" cy="1979555"/>
              </a:xfrm>
            </p:grpSpPr>
            <p:sp>
              <p:nvSpPr>
                <p:cNvPr id="27" name="Isosceles Triangle 26">
                  <a:extLst>
                    <a:ext uri="{FF2B5EF4-FFF2-40B4-BE49-F238E27FC236}">
                      <a16:creationId xmlns:a16="http://schemas.microsoft.com/office/drawing/2014/main" id="{C05E8FB8-5D54-4102-BE24-1BAC5CCAB6C5}"/>
                    </a:ext>
                  </a:extLst>
                </p:cNvPr>
                <p:cNvSpPr/>
                <p:nvPr/>
              </p:nvSpPr>
              <p:spPr>
                <a:xfrm>
                  <a:off x="5595850" y="2715033"/>
                  <a:ext cx="3403007" cy="987188"/>
                </a:xfrm>
                <a:prstGeom prst="triangle">
                  <a:avLst>
                    <a:gd name="adj" fmla="val 25270"/>
                  </a:avLst>
                </a:prstGeom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Isosceles Triangle 27">
                  <a:extLst>
                    <a:ext uri="{FF2B5EF4-FFF2-40B4-BE49-F238E27FC236}">
                      <a16:creationId xmlns:a16="http://schemas.microsoft.com/office/drawing/2014/main" id="{C7890CC5-3245-4981-B0CE-6154E1C3DCC4}"/>
                    </a:ext>
                  </a:extLst>
                </p:cNvPr>
                <p:cNvSpPr/>
                <p:nvPr/>
              </p:nvSpPr>
              <p:spPr>
                <a:xfrm flipV="1">
                  <a:off x="5595849" y="3707400"/>
                  <a:ext cx="3403007" cy="987188"/>
                </a:xfrm>
                <a:prstGeom prst="triangle">
                  <a:avLst>
                    <a:gd name="adj" fmla="val 25270"/>
                  </a:avLst>
                </a:prstGeom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30" name="Straight Connector 29">
                  <a:extLst>
                    <a:ext uri="{FF2B5EF4-FFF2-40B4-BE49-F238E27FC236}">
                      <a16:creationId xmlns:a16="http://schemas.microsoft.com/office/drawing/2014/main" id="{04AAA585-CBB5-44FE-801B-B88896213581}"/>
                    </a:ext>
                  </a:extLst>
                </p:cNvPr>
                <p:cNvCxnSpPr>
                  <a:stCxn id="27" idx="0"/>
                  <a:endCxn id="28" idx="0"/>
                </p:cNvCxnSpPr>
                <p:nvPr/>
              </p:nvCxnSpPr>
              <p:spPr>
                <a:xfrm flipH="1">
                  <a:off x="6455789" y="2715033"/>
                  <a:ext cx="1" cy="1979555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9460845-2B3D-4EA0-BFF6-269FB844B15F}"/>
                  </a:ext>
                </a:extLst>
              </p:cNvPr>
              <p:cNvSpPr txBox="1"/>
              <p:nvPr/>
            </p:nvSpPr>
            <p:spPr>
              <a:xfrm>
                <a:off x="7144968" y="1626664"/>
                <a:ext cx="44435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N</a:t>
                </a:r>
                <a:endParaRPr lang="vi-VN" sz="2800" dirty="0"/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135234CF-562D-410C-A16F-11D242E90EE9}"/>
                  </a:ext>
                </a:extLst>
              </p:cNvPr>
              <p:cNvSpPr txBox="1"/>
              <p:nvPr/>
            </p:nvSpPr>
            <p:spPr>
              <a:xfrm>
                <a:off x="5965732" y="2791461"/>
                <a:ext cx="48442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M</a:t>
                </a:r>
                <a:endParaRPr lang="vi-VN" sz="2800" dirty="0"/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AFAFB437-BA9E-4A87-AF04-F41C20E75FF2}"/>
                  </a:ext>
                </a:extLst>
              </p:cNvPr>
              <p:cNvSpPr txBox="1"/>
              <p:nvPr/>
            </p:nvSpPr>
            <p:spPr>
              <a:xfrm>
                <a:off x="7134549" y="4134618"/>
                <a:ext cx="46358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Q</a:t>
                </a:r>
                <a:endParaRPr lang="vi-VN" sz="2800" dirty="0"/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6DC6AC1C-E849-4536-BC28-B93668A8828C}"/>
                  </a:ext>
                </a:extLst>
              </p:cNvPr>
              <p:cNvSpPr txBox="1"/>
              <p:nvPr/>
            </p:nvSpPr>
            <p:spPr>
              <a:xfrm>
                <a:off x="9919995" y="2791461"/>
                <a:ext cx="42351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P</a:t>
                </a:r>
                <a:endParaRPr lang="vi-VN" sz="2800" dirty="0"/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75946BA4-68B5-48FD-BCC6-4CE88444B398}"/>
                  </a:ext>
                </a:extLst>
              </p:cNvPr>
              <p:cNvSpPr txBox="1"/>
              <p:nvPr/>
            </p:nvSpPr>
            <p:spPr>
              <a:xfrm>
                <a:off x="7403351" y="3167390"/>
                <a:ext cx="46358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O</a:t>
                </a:r>
                <a:endParaRPr lang="vi-VN" sz="2800" dirty="0"/>
              </a:p>
            </p:txBody>
          </p:sp>
        </p:grp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959E5393-C26B-42C5-840E-F40B4C275B2D}"/>
              </a:ext>
            </a:extLst>
          </p:cNvPr>
          <p:cNvGrpSpPr/>
          <p:nvPr/>
        </p:nvGrpSpPr>
        <p:grpSpPr>
          <a:xfrm>
            <a:off x="2096289" y="4808136"/>
            <a:ext cx="2009229" cy="1575203"/>
            <a:chOff x="1508519" y="4738253"/>
            <a:chExt cx="3477049" cy="1575203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8E6F900D-2F73-43CD-853B-0D45DFC3CE23}"/>
                </a:ext>
              </a:extLst>
            </p:cNvPr>
            <p:cNvSpPr/>
            <p:nvPr/>
          </p:nvSpPr>
          <p:spPr>
            <a:xfrm>
              <a:off x="1508519" y="4738253"/>
              <a:ext cx="3477049" cy="1575203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657EAE05-8269-4771-88AE-BAE23BADB890}"/>
                </a:ext>
              </a:extLst>
            </p:cNvPr>
            <p:cNvSpPr txBox="1"/>
            <p:nvPr/>
          </p:nvSpPr>
          <p:spPr>
            <a:xfrm>
              <a:off x="1659615" y="4819544"/>
              <a:ext cx="1821332" cy="138499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2800" dirty="0">
                  <a:solidFill>
                    <a:srgbClr val="FF0000"/>
                  </a:solidFill>
                </a:rPr>
                <a:t>A, E, B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2800" dirty="0">
                  <a:solidFill>
                    <a:srgbClr val="FF0000"/>
                  </a:solidFill>
                </a:rPr>
                <a:t>A, G, C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2800" dirty="0">
                  <a:solidFill>
                    <a:srgbClr val="FF0000"/>
                  </a:solidFill>
                </a:rPr>
                <a:t>B, H, C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F393EF72-ACD0-4CEB-B7FA-B9579E6173A2}"/>
              </a:ext>
            </a:extLst>
          </p:cNvPr>
          <p:cNvGrpSpPr/>
          <p:nvPr/>
        </p:nvGrpSpPr>
        <p:grpSpPr>
          <a:xfrm>
            <a:off x="7736323" y="4808136"/>
            <a:ext cx="2009229" cy="1575203"/>
            <a:chOff x="1508519" y="4738253"/>
            <a:chExt cx="3477049" cy="1575203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51" name="Rectangle: Rounded Corners 50">
              <a:extLst>
                <a:ext uri="{FF2B5EF4-FFF2-40B4-BE49-F238E27FC236}">
                  <a16:creationId xmlns:a16="http://schemas.microsoft.com/office/drawing/2014/main" id="{D02A0593-E204-4953-ACE9-1DDCF662B5EA}"/>
                </a:ext>
              </a:extLst>
            </p:cNvPr>
            <p:cNvSpPr/>
            <p:nvPr/>
          </p:nvSpPr>
          <p:spPr>
            <a:xfrm>
              <a:off x="1508519" y="4738253"/>
              <a:ext cx="3477049" cy="1575203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A8C4C522-6CD5-4D54-926B-1C2713153643}"/>
                </a:ext>
              </a:extLst>
            </p:cNvPr>
            <p:cNvSpPr txBox="1"/>
            <p:nvPr/>
          </p:nvSpPr>
          <p:spPr>
            <a:xfrm>
              <a:off x="1636423" y="5034987"/>
              <a:ext cx="3221237" cy="954107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2800" dirty="0">
                  <a:solidFill>
                    <a:srgbClr val="FF0000"/>
                  </a:solidFill>
                </a:rPr>
                <a:t>N, O, Q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2800" dirty="0">
                  <a:solidFill>
                    <a:srgbClr val="FF0000"/>
                  </a:solidFill>
                </a:rPr>
                <a:t>M, O, P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275095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FF90D620-C64D-453F-BCDD-813AE705C339}"/>
              </a:ext>
            </a:extLst>
          </p:cNvPr>
          <p:cNvSpPr/>
          <p:nvPr/>
        </p:nvSpPr>
        <p:spPr>
          <a:xfrm>
            <a:off x="827313" y="490693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5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446B80B-EA3E-4A8B-842A-CAD427395D45}"/>
              </a:ext>
            </a:extLst>
          </p:cNvPr>
          <p:cNvSpPr txBox="1"/>
          <p:nvPr/>
        </p:nvSpPr>
        <p:spPr>
          <a:xfrm>
            <a:off x="1264635" y="297105"/>
            <a:ext cx="9382299" cy="1261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700" dirty="0"/>
              <a:t>b) </a:t>
            </a:r>
            <a:r>
              <a:rPr lang="en-US" sz="2700" dirty="0" err="1"/>
              <a:t>Rô</a:t>
            </a:r>
            <a:r>
              <a:rPr lang="en-US" sz="2700" dirty="0"/>
              <a:t> – </a:t>
            </a:r>
            <a:r>
              <a:rPr lang="en-US" sz="2700" dirty="0" err="1"/>
              <a:t>bốt</a:t>
            </a:r>
            <a:r>
              <a:rPr lang="en-US" sz="2700" dirty="0"/>
              <a:t> </a:t>
            </a:r>
            <a:r>
              <a:rPr lang="en-US" sz="2700" dirty="0" err="1"/>
              <a:t>đã</a:t>
            </a:r>
            <a:r>
              <a:rPr lang="en-US" sz="2700" dirty="0"/>
              <a:t> </a:t>
            </a:r>
            <a:r>
              <a:rPr lang="en-US" sz="2700" dirty="0" err="1"/>
              <a:t>trồng</a:t>
            </a:r>
            <a:r>
              <a:rPr lang="en-US" sz="2700" dirty="0"/>
              <a:t> 5 </a:t>
            </a:r>
            <a:r>
              <a:rPr lang="en-US" sz="2700" dirty="0" err="1"/>
              <a:t>cây</a:t>
            </a:r>
            <a:r>
              <a:rPr lang="en-US" sz="2700" dirty="0"/>
              <a:t> </a:t>
            </a:r>
            <a:r>
              <a:rPr lang="en-US" sz="2700" dirty="0" err="1"/>
              <a:t>thành</a:t>
            </a:r>
            <a:r>
              <a:rPr lang="en-US" sz="2700" dirty="0"/>
              <a:t> 2 </a:t>
            </a:r>
            <a:r>
              <a:rPr lang="en-US" sz="2700" dirty="0" err="1"/>
              <a:t>hàng</a:t>
            </a:r>
            <a:r>
              <a:rPr lang="en-US" sz="2700" dirty="0"/>
              <a:t>, </a:t>
            </a:r>
            <a:r>
              <a:rPr lang="en-US" sz="2700" dirty="0" err="1"/>
              <a:t>sao</a:t>
            </a:r>
            <a:r>
              <a:rPr lang="en-US" sz="2700" dirty="0"/>
              <a:t> </a:t>
            </a:r>
            <a:r>
              <a:rPr lang="en-US" sz="2700" dirty="0" err="1"/>
              <a:t>cho</a:t>
            </a:r>
            <a:r>
              <a:rPr lang="en-US" sz="2700" dirty="0"/>
              <a:t> </a:t>
            </a:r>
            <a:r>
              <a:rPr lang="en-US" sz="2700" dirty="0" err="1"/>
              <a:t>mỗi</a:t>
            </a:r>
            <a:r>
              <a:rPr lang="en-US" sz="2700" dirty="0"/>
              <a:t> </a:t>
            </a:r>
            <a:r>
              <a:rPr lang="en-US" sz="2700" dirty="0" err="1"/>
              <a:t>hàng</a:t>
            </a:r>
            <a:r>
              <a:rPr lang="en-US" sz="2700" dirty="0"/>
              <a:t> </a:t>
            </a:r>
            <a:r>
              <a:rPr lang="en-US" sz="2700" dirty="0" err="1"/>
              <a:t>có</a:t>
            </a:r>
            <a:r>
              <a:rPr lang="en-US" sz="2700" dirty="0"/>
              <a:t> 3 </a:t>
            </a:r>
            <a:r>
              <a:rPr lang="en-US" sz="2700" dirty="0" err="1"/>
              <a:t>cây</a:t>
            </a:r>
            <a:r>
              <a:rPr lang="en-US" sz="2700" dirty="0"/>
              <a:t> </a:t>
            </a:r>
            <a:r>
              <a:rPr lang="en-US" sz="2700" dirty="0" err="1"/>
              <a:t>như</a:t>
            </a:r>
            <a:r>
              <a:rPr lang="en-US" sz="2700" dirty="0"/>
              <a:t> </a:t>
            </a:r>
            <a:r>
              <a:rPr lang="en-US" sz="2700" dirty="0" err="1"/>
              <a:t>sau</a:t>
            </a:r>
            <a:r>
              <a:rPr lang="en-US" sz="2700" dirty="0"/>
              <a:t>:</a:t>
            </a:r>
            <a:endParaRPr lang="vi-VN" sz="27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DE99F14-9668-4A56-8BEA-E16C550FDE3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b="18352"/>
          <a:stretch/>
        </p:blipFill>
        <p:spPr>
          <a:xfrm>
            <a:off x="1386808" y="1732167"/>
            <a:ext cx="8926657" cy="314954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25113C2-F4EA-4EDE-80CC-95D20728B940}"/>
              </a:ext>
            </a:extLst>
          </p:cNvPr>
          <p:cNvSpPr txBox="1"/>
          <p:nvPr/>
        </p:nvSpPr>
        <p:spPr>
          <a:xfrm>
            <a:off x="476283" y="5152317"/>
            <a:ext cx="10973961" cy="638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700" dirty="0" err="1">
                <a:solidFill>
                  <a:srgbClr val="FF0000"/>
                </a:solidFill>
              </a:rPr>
              <a:t>Em</a:t>
            </a:r>
            <a:r>
              <a:rPr lang="en-US" sz="2700" dirty="0">
                <a:solidFill>
                  <a:srgbClr val="FF0000"/>
                </a:solidFill>
              </a:rPr>
              <a:t> </a:t>
            </a:r>
            <a:r>
              <a:rPr lang="en-US" sz="2700" dirty="0" err="1">
                <a:solidFill>
                  <a:srgbClr val="FF0000"/>
                </a:solidFill>
              </a:rPr>
              <a:t>hãy</a:t>
            </a:r>
            <a:r>
              <a:rPr lang="en-US" sz="2700" dirty="0">
                <a:solidFill>
                  <a:srgbClr val="FF0000"/>
                </a:solidFill>
              </a:rPr>
              <a:t> </a:t>
            </a:r>
            <a:r>
              <a:rPr lang="en-US" sz="2700" dirty="0" err="1">
                <a:solidFill>
                  <a:srgbClr val="FF0000"/>
                </a:solidFill>
              </a:rPr>
              <a:t>tìm</a:t>
            </a:r>
            <a:r>
              <a:rPr lang="en-US" sz="2700" dirty="0">
                <a:solidFill>
                  <a:srgbClr val="FF0000"/>
                </a:solidFill>
              </a:rPr>
              <a:t> </a:t>
            </a:r>
            <a:r>
              <a:rPr lang="en-US" sz="2700" dirty="0" err="1">
                <a:solidFill>
                  <a:srgbClr val="FF0000"/>
                </a:solidFill>
              </a:rPr>
              <a:t>cách</a:t>
            </a:r>
            <a:r>
              <a:rPr lang="en-US" sz="2700" dirty="0">
                <a:solidFill>
                  <a:srgbClr val="FF0000"/>
                </a:solidFill>
              </a:rPr>
              <a:t> </a:t>
            </a:r>
            <a:r>
              <a:rPr lang="en-US" sz="2700" dirty="0" err="1">
                <a:solidFill>
                  <a:srgbClr val="FF0000"/>
                </a:solidFill>
              </a:rPr>
              <a:t>trồng</a:t>
            </a:r>
            <a:r>
              <a:rPr lang="en-US" sz="2700" dirty="0">
                <a:solidFill>
                  <a:srgbClr val="FF0000"/>
                </a:solidFill>
              </a:rPr>
              <a:t> 7 </a:t>
            </a:r>
            <a:r>
              <a:rPr lang="en-US" sz="2700" dirty="0" err="1">
                <a:solidFill>
                  <a:srgbClr val="FF0000"/>
                </a:solidFill>
              </a:rPr>
              <a:t>cây</a:t>
            </a:r>
            <a:r>
              <a:rPr lang="en-US" sz="2700" dirty="0">
                <a:solidFill>
                  <a:srgbClr val="FF0000"/>
                </a:solidFill>
              </a:rPr>
              <a:t> </a:t>
            </a:r>
            <a:r>
              <a:rPr lang="en-US" sz="2700" dirty="0" err="1">
                <a:solidFill>
                  <a:srgbClr val="FF0000"/>
                </a:solidFill>
              </a:rPr>
              <a:t>thành</a:t>
            </a:r>
            <a:r>
              <a:rPr lang="en-US" sz="2700" dirty="0">
                <a:solidFill>
                  <a:srgbClr val="FF0000"/>
                </a:solidFill>
              </a:rPr>
              <a:t> 3 </a:t>
            </a:r>
            <a:r>
              <a:rPr lang="en-US" sz="2700" dirty="0" err="1">
                <a:solidFill>
                  <a:srgbClr val="FF0000"/>
                </a:solidFill>
              </a:rPr>
              <a:t>hàng</a:t>
            </a:r>
            <a:r>
              <a:rPr lang="en-US" sz="2700" dirty="0">
                <a:solidFill>
                  <a:srgbClr val="FF0000"/>
                </a:solidFill>
              </a:rPr>
              <a:t>, </a:t>
            </a:r>
            <a:r>
              <a:rPr lang="en-US" sz="2700" dirty="0" err="1">
                <a:solidFill>
                  <a:srgbClr val="FF0000"/>
                </a:solidFill>
              </a:rPr>
              <a:t>sao</a:t>
            </a:r>
            <a:r>
              <a:rPr lang="en-US" sz="2700" dirty="0">
                <a:solidFill>
                  <a:srgbClr val="FF0000"/>
                </a:solidFill>
              </a:rPr>
              <a:t> </a:t>
            </a:r>
            <a:r>
              <a:rPr lang="en-US" sz="2700" dirty="0" err="1">
                <a:solidFill>
                  <a:srgbClr val="FF0000"/>
                </a:solidFill>
              </a:rPr>
              <a:t>cho</a:t>
            </a:r>
            <a:r>
              <a:rPr lang="en-US" sz="2700" dirty="0">
                <a:solidFill>
                  <a:srgbClr val="FF0000"/>
                </a:solidFill>
              </a:rPr>
              <a:t> </a:t>
            </a:r>
            <a:r>
              <a:rPr lang="en-US" sz="2700" dirty="0" err="1">
                <a:solidFill>
                  <a:srgbClr val="FF0000"/>
                </a:solidFill>
              </a:rPr>
              <a:t>mỗi</a:t>
            </a:r>
            <a:r>
              <a:rPr lang="en-US" sz="2700" dirty="0">
                <a:solidFill>
                  <a:srgbClr val="FF0000"/>
                </a:solidFill>
              </a:rPr>
              <a:t> </a:t>
            </a:r>
            <a:r>
              <a:rPr lang="en-US" sz="2700" dirty="0" err="1">
                <a:solidFill>
                  <a:srgbClr val="FF0000"/>
                </a:solidFill>
              </a:rPr>
              <a:t>hàng</a:t>
            </a:r>
            <a:r>
              <a:rPr lang="en-US" sz="2700" dirty="0">
                <a:solidFill>
                  <a:srgbClr val="FF0000"/>
                </a:solidFill>
              </a:rPr>
              <a:t> </a:t>
            </a:r>
            <a:r>
              <a:rPr lang="en-US" sz="2700" dirty="0" err="1">
                <a:solidFill>
                  <a:srgbClr val="FF0000"/>
                </a:solidFill>
              </a:rPr>
              <a:t>có</a:t>
            </a:r>
            <a:r>
              <a:rPr lang="en-US" sz="2700" dirty="0">
                <a:solidFill>
                  <a:srgbClr val="FF0000"/>
                </a:solidFill>
              </a:rPr>
              <a:t> 3 </a:t>
            </a:r>
            <a:r>
              <a:rPr lang="en-US" sz="2700" dirty="0" err="1">
                <a:solidFill>
                  <a:srgbClr val="FF0000"/>
                </a:solidFill>
              </a:rPr>
              <a:t>cây</a:t>
            </a:r>
            <a:r>
              <a:rPr lang="en-US" sz="2700" dirty="0">
                <a:solidFill>
                  <a:srgbClr val="FF0000"/>
                </a:solidFill>
              </a:rPr>
              <a:t>.</a:t>
            </a:r>
            <a:endParaRPr lang="vi-VN" sz="27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63691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09BB9830-9CB8-450A-9FD2-84999F356C40}"/>
              </a:ext>
            </a:extLst>
          </p:cNvPr>
          <p:cNvGrpSpPr/>
          <p:nvPr/>
        </p:nvGrpSpPr>
        <p:grpSpPr>
          <a:xfrm>
            <a:off x="1022805" y="1181673"/>
            <a:ext cx="3899353" cy="4616060"/>
            <a:chOff x="1806575" y="789787"/>
            <a:chExt cx="3899353" cy="4616060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D5196419-EAFB-401F-B81F-8E1398835B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t="1" r="89354" b="66464"/>
            <a:stretch/>
          </p:blipFill>
          <p:spPr>
            <a:xfrm>
              <a:off x="1806575" y="803578"/>
              <a:ext cx="952955" cy="1297151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D1269AEC-09C7-4247-BC41-D380774F26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t="1" r="89354" b="66464"/>
            <a:stretch/>
          </p:blipFill>
          <p:spPr>
            <a:xfrm>
              <a:off x="3279774" y="803577"/>
              <a:ext cx="952955" cy="1297151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F91136F-87F8-45FB-9E97-CF3DA6E822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t="1" r="89354" b="66464"/>
            <a:stretch/>
          </p:blipFill>
          <p:spPr>
            <a:xfrm>
              <a:off x="4752973" y="789787"/>
              <a:ext cx="952955" cy="1297151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4712CE0-DDC1-410E-8116-53371975D9A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t="1" r="89354" b="66464"/>
            <a:stretch/>
          </p:blipFill>
          <p:spPr>
            <a:xfrm>
              <a:off x="1806575" y="4108696"/>
              <a:ext cx="952955" cy="1297151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AFD86E8-E6AF-4205-BA44-01D441FFD6F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t="1" r="89354" b="66464"/>
            <a:stretch/>
          </p:blipFill>
          <p:spPr>
            <a:xfrm>
              <a:off x="3279774" y="4108696"/>
              <a:ext cx="952955" cy="1297151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3B3B802-7EA3-43E6-A1E4-6D2599B2B8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t="1" r="89354" b="66464"/>
            <a:stretch/>
          </p:blipFill>
          <p:spPr>
            <a:xfrm>
              <a:off x="4752972" y="4108695"/>
              <a:ext cx="952955" cy="1297151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BDFA10F-D4D0-4CC7-A179-DABB6451CE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t="1" r="89354" b="66464"/>
            <a:stretch/>
          </p:blipFill>
          <p:spPr>
            <a:xfrm>
              <a:off x="3308802" y="2396734"/>
              <a:ext cx="952955" cy="1297151"/>
            </a:xfrm>
            <a:prstGeom prst="rect">
              <a:avLst/>
            </a:prstGeom>
          </p:spPr>
        </p:pic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A48B778-B362-4976-B822-8D2133FB779A}"/>
                </a:ext>
              </a:extLst>
            </p:cNvPr>
            <p:cNvCxnSpPr/>
            <p:nvPr/>
          </p:nvCxnSpPr>
          <p:spPr>
            <a:xfrm>
              <a:off x="2409371" y="2086938"/>
              <a:ext cx="2946400" cy="3318909"/>
            </a:xfrm>
            <a:prstGeom prst="line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0CE8A16-EE36-4B1B-84C9-65B1C8FB328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409371" y="2059786"/>
              <a:ext cx="2946400" cy="3318909"/>
            </a:xfrm>
            <a:prstGeom prst="line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B5DE97AC-BBDD-4F8D-9C4E-881C6822F77E}"/>
                </a:ext>
              </a:extLst>
            </p:cNvPr>
            <p:cNvCxnSpPr>
              <a:cxnSpLocks/>
            </p:cNvCxnSpPr>
            <p:nvPr/>
          </p:nvCxnSpPr>
          <p:spPr>
            <a:xfrm>
              <a:off x="3825873" y="2007234"/>
              <a:ext cx="56698" cy="3398612"/>
            </a:xfrm>
            <a:prstGeom prst="line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101D9058-8F5B-4FC3-9CDB-C1343A9931F0}"/>
              </a:ext>
            </a:extLst>
          </p:cNvPr>
          <p:cNvSpPr txBox="1"/>
          <p:nvPr/>
        </p:nvSpPr>
        <p:spPr>
          <a:xfrm>
            <a:off x="2124771" y="349484"/>
            <a:ext cx="1695419" cy="638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700" dirty="0" err="1">
                <a:solidFill>
                  <a:srgbClr val="FF0000"/>
                </a:solidFill>
              </a:rPr>
              <a:t>Cách</a:t>
            </a:r>
            <a:r>
              <a:rPr lang="en-US" sz="2700" dirty="0">
                <a:solidFill>
                  <a:srgbClr val="FF0000"/>
                </a:solidFill>
              </a:rPr>
              <a:t> 1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30A13C4-8CD5-496B-B24A-00F357C4C2D4}"/>
              </a:ext>
            </a:extLst>
          </p:cNvPr>
          <p:cNvSpPr txBox="1"/>
          <p:nvPr/>
        </p:nvSpPr>
        <p:spPr>
          <a:xfrm>
            <a:off x="8371810" y="349483"/>
            <a:ext cx="1695419" cy="638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700" dirty="0" err="1">
                <a:solidFill>
                  <a:srgbClr val="FF0000"/>
                </a:solidFill>
              </a:rPr>
              <a:t>Cách</a:t>
            </a:r>
            <a:r>
              <a:rPr lang="en-US" sz="2700" dirty="0">
                <a:solidFill>
                  <a:srgbClr val="FF0000"/>
                </a:solidFill>
              </a:rPr>
              <a:t> 2</a:t>
            </a:r>
            <a:endParaRPr lang="vi-VN" sz="2700" dirty="0">
              <a:solidFill>
                <a:srgbClr val="FF0000"/>
              </a:solidFill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61AACCA0-29A5-49C4-84B4-ABD2E5E9C2B5}"/>
              </a:ext>
            </a:extLst>
          </p:cNvPr>
          <p:cNvGrpSpPr/>
          <p:nvPr/>
        </p:nvGrpSpPr>
        <p:grpSpPr>
          <a:xfrm>
            <a:off x="6121401" y="1742769"/>
            <a:ext cx="5047794" cy="3953693"/>
            <a:chOff x="6096000" y="1195463"/>
            <a:chExt cx="5047794" cy="3953693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738D8FE0-6F21-438A-A2CD-86752D79DDA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t="1" r="89354" b="66464"/>
            <a:stretch/>
          </p:blipFill>
          <p:spPr>
            <a:xfrm>
              <a:off x="6096000" y="1195463"/>
              <a:ext cx="952955" cy="1297151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EACB4982-0F53-47CB-A966-DCD3A70E330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t="1" r="89354" b="66464"/>
            <a:stretch/>
          </p:blipFill>
          <p:spPr>
            <a:xfrm>
              <a:off x="7048955" y="2492614"/>
              <a:ext cx="952955" cy="1297151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4CE824A2-C878-47AD-AA75-14F97CCEF6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t="1" r="89354" b="66464"/>
            <a:stretch/>
          </p:blipFill>
          <p:spPr>
            <a:xfrm>
              <a:off x="8177000" y="3852005"/>
              <a:ext cx="952955" cy="1297151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7FF533B8-8566-43EF-817C-B8F66CAE7D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t="1" r="89354" b="66464"/>
            <a:stretch/>
          </p:blipFill>
          <p:spPr>
            <a:xfrm>
              <a:off x="10190839" y="1195463"/>
              <a:ext cx="952955" cy="1297151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D70E7FA9-CF0C-466E-830E-238936A2867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t="1" r="89354" b="66464"/>
            <a:stretch/>
          </p:blipFill>
          <p:spPr>
            <a:xfrm>
              <a:off x="9304682" y="2448766"/>
              <a:ext cx="952955" cy="1297151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D1247B7F-2424-49D5-827E-A2ECE961EE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t="1" r="89354" b="66464"/>
            <a:stretch/>
          </p:blipFill>
          <p:spPr>
            <a:xfrm>
              <a:off x="8176637" y="2492614"/>
              <a:ext cx="952955" cy="1297151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6DA8017C-05BF-410F-8C71-12CF9ADB76E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t="1" r="89354" b="66464"/>
            <a:stretch/>
          </p:blipFill>
          <p:spPr>
            <a:xfrm>
              <a:off x="8147003" y="1195463"/>
              <a:ext cx="952955" cy="1297151"/>
            </a:xfrm>
            <a:prstGeom prst="rect">
              <a:avLst/>
            </a:prstGeom>
          </p:spPr>
        </p:pic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B8D524E5-F89E-4D91-ADCF-0DF5452EA366}"/>
                </a:ext>
              </a:extLst>
            </p:cNvPr>
            <p:cNvCxnSpPr>
              <a:cxnSpLocks/>
              <a:endCxn id="22" idx="2"/>
            </p:cNvCxnSpPr>
            <p:nvPr/>
          </p:nvCxnSpPr>
          <p:spPr>
            <a:xfrm>
              <a:off x="6450723" y="2350839"/>
              <a:ext cx="2202755" cy="2798317"/>
            </a:xfrm>
            <a:prstGeom prst="line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F7222044-E798-496F-9287-08632FC506E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828205" y="2393740"/>
              <a:ext cx="2073785" cy="2755416"/>
            </a:xfrm>
            <a:prstGeom prst="line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217624C0-80A9-4AEC-9B00-6E818172D9A6}"/>
                </a:ext>
              </a:extLst>
            </p:cNvPr>
            <p:cNvCxnSpPr>
              <a:cxnSpLocks/>
            </p:cNvCxnSpPr>
            <p:nvPr/>
          </p:nvCxnSpPr>
          <p:spPr>
            <a:xfrm>
              <a:off x="8683112" y="1708844"/>
              <a:ext cx="56698" cy="3398612"/>
            </a:xfrm>
            <a:prstGeom prst="line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92A40B45-F8FA-4B7A-8A11-1B67E1001F62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8654763" y="1743445"/>
              <a:ext cx="56698" cy="3398612"/>
            </a:xfrm>
            <a:prstGeom prst="line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2410134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Bai33.Ontapphepcong,pheptrutrongphamvi20,100[20210615094449804].mdb"/>
  <p:tag name="ARS_RESPONSE_PERSONNUM" val="10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2954</TotalTime>
  <Words>206</Words>
  <Application>Microsoft Office PowerPoint</Application>
  <PresentationFormat>Widescreen</PresentationFormat>
  <Paragraphs>46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373</cp:revision>
  <dcterms:created xsi:type="dcterms:W3CDTF">2021-06-02T01:34:28Z</dcterms:created>
  <dcterms:modified xsi:type="dcterms:W3CDTF">2025-02-13T15:54:32Z</dcterms:modified>
</cp:coreProperties>
</file>