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5" r:id="rId2"/>
    <p:sldId id="336" r:id="rId3"/>
    <p:sldId id="330" r:id="rId4"/>
    <p:sldId id="331" r:id="rId5"/>
    <p:sldId id="312" r:id="rId6"/>
    <p:sldId id="318" r:id="rId7"/>
    <p:sldId id="337" r:id="rId8"/>
  </p:sldIdLst>
  <p:sldSz cx="12192000" cy="6858000"/>
  <p:notesSz cx="6858000" cy="9144000"/>
  <p:custDataLst>
    <p:tags r:id="rId9"/>
  </p:custDataLst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B1D12"/>
    <a:srgbClr val="DC1388"/>
    <a:srgbClr val="D95BAF"/>
    <a:srgbClr val="D9EAEE"/>
    <a:srgbClr val="FCFAF8"/>
    <a:srgbClr val="FCDDCF"/>
    <a:srgbClr val="C582BF"/>
    <a:srgbClr val="97BD62"/>
    <a:srgbClr val="93DCFB"/>
    <a:srgbClr val="FEDD5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E8B1032C-EA38-4F05-BA0D-38AFFFC7BED3}" styleName="Light Style 3 - Accent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BDBED569-4797-4DF1-A0F4-6AAB3CD982D8}" styleName="Light Style 3 - Accent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16D9F66E-5EB9-4882-86FB-DCBF35E3C3E4}" styleName="Medium Style 4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882" autoAdjust="0"/>
    <p:restoredTop sz="94660"/>
  </p:normalViewPr>
  <p:slideViewPr>
    <p:cSldViewPr snapToGrid="0">
      <p:cViewPr varScale="1">
        <p:scale>
          <a:sx n="70" d="100"/>
          <a:sy n="70" d="100"/>
        </p:scale>
        <p:origin x="420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960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tags" Target="tags/tag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6">
              <a:lumMod val="60000"/>
              <a:lumOff val="40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D2819940-F204-450A-ACE4-C1FAA7496E24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932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4727243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1" animBg="1"/>
      <p:bldP spid="48" grpId="1" animBg="1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642720" y="1503378"/>
            <a:ext cx="472820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002060"/>
                </a:solidFill>
                <a:latin typeface="+mj-lt"/>
              </a:rPr>
              <a:t>LUYỆN TẬP</a:t>
            </a:r>
          </a:p>
        </p:txBody>
      </p:sp>
    </p:spTree>
    <p:extLst>
      <p:ext uri="{BB962C8B-B14F-4D97-AF65-F5344CB8AC3E}">
        <p14:creationId xmlns:p14="http://schemas.microsoft.com/office/powerpoint/2010/main" val="37182994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23238291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3">
              <a:lumMod val="60000"/>
              <a:lumOff val="40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0761993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3813587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3757633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604226" y="1596479"/>
            <a:ext cx="47520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9837853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93050657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4">
              <a:lumMod val="60000"/>
              <a:lumOff val="40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8452322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8215644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4948522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35" name="TextBox 234">
            <a:extLst>
              <a:ext uri="{FF2B5EF4-FFF2-40B4-BE49-F238E27FC236}">
                <a16:creationId xmlns:a16="http://schemas.microsoft.com/office/drawing/2014/main" id="{1E4DED0B-3FCF-4DB8-8C88-6AED41C3D872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23421715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500"/>
                            </p:stCondLst>
                            <p:childTnLst>
                              <p:par>
                                <p:cTn id="3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500"/>
                            </p:stCondLst>
                            <p:childTnLst>
                              <p:par>
                                <p:cTn id="3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1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5" grpId="0"/>
    </p:bld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705562" y="1647225"/>
            <a:ext cx="44848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2808660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27668217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rgbClr val="F35757"/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4403868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6793537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10895377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781444" y="1468551"/>
            <a:ext cx="4514832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2366715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0744400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235" name="TextBox 234">
            <a:extLst>
              <a:ext uri="{FF2B5EF4-FFF2-40B4-BE49-F238E27FC236}">
                <a16:creationId xmlns:a16="http://schemas.microsoft.com/office/drawing/2014/main" id="{1E4DED0B-3FCF-4DB8-8C88-6AED41C3D872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</p:spTree>
    <p:extLst>
      <p:ext uri="{BB962C8B-B14F-4D97-AF65-F5344CB8AC3E}">
        <p14:creationId xmlns:p14="http://schemas.microsoft.com/office/powerpoint/2010/main" val="2859917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5" grpId="0"/>
      <p:bldP spid="295" grpId="0" animBg="1"/>
      <p:bldP spid="296" grpId="0" animBg="1"/>
    </p:bld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235" name="TextBox 234">
            <a:extLst>
              <a:ext uri="{FF2B5EF4-FFF2-40B4-BE49-F238E27FC236}">
                <a16:creationId xmlns:a16="http://schemas.microsoft.com/office/drawing/2014/main" id="{1E4DED0B-3FCF-4DB8-8C88-6AED41C3D872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TRÒ CHƠI</a:t>
            </a:r>
          </a:p>
        </p:txBody>
      </p: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DD75D50-C8A9-46A9-A6B8-FF16B2FC7E80}"/>
              </a:ext>
            </a:extLst>
          </p:cNvPr>
          <p:cNvGrpSpPr/>
          <p:nvPr userDrawn="1"/>
        </p:nvGrpSpPr>
        <p:grpSpPr>
          <a:xfrm>
            <a:off x="2204474" y="3886315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296E8662-8EA3-4C8B-820E-4BF6DFD80CD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6C1A066B-AB0B-4489-8545-9A6C22C6D5CE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04FCC8BC-CDB6-4AD2-B06D-F0687FB90ABD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5383075D-EADF-4C11-840F-91164E34321C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A53E41FA-10BF-4870-BF2C-1C3E32928AA0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58800010-9A82-4E81-8E5B-0DFD2052E66C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B158E422-1902-4E29-A4CE-7AE300619172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6F9DE660-430D-4DC0-BDE0-D53AAF560A94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28443C46-AE51-4F8F-8DD4-1A2441132300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BDEE59E5-3E6B-47A6-A192-9E1CA173F702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1FCBE1A0-9104-49DF-86CE-4788FB463DF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50BEE43F-134E-41CE-9B7E-A5A812180F42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D21F54E6-8881-45B0-97D8-002CB72A1A90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AF7CA650-6488-4917-A81F-8B0E6245BDD8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3B4FFC92-6173-4A77-89EA-8DC117444B3A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77194712-7B2E-4F2D-AEF8-32FE8CB2AE33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EDB48CD4-455C-4B48-8CE7-66878C257A28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120BF107-E018-4DF4-B743-36924AEDAF6F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E47F8288-E77F-4C1B-A081-C85AF58E6D17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A7522094-7202-437A-928E-3DBD12EA380E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E646C7AF-5DFF-4D0A-BFCF-2B1953187AEF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1E341F08-FEC4-4E8C-93EA-134416B65ABD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37049977-2AF7-45DB-BE8D-26185630A595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5968E01A-D720-42F5-BACC-1CE94E670FAC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EFFB5181-4B7C-4DBC-9557-5604624D9814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BCDC0EFE-0ED6-48B1-9443-EF43A18AE1CD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0E0E28D6-59A1-4969-9133-5864882D79E2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17954B1A-55A0-4A56-8890-C6AE57C0687D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6C9624CB-AD7F-4119-BE35-31158A1249F3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C8C675A8-440C-4C62-9652-0D5635B1FE27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C9753C64-8E01-49C3-8CD9-17060FBE5618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F6CFEFFE-DF0E-47EE-9824-FAFD0FE7F6CD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C9A24EF2-0346-433C-A241-CA68F005651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FE9E4DA9-41B4-4901-8393-0F903CDE5936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20F273AC-86B8-4F5B-B6EB-14BCD9CBF2E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864D3505-7993-4AB0-947A-79419454B1D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230F51EA-E5B6-446E-AD13-D4101D564099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05F86326-3805-4FE4-95B0-258EC64E9E02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4A0FF057-5F69-498A-A2D3-04106984B60F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48556D-DDA5-40A1-A560-4ECD6C995026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0BA7DF30-D72A-4FC8-A0ED-E1F3FE8BA66C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04899CAB-A0A6-4D8E-BC98-224D47303F87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2494363C-74F9-459A-9222-63CD703C82A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7A17EA9B-D19F-4B6F-A468-C6A1A3F301B7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F48BA30-5499-4B2F-AFF4-79B992FF4822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5BB2DB8F-F279-43E3-98F8-309FC92782AE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046558E1-5AFE-4C58-98E0-7A8C467E3738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F24D903E-495C-4D31-942F-2F426BEB355E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9567D77-1C1D-4D16-A64F-119FE4762BE4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B5B4C8A3-4C37-457B-9DC3-881006E8E4CD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AE95CD98-7F86-40E0-BE34-64B6BB9D144E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04C370B4-7E44-4790-B2A9-7FF96DD0180C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0F8BA807-E34B-400B-8B0F-B5A0A6BEB92C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6D74C190-2720-4FB3-989A-DE5914D97966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AC826749-7293-498A-9378-07BD103E8C84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57F940B0-74CF-4BEF-A8E7-C17BA1101B9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84DFCA67-3788-430C-B58B-FFC0F634FC4D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397D4BF7-76F0-4E99-BFCD-43C81B8B138A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C9C3A80C-9B2E-460F-9C36-A0CFA83E050D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19A60A5-7DFE-4AE5-BE9A-BBE66161FFE8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C622E568-4F65-414A-98A7-5690D52ECFB5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D70CB92B-15DA-49CA-BCEE-D5FA7A4AD008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66F74D55-7445-4C90-B936-BA5BB634E999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2" name="Google Shape;631;p30">
            <a:extLst>
              <a:ext uri="{FF2B5EF4-FFF2-40B4-BE49-F238E27FC236}">
                <a16:creationId xmlns:a16="http://schemas.microsoft.com/office/drawing/2014/main" id="{68384AAF-B7B5-447C-A808-82D0AFB6AC77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03" name="Google Shape;632;p30">
              <a:extLst>
                <a:ext uri="{FF2B5EF4-FFF2-40B4-BE49-F238E27FC236}">
                  <a16:creationId xmlns:a16="http://schemas.microsoft.com/office/drawing/2014/main" id="{C8119E67-0B6B-4353-9F10-DB0F7D2FFDC2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633;p30">
              <a:extLst>
                <a:ext uri="{FF2B5EF4-FFF2-40B4-BE49-F238E27FC236}">
                  <a16:creationId xmlns:a16="http://schemas.microsoft.com/office/drawing/2014/main" id="{91702C4B-81BE-4D3A-B731-611758AFD442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5" name="Google Shape;634;p30">
              <a:extLst>
                <a:ext uri="{FF2B5EF4-FFF2-40B4-BE49-F238E27FC236}">
                  <a16:creationId xmlns:a16="http://schemas.microsoft.com/office/drawing/2014/main" id="{37C6E89E-E0C2-4EDE-B21C-928CA6FBF21B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6" name="Google Shape;635;p30">
              <a:extLst>
                <a:ext uri="{FF2B5EF4-FFF2-40B4-BE49-F238E27FC236}">
                  <a16:creationId xmlns:a16="http://schemas.microsoft.com/office/drawing/2014/main" id="{16E95490-5F86-43A3-BEDD-2967D5036D48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636;p30">
              <a:extLst>
                <a:ext uri="{FF2B5EF4-FFF2-40B4-BE49-F238E27FC236}">
                  <a16:creationId xmlns:a16="http://schemas.microsoft.com/office/drawing/2014/main" id="{F5861418-6D4E-4F3C-9ABD-4DCF91D0220A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637;p30">
              <a:extLst>
                <a:ext uri="{FF2B5EF4-FFF2-40B4-BE49-F238E27FC236}">
                  <a16:creationId xmlns:a16="http://schemas.microsoft.com/office/drawing/2014/main" id="{E852FCE3-C2C0-4D04-B168-357F8275842F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638;p30">
              <a:extLst>
                <a:ext uri="{FF2B5EF4-FFF2-40B4-BE49-F238E27FC236}">
                  <a16:creationId xmlns:a16="http://schemas.microsoft.com/office/drawing/2014/main" id="{5AE9FE46-679C-4FEA-8DCE-BE2F7FAF1946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0" name="Google Shape;639;p30">
              <a:extLst>
                <a:ext uri="{FF2B5EF4-FFF2-40B4-BE49-F238E27FC236}">
                  <a16:creationId xmlns:a16="http://schemas.microsoft.com/office/drawing/2014/main" id="{3D3D3ACC-4C06-42BE-9E79-FC88ADB68340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1" name="Google Shape;640;p30">
              <a:extLst>
                <a:ext uri="{FF2B5EF4-FFF2-40B4-BE49-F238E27FC236}">
                  <a16:creationId xmlns:a16="http://schemas.microsoft.com/office/drawing/2014/main" id="{C957BCC4-29D1-47EC-B1F7-73AEACDA49E0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2" name="Google Shape;641;p30">
              <a:extLst>
                <a:ext uri="{FF2B5EF4-FFF2-40B4-BE49-F238E27FC236}">
                  <a16:creationId xmlns:a16="http://schemas.microsoft.com/office/drawing/2014/main" id="{8C71BB02-EA7E-4A8A-A3C6-98D02317F5D9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642;p30">
              <a:extLst>
                <a:ext uri="{FF2B5EF4-FFF2-40B4-BE49-F238E27FC236}">
                  <a16:creationId xmlns:a16="http://schemas.microsoft.com/office/drawing/2014/main" id="{00AB493D-AF54-4CD3-B14C-B3F00B4FB2FF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643;p30">
              <a:extLst>
                <a:ext uri="{FF2B5EF4-FFF2-40B4-BE49-F238E27FC236}">
                  <a16:creationId xmlns:a16="http://schemas.microsoft.com/office/drawing/2014/main" id="{2DF8DF2D-C3A5-49F3-B510-02A1898F2777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644;p30">
              <a:extLst>
                <a:ext uri="{FF2B5EF4-FFF2-40B4-BE49-F238E27FC236}">
                  <a16:creationId xmlns:a16="http://schemas.microsoft.com/office/drawing/2014/main" id="{BC833655-5634-4240-9899-FD9224B9CC10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6" name="Google Shape;645;p30">
              <a:extLst>
                <a:ext uri="{FF2B5EF4-FFF2-40B4-BE49-F238E27FC236}">
                  <a16:creationId xmlns:a16="http://schemas.microsoft.com/office/drawing/2014/main" id="{FC412254-AB1A-4B56-9D34-43CDD9A006F5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7" name="Google Shape;646;p30">
              <a:extLst>
                <a:ext uri="{FF2B5EF4-FFF2-40B4-BE49-F238E27FC236}">
                  <a16:creationId xmlns:a16="http://schemas.microsoft.com/office/drawing/2014/main" id="{418836FC-F298-4B7A-83CA-FB6D988BE6CE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647;p30">
              <a:extLst>
                <a:ext uri="{FF2B5EF4-FFF2-40B4-BE49-F238E27FC236}">
                  <a16:creationId xmlns:a16="http://schemas.microsoft.com/office/drawing/2014/main" id="{52B85772-2E22-435E-9B8E-11AEBE3D05EC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9" name="Google Shape;648;p30">
              <a:extLst>
                <a:ext uri="{FF2B5EF4-FFF2-40B4-BE49-F238E27FC236}">
                  <a16:creationId xmlns:a16="http://schemas.microsoft.com/office/drawing/2014/main" id="{073E355F-591A-4F8F-ADE2-CD68B69DAFB9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0" name="Google Shape;649;p30">
              <a:extLst>
                <a:ext uri="{FF2B5EF4-FFF2-40B4-BE49-F238E27FC236}">
                  <a16:creationId xmlns:a16="http://schemas.microsoft.com/office/drawing/2014/main" id="{1592EFBB-BD34-4DC6-A753-9DF710D68B62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1" name="Google Shape;650;p30">
              <a:extLst>
                <a:ext uri="{FF2B5EF4-FFF2-40B4-BE49-F238E27FC236}">
                  <a16:creationId xmlns:a16="http://schemas.microsoft.com/office/drawing/2014/main" id="{D1763DA2-E91A-4647-9F88-CBAC0C1FF7C8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2" name="Google Shape;651;p30">
              <a:extLst>
                <a:ext uri="{FF2B5EF4-FFF2-40B4-BE49-F238E27FC236}">
                  <a16:creationId xmlns:a16="http://schemas.microsoft.com/office/drawing/2014/main" id="{A37B7A95-0D42-462E-ACB6-DF5E68B47F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652;p30">
              <a:extLst>
                <a:ext uri="{FF2B5EF4-FFF2-40B4-BE49-F238E27FC236}">
                  <a16:creationId xmlns:a16="http://schemas.microsoft.com/office/drawing/2014/main" id="{035B4059-F804-4F0A-A687-0578164FC201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4" name="Google Shape;653;p30">
              <a:extLst>
                <a:ext uri="{FF2B5EF4-FFF2-40B4-BE49-F238E27FC236}">
                  <a16:creationId xmlns:a16="http://schemas.microsoft.com/office/drawing/2014/main" id="{AC3F8667-F8EB-44D5-8E7C-F146BC3114FB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5" name="Google Shape;654;p30">
              <a:extLst>
                <a:ext uri="{FF2B5EF4-FFF2-40B4-BE49-F238E27FC236}">
                  <a16:creationId xmlns:a16="http://schemas.microsoft.com/office/drawing/2014/main" id="{5FAC0A30-3BED-4B9D-AAE7-EF7C7E0EE1E7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6" name="Google Shape;655;p30">
              <a:extLst>
                <a:ext uri="{FF2B5EF4-FFF2-40B4-BE49-F238E27FC236}">
                  <a16:creationId xmlns:a16="http://schemas.microsoft.com/office/drawing/2014/main" id="{3FD2F0B1-4C74-428D-B499-F24C02C809CA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7" name="Google Shape;656;p30">
              <a:extLst>
                <a:ext uri="{FF2B5EF4-FFF2-40B4-BE49-F238E27FC236}">
                  <a16:creationId xmlns:a16="http://schemas.microsoft.com/office/drawing/2014/main" id="{2A16750A-BA6E-4B19-8A8F-841516B81B55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8" name="Google Shape;657;p30">
              <a:extLst>
                <a:ext uri="{FF2B5EF4-FFF2-40B4-BE49-F238E27FC236}">
                  <a16:creationId xmlns:a16="http://schemas.microsoft.com/office/drawing/2014/main" id="{0ACCDDEA-6700-4981-96FD-F69C08E17911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9" name="Google Shape;658;p30">
              <a:extLst>
                <a:ext uri="{FF2B5EF4-FFF2-40B4-BE49-F238E27FC236}">
                  <a16:creationId xmlns:a16="http://schemas.microsoft.com/office/drawing/2014/main" id="{A186D19B-D827-45D7-8241-51DAE20706AF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0" name="Google Shape;659;p30">
              <a:extLst>
                <a:ext uri="{FF2B5EF4-FFF2-40B4-BE49-F238E27FC236}">
                  <a16:creationId xmlns:a16="http://schemas.microsoft.com/office/drawing/2014/main" id="{0F9E9CC8-7BF5-4B07-82B6-65F2EDB31903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1" name="Google Shape;660;p30">
              <a:extLst>
                <a:ext uri="{FF2B5EF4-FFF2-40B4-BE49-F238E27FC236}">
                  <a16:creationId xmlns:a16="http://schemas.microsoft.com/office/drawing/2014/main" id="{E89840E0-2312-4109-9B8E-27042911B01E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2" name="Google Shape;661;p30">
              <a:extLst>
                <a:ext uri="{FF2B5EF4-FFF2-40B4-BE49-F238E27FC236}">
                  <a16:creationId xmlns:a16="http://schemas.microsoft.com/office/drawing/2014/main" id="{ABDDA8C6-86B1-4D13-8477-26BFF49FE82A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3" name="Google Shape;662;p30">
              <a:extLst>
                <a:ext uri="{FF2B5EF4-FFF2-40B4-BE49-F238E27FC236}">
                  <a16:creationId xmlns:a16="http://schemas.microsoft.com/office/drawing/2014/main" id="{F4320CEA-EED6-4E76-A829-D7C121CC54BD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4" name="Google Shape;663;p30">
              <a:extLst>
                <a:ext uri="{FF2B5EF4-FFF2-40B4-BE49-F238E27FC236}">
                  <a16:creationId xmlns:a16="http://schemas.microsoft.com/office/drawing/2014/main" id="{EAB61CDD-5EC4-4093-8C2F-8464B40B6242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0" name="Google Shape;664;p30">
              <a:extLst>
                <a:ext uri="{FF2B5EF4-FFF2-40B4-BE49-F238E27FC236}">
                  <a16:creationId xmlns:a16="http://schemas.microsoft.com/office/drawing/2014/main" id="{EF0AE066-94D1-4496-B873-6D37A4E8134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1" name="Google Shape;665;p30">
              <a:extLst>
                <a:ext uri="{FF2B5EF4-FFF2-40B4-BE49-F238E27FC236}">
                  <a16:creationId xmlns:a16="http://schemas.microsoft.com/office/drawing/2014/main" id="{42E21A7A-649B-451B-84CD-5B5E5210975A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2" name="Google Shape;666;p30">
              <a:extLst>
                <a:ext uri="{FF2B5EF4-FFF2-40B4-BE49-F238E27FC236}">
                  <a16:creationId xmlns:a16="http://schemas.microsoft.com/office/drawing/2014/main" id="{EFC63EFC-4985-4181-B268-BBE86AFEB9C5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3" name="Google Shape;667;p30">
              <a:extLst>
                <a:ext uri="{FF2B5EF4-FFF2-40B4-BE49-F238E27FC236}">
                  <a16:creationId xmlns:a16="http://schemas.microsoft.com/office/drawing/2014/main" id="{300F47C0-B7A0-440B-89C5-D425A98B829E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4" name="Google Shape;668;p30">
              <a:extLst>
                <a:ext uri="{FF2B5EF4-FFF2-40B4-BE49-F238E27FC236}">
                  <a16:creationId xmlns:a16="http://schemas.microsoft.com/office/drawing/2014/main" id="{C85A5A99-D403-4672-BF93-AAE1C98744FA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5" name="Google Shape;669;p30">
              <a:extLst>
                <a:ext uri="{FF2B5EF4-FFF2-40B4-BE49-F238E27FC236}">
                  <a16:creationId xmlns:a16="http://schemas.microsoft.com/office/drawing/2014/main" id="{CCDC3E1D-A4C6-480F-9648-58AF27DBC5F0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6" name="Google Shape;670;p30">
              <a:extLst>
                <a:ext uri="{FF2B5EF4-FFF2-40B4-BE49-F238E27FC236}">
                  <a16:creationId xmlns:a16="http://schemas.microsoft.com/office/drawing/2014/main" id="{4A6FFDD3-23DB-4E57-B21E-BB3086F18452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7" name="Google Shape;671;p30">
              <a:extLst>
                <a:ext uri="{FF2B5EF4-FFF2-40B4-BE49-F238E27FC236}">
                  <a16:creationId xmlns:a16="http://schemas.microsoft.com/office/drawing/2014/main" id="{0A863DF9-6C68-4CD3-A6D3-B635474FD1C1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8" name="Google Shape;672;p30">
              <a:extLst>
                <a:ext uri="{FF2B5EF4-FFF2-40B4-BE49-F238E27FC236}">
                  <a16:creationId xmlns:a16="http://schemas.microsoft.com/office/drawing/2014/main" id="{071D6E0A-9424-4050-8F03-C9F0079004E9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</p:spTree>
    <p:extLst>
      <p:ext uri="{BB962C8B-B14F-4D97-AF65-F5344CB8AC3E}">
        <p14:creationId xmlns:p14="http://schemas.microsoft.com/office/powerpoint/2010/main" val="29912291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000"/>
                            </p:stCondLst>
                            <p:childTnLst>
                              <p:par>
                                <p:cTn id="39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5" grpId="0"/>
      <p:bldP spid="295" grpId="0" animBg="1"/>
      <p:bldP spid="296" grpId="0" animBg="1"/>
    </p:bld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235" name="TextBox 234">
            <a:extLst>
              <a:ext uri="{FF2B5EF4-FFF2-40B4-BE49-F238E27FC236}">
                <a16:creationId xmlns:a16="http://schemas.microsoft.com/office/drawing/2014/main" id="{1E4DED0B-3FCF-4DB8-8C88-6AED41C3D872}"/>
              </a:ext>
            </a:extLst>
          </p:cNvPr>
          <p:cNvSpPr txBox="1"/>
          <p:nvPr userDrawn="1"/>
        </p:nvSpPr>
        <p:spPr>
          <a:xfrm>
            <a:off x="3615997" y="1557579"/>
            <a:ext cx="47520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</p:spTree>
    <p:extLst>
      <p:ext uri="{BB962C8B-B14F-4D97-AF65-F5344CB8AC3E}">
        <p14:creationId xmlns:p14="http://schemas.microsoft.com/office/powerpoint/2010/main" val="1970915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5" grpId="0"/>
      <p:bldP spid="219" grpId="0" animBg="1"/>
      <p:bldP spid="220" grpId="0" animBg="1"/>
    </p:bld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7688670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5">
              <a:lumMod val="75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5124801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28623112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11876765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E58C40B-6789-4E71-8632-AD2A12B6B8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vi-VN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0DD5742-5ACC-4D14-BBCB-E7E8638290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FC913FC-2AA7-4D98-9459-C3E2D5824688}"/>
              </a:ext>
            </a:extLst>
          </p:cNvPr>
          <p:cNvSpPr/>
          <p:nvPr userDrawn="1"/>
        </p:nvSpPr>
        <p:spPr>
          <a:xfrm>
            <a:off x="9762629" y="6492875"/>
            <a:ext cx="1612942" cy="215444"/>
          </a:xfrm>
          <a:prstGeom prst="rect">
            <a:avLst/>
          </a:prstGeom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vi-VN" sz="800" b="0" i="0" dirty="0">
                <a:solidFill>
                  <a:srgbClr val="000000"/>
                </a:solidFill>
                <a:effectLst/>
                <a:latin typeface="+mn-lt"/>
              </a:rPr>
              <a:t>FeistyForwarders_0968120672</a:t>
            </a:r>
            <a:endParaRPr lang="vi-VN" sz="800" dirty="0">
              <a:solidFill>
                <a:srgbClr val="0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4483555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91" r:id="rId4"/>
    <p:sldLayoutId id="2147483661" r:id="rId5"/>
    <p:sldLayoutId id="2147483674" r:id="rId6"/>
    <p:sldLayoutId id="2147483662" r:id="rId7"/>
    <p:sldLayoutId id="2147483663" r:id="rId8"/>
    <p:sldLayoutId id="2147483664" r:id="rId9"/>
    <p:sldLayoutId id="2147483665" r:id="rId10"/>
    <p:sldLayoutId id="2147483675" r:id="rId11"/>
    <p:sldLayoutId id="2147483676" r:id="rId12"/>
    <p:sldLayoutId id="2147483677" r:id="rId13"/>
    <p:sldLayoutId id="2147483678" r:id="rId14"/>
    <p:sldLayoutId id="2147483679" r:id="rId15"/>
    <p:sldLayoutId id="2147483680" r:id="rId16"/>
    <p:sldLayoutId id="2147483681" r:id="rId17"/>
    <p:sldLayoutId id="2147483682" r:id="rId18"/>
    <p:sldLayoutId id="2147483683" r:id="rId19"/>
    <p:sldLayoutId id="2147483684" r:id="rId20"/>
    <p:sldLayoutId id="2147483685" r:id="rId21"/>
    <p:sldLayoutId id="2147483686" r:id="rId22"/>
    <p:sldLayoutId id="2147483687" r:id="rId23"/>
    <p:sldLayoutId id="2147483688" r:id="rId24"/>
    <p:sldLayoutId id="2147483689" r:id="rId25"/>
    <p:sldLayoutId id="2147483690" r:id="rId2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7.xml"/><Relationship Id="rId1" Type="http://schemas.openxmlformats.org/officeDocument/2006/relationships/tags" Target="../tags/tag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1.xml"/><Relationship Id="rId1" Type="http://schemas.openxmlformats.org/officeDocument/2006/relationships/tags" Target="../tags/tag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21.xml"/><Relationship Id="rId1" Type="http://schemas.openxmlformats.org/officeDocument/2006/relationships/tags" Target="../tags/tag5.xml"/><Relationship Id="rId4" Type="http://schemas.microsoft.com/office/2007/relationships/hdphoto" Target="../media/hdphoto1.wdp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1.xml"/><Relationship Id="rId1" Type="http://schemas.openxmlformats.org/officeDocument/2006/relationships/tags" Target="../tags/tag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21.xml"/><Relationship Id="rId1" Type="http://schemas.openxmlformats.org/officeDocument/2006/relationships/tags" Target="../tags/tag7.xml"/><Relationship Id="rId4" Type="http://schemas.microsoft.com/office/2007/relationships/hdphoto" Target="../media/hdphoto2.wdp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1.xml"/><Relationship Id="rId1" Type="http://schemas.openxmlformats.org/officeDocument/2006/relationships/tags" Target="../tags/tag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75138C25-CF3A-465B-B7E6-42C30821173C}"/>
              </a:ext>
            </a:extLst>
          </p:cNvPr>
          <p:cNvGrpSpPr/>
          <p:nvPr/>
        </p:nvGrpSpPr>
        <p:grpSpPr>
          <a:xfrm>
            <a:off x="993911" y="106016"/>
            <a:ext cx="2208945" cy="980661"/>
            <a:chOff x="1523998" y="0"/>
            <a:chExt cx="2208945" cy="980661"/>
          </a:xfrm>
        </p:grpSpPr>
        <p:grpSp>
          <p:nvGrpSpPr>
            <p:cNvPr id="3" name="Group 2">
              <a:extLst>
                <a:ext uri="{FF2B5EF4-FFF2-40B4-BE49-F238E27FC236}">
                  <a16:creationId xmlns:a16="http://schemas.microsoft.com/office/drawing/2014/main" id="{C384A053-A1E6-439B-A919-2F424B13516D}"/>
                </a:ext>
              </a:extLst>
            </p:cNvPr>
            <p:cNvGrpSpPr/>
            <p:nvPr/>
          </p:nvGrpSpPr>
          <p:grpSpPr>
            <a:xfrm>
              <a:off x="1523998" y="0"/>
              <a:ext cx="2190751" cy="980661"/>
              <a:chOff x="1523999" y="0"/>
              <a:chExt cx="1285462" cy="1828800"/>
            </a:xfrm>
          </p:grpSpPr>
          <p:sp>
            <p:nvSpPr>
              <p:cNvPr id="5" name="Rectangle: Top Corners Rounded 4">
                <a:extLst>
                  <a:ext uri="{FF2B5EF4-FFF2-40B4-BE49-F238E27FC236}">
                    <a16:creationId xmlns:a16="http://schemas.microsoft.com/office/drawing/2014/main" id="{B6063A08-A60E-4694-ABCC-273A3D0953EE}"/>
                  </a:ext>
                </a:extLst>
              </p:cNvPr>
              <p:cNvSpPr/>
              <p:nvPr/>
            </p:nvSpPr>
            <p:spPr>
              <a:xfrm rot="10800000">
                <a:off x="1523999" y="0"/>
                <a:ext cx="1285462" cy="1828800"/>
              </a:xfrm>
              <a:prstGeom prst="round2SameRect">
                <a:avLst/>
              </a:prstGeom>
              <a:solidFill>
                <a:srgbClr val="7030A0"/>
              </a:solidFill>
              <a:ln>
                <a:solidFill>
                  <a:srgbClr val="7030A0"/>
                </a:solidFill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6" name="Rectangle: Top Corners Rounded 5">
                <a:extLst>
                  <a:ext uri="{FF2B5EF4-FFF2-40B4-BE49-F238E27FC236}">
                    <a16:creationId xmlns:a16="http://schemas.microsoft.com/office/drawing/2014/main" id="{4C41FB10-03C2-4D3E-9855-319623548209}"/>
                  </a:ext>
                </a:extLst>
              </p:cNvPr>
              <p:cNvSpPr/>
              <p:nvPr/>
            </p:nvSpPr>
            <p:spPr>
              <a:xfrm rot="10800000">
                <a:off x="1566862" y="76199"/>
                <a:ext cx="1204497" cy="1709738"/>
              </a:xfrm>
              <a:prstGeom prst="round2SameRect">
                <a:avLst/>
              </a:prstGeom>
              <a:solidFill>
                <a:schemeClr val="bg1"/>
              </a:solidFill>
              <a:ln>
                <a:solidFill>
                  <a:srgbClr val="7030A0"/>
                </a:solidFill>
                <a:prstDash val="lgDash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</p:grp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BE7F5520-C5D5-4F4E-96E0-A72DCF2CB46C}"/>
                </a:ext>
              </a:extLst>
            </p:cNvPr>
            <p:cNvSpPr txBox="1"/>
            <p:nvPr/>
          </p:nvSpPr>
          <p:spPr>
            <a:xfrm>
              <a:off x="1542192" y="206880"/>
              <a:ext cx="2190751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3200" dirty="0">
                  <a:solidFill>
                    <a:srgbClr val="7030A0"/>
                  </a:solidFill>
                  <a:latin typeface="+mj-lt"/>
                </a:rPr>
                <a:t>CHỦ ĐỀ </a:t>
              </a:r>
              <a:r>
                <a:rPr lang="en-US" sz="3200" dirty="0">
                  <a:solidFill>
                    <a:srgbClr val="7030A0"/>
                  </a:solidFill>
                  <a:latin typeface="+mj-lt"/>
                </a:rPr>
                <a:t>14</a:t>
              </a:r>
              <a:endParaRPr lang="vi-VN" sz="3200" dirty="0">
                <a:solidFill>
                  <a:srgbClr val="7030A0"/>
                </a:solidFill>
                <a:latin typeface="+mj-lt"/>
              </a:endParaRPr>
            </a:p>
          </p:txBody>
        </p: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7E1D5657-02F9-4206-8D9F-84DE1BC35A4E}"/>
              </a:ext>
            </a:extLst>
          </p:cNvPr>
          <p:cNvSpPr txBox="1"/>
          <p:nvPr/>
        </p:nvSpPr>
        <p:spPr>
          <a:xfrm>
            <a:off x="3172735" y="317237"/>
            <a:ext cx="416786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3600" dirty="0">
                <a:solidFill>
                  <a:srgbClr val="7030A0"/>
                </a:solidFill>
                <a:latin typeface="+mj-lt"/>
              </a:rPr>
              <a:t>ÔN TẬP </a:t>
            </a:r>
            <a:r>
              <a:rPr lang="en-US" sz="3600">
                <a:solidFill>
                  <a:srgbClr val="7030A0"/>
                </a:solidFill>
                <a:latin typeface="+mj-lt"/>
              </a:rPr>
              <a:t>CUỐI NĂM</a:t>
            </a:r>
            <a:endParaRPr lang="vi-VN" sz="3600" dirty="0">
              <a:solidFill>
                <a:srgbClr val="7030A0"/>
              </a:solidFill>
              <a:latin typeface="+mj-lt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5A2A65E-4925-443C-973E-2B692A7DB1DB}"/>
              </a:ext>
            </a:extLst>
          </p:cNvPr>
          <p:cNvSpPr txBox="1"/>
          <p:nvPr/>
        </p:nvSpPr>
        <p:spPr>
          <a:xfrm>
            <a:off x="993911" y="2291184"/>
            <a:ext cx="9035459" cy="185416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vi-VN" sz="5400" dirty="0">
                <a:ln>
                  <a:solidFill>
                    <a:srgbClr val="7030A0"/>
                  </a:solidFill>
                </a:ln>
                <a:solidFill>
                  <a:schemeClr val="bg1"/>
                </a:solidFill>
                <a:latin typeface="+mj-lt"/>
              </a:rPr>
              <a:t>BÀI </a:t>
            </a:r>
            <a:r>
              <a:rPr lang="en-US" sz="5400" dirty="0">
                <a:ln>
                  <a:solidFill>
                    <a:srgbClr val="7030A0"/>
                  </a:solidFill>
                </a:ln>
                <a:solidFill>
                  <a:schemeClr val="bg1"/>
                </a:solidFill>
                <a:latin typeface="+mj-lt"/>
              </a:rPr>
              <a:t>71</a:t>
            </a:r>
            <a:endParaRPr lang="vi-VN" sz="5400" dirty="0">
              <a:ln>
                <a:solidFill>
                  <a:srgbClr val="7030A0"/>
                </a:solidFill>
              </a:ln>
              <a:solidFill>
                <a:schemeClr val="bg1"/>
              </a:solidFill>
              <a:latin typeface="+mj-lt"/>
            </a:endParaRPr>
          </a:p>
          <a:p>
            <a:pPr algn="ctr">
              <a:lnSpc>
                <a:spcPct val="120000"/>
              </a:lnSpc>
            </a:pPr>
            <a:r>
              <a:rPr lang="vi-VN" sz="4800" dirty="0">
                <a:ln>
                  <a:solidFill>
                    <a:srgbClr val="7030A0"/>
                  </a:solidFill>
                </a:ln>
                <a:solidFill>
                  <a:schemeClr val="bg1"/>
                </a:solidFill>
                <a:latin typeface="+mj-lt"/>
              </a:rPr>
              <a:t>ÔN TẬP </a:t>
            </a:r>
            <a:r>
              <a:rPr lang="en-US" sz="4800" dirty="0">
                <a:ln>
                  <a:solidFill>
                    <a:srgbClr val="7030A0"/>
                  </a:solidFill>
                </a:ln>
                <a:solidFill>
                  <a:schemeClr val="bg1"/>
                </a:solidFill>
                <a:latin typeface="+mj-lt"/>
              </a:rPr>
              <a:t>PHÉP NHÂN, PHÉP CHIA</a:t>
            </a:r>
            <a:endParaRPr lang="vi-VN" sz="4800" dirty="0">
              <a:ln>
                <a:solidFill>
                  <a:srgbClr val="7030A0"/>
                </a:solidFill>
              </a:ln>
              <a:solidFill>
                <a:schemeClr val="bg1"/>
              </a:solidFill>
              <a:latin typeface="+mj-lt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8204948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id="{D05E2FA4-701D-4C92-898E-7EE4AF07FEBA}"/>
              </a:ext>
            </a:extLst>
          </p:cNvPr>
          <p:cNvSpPr txBox="1"/>
          <p:nvPr/>
        </p:nvSpPr>
        <p:spPr>
          <a:xfrm>
            <a:off x="2011678" y="2425271"/>
            <a:ext cx="8000207" cy="197592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1" i="0" u="none" strike="noStrike" kern="1200" cap="none" spc="0" normalizeH="0" baseline="0" noProof="0" smtClean="0">
                <a:ln>
                  <a:solidFill>
                    <a:srgbClr val="F79646">
                      <a:lumMod val="50000"/>
                    </a:srgbClr>
                  </a:solidFill>
                </a:ln>
                <a:solidFill>
                  <a:srgbClr val="FFC000"/>
                </a:solidFill>
                <a:effectLst/>
                <a:uLnTx/>
                <a:uFillTx/>
                <a:latin typeface="UTM Cookies"/>
                <a:ea typeface="+mn-ea"/>
                <a:cs typeface="+mn-cs"/>
              </a:rPr>
              <a:t>LUYỆN</a:t>
            </a:r>
            <a:r>
              <a:rPr kumimoji="0" lang="en-US" sz="8000" b="1" i="0" u="none" strike="noStrike" kern="1200" cap="none" spc="0" normalizeH="0" noProof="0" smtClean="0">
                <a:ln>
                  <a:solidFill>
                    <a:srgbClr val="F79646">
                      <a:lumMod val="50000"/>
                    </a:srgbClr>
                  </a:solidFill>
                </a:ln>
                <a:solidFill>
                  <a:srgbClr val="FFC000"/>
                </a:solidFill>
                <a:effectLst/>
                <a:uLnTx/>
                <a:uFillTx/>
                <a:latin typeface="UTM Cookies"/>
                <a:ea typeface="+mn-ea"/>
                <a:cs typeface="+mn-cs"/>
              </a:rPr>
              <a:t> TẬP</a:t>
            </a:r>
          </a:p>
          <a:p>
            <a:pPr lvl="0" algn="ctr">
              <a:lnSpc>
                <a:spcPct val="120000"/>
              </a:lnSpc>
              <a:defRPr/>
            </a:pPr>
            <a:endParaRPr lang="en-US" sz="1200" b="1">
              <a:ln>
                <a:solidFill>
                  <a:srgbClr val="F79646">
                    <a:lumMod val="50000"/>
                  </a:srgbClr>
                </a:solidFill>
              </a:ln>
              <a:solidFill>
                <a:srgbClr val="00B050"/>
              </a:solidFill>
              <a:latin typeface="UTM Cookies"/>
            </a:endParaRPr>
          </a:p>
          <a:p>
            <a:pPr marL="0" marR="0" lvl="0" indent="0" algn="ctr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1" i="0" u="none" strike="noStrike" kern="1200" cap="none" spc="0" normalizeH="0" baseline="0" noProof="0" smtClean="0">
              <a:ln>
                <a:solidFill>
                  <a:srgbClr val="F79646">
                    <a:lumMod val="50000"/>
                  </a:srgbClr>
                </a:solidFill>
              </a:ln>
              <a:solidFill>
                <a:srgbClr val="00B050"/>
              </a:solidFill>
              <a:effectLst/>
              <a:uLnTx/>
              <a:uFillTx/>
              <a:latin typeface="UTM Cookies"/>
              <a:ea typeface="+mn-ea"/>
              <a:cs typeface="+mn-cs"/>
            </a:endParaRPr>
          </a:p>
        </p:txBody>
      </p:sp>
      <p:pic>
        <p:nvPicPr>
          <p:cNvPr id="4" name="Picture 3" descr="C:\Users\TUAN\Downloads\Luyện tập 1.png">
            <a:extLst>
              <a:ext uri="{FF2B5EF4-FFF2-40B4-BE49-F238E27FC236}">
                <a16:creationId xmlns:a16="http://schemas.microsoft.com/office/drawing/2014/main" id="{D9A25732-3FE0-E74A-8507-85B02CEA8F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4528" y="267230"/>
            <a:ext cx="2691766" cy="1038671"/>
          </a:xfrm>
          <a:prstGeom prst="rect">
            <a:avLst/>
          </a:prstGeom>
          <a:noFill/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1891089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>
            <a:extLst>
              <a:ext uri="{FF2B5EF4-FFF2-40B4-BE49-F238E27FC236}">
                <a16:creationId xmlns:a16="http://schemas.microsoft.com/office/drawing/2014/main" id="{13C62337-43E1-49DB-BA49-761CEAAFFCC4}"/>
              </a:ext>
            </a:extLst>
          </p:cNvPr>
          <p:cNvSpPr/>
          <p:nvPr/>
        </p:nvSpPr>
        <p:spPr>
          <a:xfrm>
            <a:off x="856770" y="820541"/>
            <a:ext cx="437322" cy="437322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1</a:t>
            </a:r>
            <a:endParaRPr lang="vi-VN" sz="3200" b="1" dirty="0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8792AA9D-FB4B-47D8-92FA-5D560BDCDC61}"/>
              </a:ext>
            </a:extLst>
          </p:cNvPr>
          <p:cNvGrpSpPr/>
          <p:nvPr/>
        </p:nvGrpSpPr>
        <p:grpSpPr>
          <a:xfrm>
            <a:off x="1492578" y="820541"/>
            <a:ext cx="1054112" cy="523220"/>
            <a:chOff x="1931814" y="1440654"/>
            <a:chExt cx="1054112" cy="523220"/>
          </a:xfrm>
        </p:grpSpPr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038BD0F4-E601-423B-843B-B19F17BA104A}"/>
                </a:ext>
              </a:extLst>
            </p:cNvPr>
            <p:cNvGrpSpPr/>
            <p:nvPr/>
          </p:nvGrpSpPr>
          <p:grpSpPr>
            <a:xfrm>
              <a:off x="1931814" y="1440654"/>
              <a:ext cx="751693" cy="523220"/>
              <a:chOff x="1931814" y="1440654"/>
              <a:chExt cx="751693" cy="523220"/>
            </a:xfrm>
          </p:grpSpPr>
          <p:sp>
            <p:nvSpPr>
              <p:cNvPr id="8" name="Rectangle: Rounded Corners 7">
                <a:extLst>
                  <a:ext uri="{FF2B5EF4-FFF2-40B4-BE49-F238E27FC236}">
                    <a16:creationId xmlns:a16="http://schemas.microsoft.com/office/drawing/2014/main" id="{AAB4C7D3-7656-42FF-B022-DDAFC5BB96F9}"/>
                  </a:ext>
                </a:extLst>
              </p:cNvPr>
              <p:cNvSpPr/>
              <p:nvPr/>
            </p:nvSpPr>
            <p:spPr>
              <a:xfrm>
                <a:off x="1931814" y="1475577"/>
                <a:ext cx="751693" cy="426741"/>
              </a:xfrm>
              <a:prstGeom prst="roundRect">
                <a:avLst/>
              </a:prstGeom>
              <a:solidFill>
                <a:srgbClr val="FFD974"/>
              </a:solidFill>
              <a:ln>
                <a:solidFill>
                  <a:srgbClr val="FFD97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 dirty="0"/>
              </a:p>
            </p:txBody>
          </p:sp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940B0899-E10D-4261-AE05-CD4792A95E90}"/>
                  </a:ext>
                </a:extLst>
              </p:cNvPr>
              <p:cNvSpPr txBox="1"/>
              <p:nvPr/>
            </p:nvSpPr>
            <p:spPr>
              <a:xfrm>
                <a:off x="1969023" y="1440654"/>
                <a:ext cx="639843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 err="1"/>
                  <a:t>Số</a:t>
                </a:r>
                <a:endParaRPr lang="vi-VN" sz="2800" dirty="0"/>
              </a:p>
            </p:txBody>
          </p:sp>
        </p:grp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F699DA90-8C9F-4CE3-BE63-D19D86223D00}"/>
                </a:ext>
              </a:extLst>
            </p:cNvPr>
            <p:cNvSpPr txBox="1"/>
            <p:nvPr/>
          </p:nvSpPr>
          <p:spPr>
            <a:xfrm>
              <a:off x="2659935" y="1458961"/>
              <a:ext cx="32599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 sz="2400" dirty="0"/>
                <a:t>?</a:t>
              </a:r>
            </a:p>
          </p:txBody>
        </p:sp>
      </p:grpSp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921FDFB2-99B5-4A01-9838-F5F36E03351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30398899"/>
              </p:ext>
            </p:extLst>
          </p:nvPr>
        </p:nvGraphicFramePr>
        <p:xfrm>
          <a:off x="1492578" y="1745146"/>
          <a:ext cx="9081653" cy="1683854"/>
        </p:xfrm>
        <a:graphic>
          <a:graphicData uri="http://schemas.openxmlformats.org/drawingml/2006/table">
            <a:tbl>
              <a:tblPr firstRow="1" bandRow="1">
                <a:tableStyleId>{E8B1032C-EA38-4F05-BA0D-38AFFFC7BED3}</a:tableStyleId>
              </a:tblPr>
              <a:tblGrid>
                <a:gridCol w="1745673">
                  <a:extLst>
                    <a:ext uri="{9D8B030D-6E8A-4147-A177-3AD203B41FA5}">
                      <a16:colId xmlns:a16="http://schemas.microsoft.com/office/drawing/2014/main" val="1092565331"/>
                    </a:ext>
                  </a:extLst>
                </a:gridCol>
                <a:gridCol w="1291935">
                  <a:extLst>
                    <a:ext uri="{9D8B030D-6E8A-4147-A177-3AD203B41FA5}">
                      <a16:colId xmlns:a16="http://schemas.microsoft.com/office/drawing/2014/main" val="1687512118"/>
                    </a:ext>
                  </a:extLst>
                </a:gridCol>
                <a:gridCol w="1308100">
                  <a:extLst>
                    <a:ext uri="{9D8B030D-6E8A-4147-A177-3AD203B41FA5}">
                      <a16:colId xmlns:a16="http://schemas.microsoft.com/office/drawing/2014/main" val="1115789471"/>
                    </a:ext>
                  </a:extLst>
                </a:gridCol>
                <a:gridCol w="1155700">
                  <a:extLst>
                    <a:ext uri="{9D8B030D-6E8A-4147-A177-3AD203B41FA5}">
                      <a16:colId xmlns:a16="http://schemas.microsoft.com/office/drawing/2014/main" val="304400552"/>
                    </a:ext>
                  </a:extLst>
                </a:gridCol>
                <a:gridCol w="1224973">
                  <a:extLst>
                    <a:ext uri="{9D8B030D-6E8A-4147-A177-3AD203B41FA5}">
                      <a16:colId xmlns:a16="http://schemas.microsoft.com/office/drawing/2014/main" val="4068530104"/>
                    </a:ext>
                  </a:extLst>
                </a:gridCol>
                <a:gridCol w="1163782">
                  <a:extLst>
                    <a:ext uri="{9D8B030D-6E8A-4147-A177-3AD203B41FA5}">
                      <a16:colId xmlns:a16="http://schemas.microsoft.com/office/drawing/2014/main" val="1116599920"/>
                    </a:ext>
                  </a:extLst>
                </a:gridCol>
                <a:gridCol w="1191490">
                  <a:extLst>
                    <a:ext uri="{9D8B030D-6E8A-4147-A177-3AD203B41FA5}">
                      <a16:colId xmlns:a16="http://schemas.microsoft.com/office/drawing/2014/main" val="1936170889"/>
                    </a:ext>
                  </a:extLst>
                </a:gridCol>
              </a:tblGrid>
              <a:tr h="562490">
                <a:tc rowSpan="2">
                  <a:txBody>
                    <a:bodyPr/>
                    <a:lstStyle/>
                    <a:p>
                      <a:pPr algn="ctr"/>
                      <a:r>
                        <a:rPr lang="en-US" sz="3600" b="1" dirty="0">
                          <a:solidFill>
                            <a:schemeClr val="tx1"/>
                          </a:solidFill>
                        </a:rPr>
                        <a:t>x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solidFill>
                            <a:schemeClr val="tx1"/>
                          </a:solidFill>
                        </a:rPr>
                        <a:t>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solidFill>
                            <a:schemeClr val="tx1"/>
                          </a:solidFill>
                        </a:rPr>
                        <a:t>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solidFill>
                            <a:schemeClr val="tx1"/>
                          </a:solidFill>
                        </a:rPr>
                        <a:t>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solidFill>
                            <a:schemeClr val="tx1"/>
                          </a:solidFill>
                        </a:rPr>
                        <a:t>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solidFill>
                            <a:schemeClr val="tx1"/>
                          </a:solidFill>
                        </a:rPr>
                        <a:t>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solidFill>
                            <a:schemeClr val="tx1"/>
                          </a:solidFill>
                        </a:rPr>
                        <a:t>5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807395153"/>
                  </a:ext>
                </a:extLst>
              </a:tr>
              <a:tr h="560682">
                <a:tc vMerge="1"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solidFill>
                            <a:schemeClr val="tx1"/>
                          </a:solidFill>
                        </a:rPr>
                        <a:t>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solidFill>
                            <a:schemeClr val="tx1"/>
                          </a:solidFill>
                        </a:rPr>
                        <a:t>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solidFill>
                            <a:schemeClr val="tx1"/>
                          </a:solidFill>
                        </a:rPr>
                        <a:t>9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solidFill>
                            <a:schemeClr val="tx1"/>
                          </a:solidFill>
                        </a:rPr>
                        <a:t>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solidFill>
                            <a:schemeClr val="tx1"/>
                          </a:solidFill>
                        </a:rPr>
                        <a:t>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solidFill>
                            <a:schemeClr val="tx1"/>
                          </a:solidFill>
                        </a:rPr>
                        <a:t>8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594055841"/>
                  </a:ext>
                </a:extLst>
              </a:tr>
              <a:tr h="560682">
                <a:tc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solidFill>
                            <a:schemeClr val="tx1"/>
                          </a:solidFill>
                        </a:rPr>
                        <a:t>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solidFill>
                            <a:schemeClr val="tx1"/>
                          </a:solidFill>
                        </a:rPr>
                        <a:t>?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solidFill>
                            <a:schemeClr val="tx1"/>
                          </a:solidFill>
                        </a:rPr>
                        <a:t>?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solidFill>
                            <a:schemeClr val="tx1"/>
                          </a:solidFill>
                        </a:rPr>
                        <a:t>?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solidFill>
                            <a:schemeClr val="tx1"/>
                          </a:solidFill>
                        </a:rPr>
                        <a:t>?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solidFill>
                            <a:schemeClr val="tx1"/>
                          </a:solidFill>
                        </a:rPr>
                        <a:t>?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874430604"/>
                  </a:ext>
                </a:extLst>
              </a:tr>
            </a:tbl>
          </a:graphicData>
        </a:graphic>
      </p:graphicFrame>
      <p:graphicFrame>
        <p:nvGraphicFramePr>
          <p:cNvPr id="11" name="Table 10">
            <a:extLst>
              <a:ext uri="{FF2B5EF4-FFF2-40B4-BE49-F238E27FC236}">
                <a16:creationId xmlns:a16="http://schemas.microsoft.com/office/drawing/2014/main" id="{3ACF0E52-375C-4B32-9DA1-41074664D48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24334287"/>
              </p:ext>
            </p:extLst>
          </p:nvPr>
        </p:nvGraphicFramePr>
        <p:xfrm>
          <a:off x="1492577" y="4052758"/>
          <a:ext cx="9081653" cy="1683854"/>
        </p:xfrm>
        <a:graphic>
          <a:graphicData uri="http://schemas.openxmlformats.org/drawingml/2006/table">
            <a:tbl>
              <a:tblPr firstRow="1" bandRow="1">
                <a:tableStyleId>{BDBED569-4797-4DF1-A0F4-6AAB3CD982D8}</a:tableStyleId>
              </a:tblPr>
              <a:tblGrid>
                <a:gridCol w="1745673">
                  <a:extLst>
                    <a:ext uri="{9D8B030D-6E8A-4147-A177-3AD203B41FA5}">
                      <a16:colId xmlns:a16="http://schemas.microsoft.com/office/drawing/2014/main" val="1092565331"/>
                    </a:ext>
                  </a:extLst>
                </a:gridCol>
                <a:gridCol w="1291935">
                  <a:extLst>
                    <a:ext uri="{9D8B030D-6E8A-4147-A177-3AD203B41FA5}">
                      <a16:colId xmlns:a16="http://schemas.microsoft.com/office/drawing/2014/main" val="1687512118"/>
                    </a:ext>
                  </a:extLst>
                </a:gridCol>
                <a:gridCol w="1308100">
                  <a:extLst>
                    <a:ext uri="{9D8B030D-6E8A-4147-A177-3AD203B41FA5}">
                      <a16:colId xmlns:a16="http://schemas.microsoft.com/office/drawing/2014/main" val="1115789471"/>
                    </a:ext>
                  </a:extLst>
                </a:gridCol>
                <a:gridCol w="1155700">
                  <a:extLst>
                    <a:ext uri="{9D8B030D-6E8A-4147-A177-3AD203B41FA5}">
                      <a16:colId xmlns:a16="http://schemas.microsoft.com/office/drawing/2014/main" val="304400552"/>
                    </a:ext>
                  </a:extLst>
                </a:gridCol>
                <a:gridCol w="1224973">
                  <a:extLst>
                    <a:ext uri="{9D8B030D-6E8A-4147-A177-3AD203B41FA5}">
                      <a16:colId xmlns:a16="http://schemas.microsoft.com/office/drawing/2014/main" val="4068530104"/>
                    </a:ext>
                  </a:extLst>
                </a:gridCol>
                <a:gridCol w="1163782">
                  <a:extLst>
                    <a:ext uri="{9D8B030D-6E8A-4147-A177-3AD203B41FA5}">
                      <a16:colId xmlns:a16="http://schemas.microsoft.com/office/drawing/2014/main" val="1116599920"/>
                    </a:ext>
                  </a:extLst>
                </a:gridCol>
                <a:gridCol w="1191490">
                  <a:extLst>
                    <a:ext uri="{9D8B030D-6E8A-4147-A177-3AD203B41FA5}">
                      <a16:colId xmlns:a16="http://schemas.microsoft.com/office/drawing/2014/main" val="1936170889"/>
                    </a:ext>
                  </a:extLst>
                </a:gridCol>
              </a:tblGrid>
              <a:tr h="562490">
                <a:tc rowSpan="2">
                  <a:txBody>
                    <a:bodyPr/>
                    <a:lstStyle/>
                    <a:p>
                      <a:pPr algn="ctr"/>
                      <a:r>
                        <a:rPr lang="en-US" sz="3600" b="1" dirty="0">
                          <a:solidFill>
                            <a:schemeClr val="tx1"/>
                          </a:solidFill>
                        </a:rPr>
                        <a:t>: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solidFill>
                            <a:schemeClr val="tx1"/>
                          </a:solidFill>
                        </a:rPr>
                        <a:t>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solidFill>
                            <a:schemeClr val="tx1"/>
                          </a:solidFill>
                        </a:rPr>
                        <a:t>10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solidFill>
                            <a:schemeClr val="tx1"/>
                          </a:solidFill>
                        </a:rPr>
                        <a:t>16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solidFill>
                            <a:schemeClr val="tx1"/>
                          </a:solidFill>
                        </a:rPr>
                        <a:t>20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solidFill>
                            <a:schemeClr val="tx1"/>
                          </a:solidFill>
                        </a:rPr>
                        <a:t>35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solidFill>
                            <a:schemeClr val="tx1"/>
                          </a:solidFill>
                        </a:rPr>
                        <a:t>40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807395153"/>
                  </a:ext>
                </a:extLst>
              </a:tr>
              <a:tr h="560682">
                <a:tc vMerge="1"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solidFill>
                            <a:schemeClr val="tx1"/>
                          </a:solidFill>
                        </a:rPr>
                        <a:t>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solidFill>
                            <a:schemeClr val="tx1"/>
                          </a:solidFill>
                        </a:rPr>
                        <a:t>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solidFill>
                            <a:schemeClr val="tx1"/>
                          </a:solidFill>
                        </a:rPr>
                        <a:t>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solidFill>
                            <a:schemeClr val="tx1"/>
                          </a:solidFill>
                        </a:rPr>
                        <a:t>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solidFill>
                            <a:schemeClr val="tx1"/>
                          </a:solidFill>
                        </a:rPr>
                        <a:t>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solidFill>
                            <a:schemeClr val="tx1"/>
                          </a:solidFill>
                        </a:rPr>
                        <a:t>5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594055841"/>
                  </a:ext>
                </a:extLst>
              </a:tr>
              <a:tr h="560682">
                <a:tc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solidFill>
                            <a:schemeClr val="tx1"/>
                          </a:solidFill>
                        </a:rPr>
                        <a:t>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solidFill>
                            <a:schemeClr val="tx1"/>
                          </a:solidFill>
                        </a:rPr>
                        <a:t>?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solidFill>
                            <a:schemeClr val="tx1"/>
                          </a:solidFill>
                        </a:rPr>
                        <a:t>?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solidFill>
                            <a:schemeClr val="tx1"/>
                          </a:solidFill>
                        </a:rPr>
                        <a:t>?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solidFill>
                            <a:schemeClr val="tx1"/>
                          </a:solidFill>
                        </a:rPr>
                        <a:t>?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solidFill>
                            <a:schemeClr val="tx1"/>
                          </a:solidFill>
                        </a:rPr>
                        <a:t>?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874430604"/>
                  </a:ext>
                </a:extLst>
              </a:tr>
            </a:tbl>
          </a:graphicData>
        </a:graphic>
      </p:graphicFrame>
      <p:sp>
        <p:nvSpPr>
          <p:cNvPr id="12" name="TextBox 11">
            <a:extLst>
              <a:ext uri="{FF2B5EF4-FFF2-40B4-BE49-F238E27FC236}">
                <a16:creationId xmlns:a16="http://schemas.microsoft.com/office/drawing/2014/main" id="{7F1FDDD9-7BF8-42B9-8846-1C5BFD03D80B}"/>
              </a:ext>
            </a:extLst>
          </p:cNvPr>
          <p:cNvSpPr txBox="1"/>
          <p:nvPr/>
        </p:nvSpPr>
        <p:spPr>
          <a:xfrm>
            <a:off x="788825" y="1745146"/>
            <a:ext cx="50526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800" dirty="0"/>
              <a:t>a)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542A7F07-9D6D-48E1-BD96-EA2694579D74}"/>
              </a:ext>
            </a:extLst>
          </p:cNvPr>
          <p:cNvSpPr txBox="1"/>
          <p:nvPr/>
        </p:nvSpPr>
        <p:spPr>
          <a:xfrm>
            <a:off x="788825" y="3901087"/>
            <a:ext cx="50526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800" dirty="0"/>
              <a:t>b)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F580D71C-8C05-4738-8650-8D3289CAC0EC}"/>
              </a:ext>
            </a:extLst>
          </p:cNvPr>
          <p:cNvSpPr txBox="1"/>
          <p:nvPr/>
        </p:nvSpPr>
        <p:spPr>
          <a:xfrm>
            <a:off x="4840140" y="2886730"/>
            <a:ext cx="689804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14</a:t>
            </a:r>
            <a:endParaRPr lang="vi-VN" sz="2800" b="1" dirty="0">
              <a:solidFill>
                <a:srgbClr val="FF0000"/>
              </a:solidFill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0F63EC47-D496-463A-93A9-57E6C32BBADD}"/>
              </a:ext>
            </a:extLst>
          </p:cNvPr>
          <p:cNvSpPr txBox="1"/>
          <p:nvPr/>
        </p:nvSpPr>
        <p:spPr>
          <a:xfrm>
            <a:off x="6096000" y="2886730"/>
            <a:ext cx="689804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18</a:t>
            </a:r>
            <a:endParaRPr lang="vi-VN" sz="2800" b="1" dirty="0">
              <a:solidFill>
                <a:srgbClr val="FF0000"/>
              </a:solidFill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70BEBC05-7985-443D-82B5-4DB9F14023FA}"/>
              </a:ext>
            </a:extLst>
          </p:cNvPr>
          <p:cNvSpPr txBox="1"/>
          <p:nvPr/>
        </p:nvSpPr>
        <p:spPr>
          <a:xfrm>
            <a:off x="7343055" y="2886730"/>
            <a:ext cx="689804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10</a:t>
            </a:r>
            <a:endParaRPr lang="vi-VN" sz="2800" b="1" dirty="0">
              <a:solidFill>
                <a:srgbClr val="FF0000"/>
              </a:solidFill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84FDDB86-0973-4627-8691-85FC0FE435EC}"/>
              </a:ext>
            </a:extLst>
          </p:cNvPr>
          <p:cNvSpPr txBox="1"/>
          <p:nvPr/>
        </p:nvSpPr>
        <p:spPr>
          <a:xfrm>
            <a:off x="8461455" y="2891266"/>
            <a:ext cx="689804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20</a:t>
            </a:r>
            <a:endParaRPr lang="vi-VN" sz="2800" b="1" dirty="0">
              <a:solidFill>
                <a:srgbClr val="FF0000"/>
              </a:solidFill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B82E9633-1B57-4DF2-8D7C-CFFA1C9A7DF3}"/>
              </a:ext>
            </a:extLst>
          </p:cNvPr>
          <p:cNvSpPr txBox="1"/>
          <p:nvPr/>
        </p:nvSpPr>
        <p:spPr>
          <a:xfrm>
            <a:off x="9717315" y="2891266"/>
            <a:ext cx="689804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40</a:t>
            </a:r>
            <a:endParaRPr lang="vi-VN" sz="2800" b="1" dirty="0">
              <a:solidFill>
                <a:srgbClr val="FF0000"/>
              </a:solidFill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BA29C039-784C-4F3E-B50A-F2C9E92E1795}"/>
              </a:ext>
            </a:extLst>
          </p:cNvPr>
          <p:cNvSpPr txBox="1"/>
          <p:nvPr/>
        </p:nvSpPr>
        <p:spPr>
          <a:xfrm>
            <a:off x="4979840" y="5194342"/>
            <a:ext cx="600904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5</a:t>
            </a:r>
            <a:endParaRPr lang="vi-VN" sz="2800" b="1" dirty="0">
              <a:solidFill>
                <a:srgbClr val="FF0000"/>
              </a:solidFill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5C4AB9FC-A764-41F1-B62C-CC9B779B15CD}"/>
              </a:ext>
            </a:extLst>
          </p:cNvPr>
          <p:cNvSpPr txBox="1"/>
          <p:nvPr/>
        </p:nvSpPr>
        <p:spPr>
          <a:xfrm>
            <a:off x="6235700" y="5194342"/>
            <a:ext cx="600904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8</a:t>
            </a:r>
            <a:endParaRPr lang="vi-VN" sz="2800" b="1" dirty="0">
              <a:solidFill>
                <a:srgbClr val="FF0000"/>
              </a:solidFill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984F1E58-6F5B-43BF-AA21-D3817F390B99}"/>
              </a:ext>
            </a:extLst>
          </p:cNvPr>
          <p:cNvSpPr txBox="1"/>
          <p:nvPr/>
        </p:nvSpPr>
        <p:spPr>
          <a:xfrm>
            <a:off x="7406555" y="5194342"/>
            <a:ext cx="600904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4</a:t>
            </a:r>
            <a:endParaRPr lang="vi-VN" sz="2800" b="1" dirty="0">
              <a:solidFill>
                <a:srgbClr val="FF0000"/>
              </a:solidFill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CA3E235B-DC0C-42C6-B2CE-E6A7F986ECCE}"/>
              </a:ext>
            </a:extLst>
          </p:cNvPr>
          <p:cNvSpPr txBox="1"/>
          <p:nvPr/>
        </p:nvSpPr>
        <p:spPr>
          <a:xfrm>
            <a:off x="8601155" y="5187992"/>
            <a:ext cx="600904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7</a:t>
            </a:r>
            <a:endParaRPr lang="vi-VN" sz="2800" b="1" dirty="0">
              <a:solidFill>
                <a:srgbClr val="FF0000"/>
              </a:solidFill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A06FB5A4-3FB3-42DC-9B3E-3167B6AEC1B9}"/>
              </a:ext>
            </a:extLst>
          </p:cNvPr>
          <p:cNvSpPr txBox="1"/>
          <p:nvPr/>
        </p:nvSpPr>
        <p:spPr>
          <a:xfrm>
            <a:off x="9780815" y="5187992"/>
            <a:ext cx="600904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8</a:t>
            </a:r>
            <a:endParaRPr lang="vi-VN" sz="2800" b="1" dirty="0">
              <a:solidFill>
                <a:srgbClr val="FF0000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0353305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2" grpId="0"/>
      <p:bldP spid="13" grpId="0"/>
      <p:bldP spid="14" grpId="0" animBg="1"/>
      <p:bldP spid="15" grpId="0" animBg="1"/>
      <p:bldP spid="16" grpId="0" animBg="1"/>
      <p:bldP spid="17" grpId="0" animBg="1"/>
      <p:bldP spid="18" grpId="0" animBg="1"/>
      <p:bldP spid="20" grpId="0" animBg="1"/>
      <p:bldP spid="21" grpId="0" animBg="1"/>
      <p:bldP spid="22" grpId="0" animBg="1"/>
      <p:bldP spid="23" grpId="0" animBg="1"/>
      <p:bldP spid="2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>
            <a:extLst>
              <a:ext uri="{FF2B5EF4-FFF2-40B4-BE49-F238E27FC236}">
                <a16:creationId xmlns:a16="http://schemas.microsoft.com/office/drawing/2014/main" id="{DCA4DAC5-BA0F-4123-B418-5F006B166263}"/>
              </a:ext>
            </a:extLst>
          </p:cNvPr>
          <p:cNvSpPr/>
          <p:nvPr/>
        </p:nvSpPr>
        <p:spPr>
          <a:xfrm>
            <a:off x="875173" y="521747"/>
            <a:ext cx="437322" cy="437322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2</a:t>
            </a:r>
            <a:endParaRPr lang="vi-VN" sz="3200" b="1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D549FA1-F82C-4A61-8F53-651266312436}"/>
              </a:ext>
            </a:extLst>
          </p:cNvPr>
          <p:cNvSpPr txBox="1"/>
          <p:nvPr/>
        </p:nvSpPr>
        <p:spPr>
          <a:xfrm>
            <a:off x="1312496" y="521747"/>
            <a:ext cx="650557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dirty="0" err="1"/>
              <a:t>Mỗi</a:t>
            </a:r>
            <a:r>
              <a:rPr lang="en-US" sz="2800" dirty="0"/>
              <a:t> con </a:t>
            </a:r>
            <a:r>
              <a:rPr lang="en-US" sz="2800" dirty="0" err="1"/>
              <a:t>ong</a:t>
            </a:r>
            <a:r>
              <a:rPr lang="en-US" sz="2800" dirty="0"/>
              <a:t> </a:t>
            </a:r>
            <a:r>
              <a:rPr lang="en-US" sz="2800" dirty="0" err="1"/>
              <a:t>sẽ</a:t>
            </a:r>
            <a:r>
              <a:rPr lang="en-US" sz="2800" dirty="0"/>
              <a:t> </a:t>
            </a:r>
            <a:r>
              <a:rPr lang="en-US" sz="2800" dirty="0" err="1"/>
              <a:t>đậu</a:t>
            </a:r>
            <a:r>
              <a:rPr lang="en-US" sz="2800" dirty="0"/>
              <a:t> </a:t>
            </a:r>
            <a:r>
              <a:rPr lang="en-US" sz="2800" dirty="0" err="1"/>
              <a:t>vào</a:t>
            </a:r>
            <a:r>
              <a:rPr lang="en-US" sz="2800" dirty="0"/>
              <a:t> </a:t>
            </a:r>
            <a:r>
              <a:rPr lang="en-US" sz="2800" dirty="0" err="1"/>
              <a:t>bông</a:t>
            </a:r>
            <a:r>
              <a:rPr lang="en-US" sz="2800" dirty="0"/>
              <a:t> </a:t>
            </a:r>
            <a:r>
              <a:rPr lang="en-US" sz="2800" dirty="0" err="1"/>
              <a:t>hoa</a:t>
            </a:r>
            <a:r>
              <a:rPr lang="en-US" sz="2800" dirty="0"/>
              <a:t> </a:t>
            </a:r>
            <a:r>
              <a:rPr lang="en-US" sz="2800" dirty="0" err="1"/>
              <a:t>nào</a:t>
            </a:r>
            <a:r>
              <a:rPr lang="en-US" sz="2800" dirty="0"/>
              <a:t>?</a:t>
            </a:r>
            <a:endParaRPr lang="vi-VN" sz="2800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CF9E90C-42E0-4F92-845F-833927626E7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4011" t="2153" b="1971"/>
          <a:stretch/>
        </p:blipFill>
        <p:spPr>
          <a:xfrm>
            <a:off x="1756228" y="1077109"/>
            <a:ext cx="8389257" cy="5259144"/>
          </a:xfrm>
          <a:prstGeom prst="rect">
            <a:avLst/>
          </a:prstGeom>
        </p:spPr>
      </p:pic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E44901D3-F491-495F-B13B-E3F73593B3AE}"/>
              </a:ext>
            </a:extLst>
          </p:cNvPr>
          <p:cNvCxnSpPr/>
          <p:nvPr/>
        </p:nvCxnSpPr>
        <p:spPr>
          <a:xfrm>
            <a:off x="2598057" y="2743200"/>
            <a:ext cx="304800" cy="2119086"/>
          </a:xfrm>
          <a:prstGeom prst="line">
            <a:avLst/>
          </a:prstGeom>
          <a:ln w="28575">
            <a:solidFill>
              <a:srgbClr val="FB1D12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FE495BFB-FD1C-41E3-AFF6-F2D7C2DCEDE3}"/>
              </a:ext>
            </a:extLst>
          </p:cNvPr>
          <p:cNvCxnSpPr>
            <a:cxnSpLocks/>
          </p:cNvCxnSpPr>
          <p:nvPr/>
        </p:nvCxnSpPr>
        <p:spPr>
          <a:xfrm flipH="1">
            <a:off x="7053943" y="2474686"/>
            <a:ext cx="195943" cy="2387600"/>
          </a:xfrm>
          <a:prstGeom prst="line">
            <a:avLst/>
          </a:prstGeom>
          <a:ln w="28575">
            <a:solidFill>
              <a:srgbClr val="FB1D12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7" name="Connector: Curved 16">
            <a:extLst>
              <a:ext uri="{FF2B5EF4-FFF2-40B4-BE49-F238E27FC236}">
                <a16:creationId xmlns:a16="http://schemas.microsoft.com/office/drawing/2014/main" id="{32EE4F0F-2B34-4B81-8969-1F1330DFDF04}"/>
              </a:ext>
            </a:extLst>
          </p:cNvPr>
          <p:cNvCxnSpPr>
            <a:cxnSpLocks/>
          </p:cNvCxnSpPr>
          <p:nvPr/>
        </p:nvCxnSpPr>
        <p:spPr>
          <a:xfrm rot="10800000" flipV="1">
            <a:off x="5529943" y="3428999"/>
            <a:ext cx="2931886" cy="765629"/>
          </a:xfrm>
          <a:prstGeom prst="curvedConnector3">
            <a:avLst>
              <a:gd name="adj1" fmla="val 70297"/>
            </a:avLst>
          </a:prstGeom>
          <a:ln w="28575">
            <a:solidFill>
              <a:srgbClr val="FB1D1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14627926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>
            <a:extLst>
              <a:ext uri="{FF2B5EF4-FFF2-40B4-BE49-F238E27FC236}">
                <a16:creationId xmlns:a16="http://schemas.microsoft.com/office/drawing/2014/main" id="{363C1DDC-8C18-4AAF-A108-E9D71C3D4264}"/>
              </a:ext>
            </a:extLst>
          </p:cNvPr>
          <p:cNvSpPr/>
          <p:nvPr/>
        </p:nvSpPr>
        <p:spPr>
          <a:xfrm>
            <a:off x="856770" y="820541"/>
            <a:ext cx="437322" cy="437322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3</a:t>
            </a:r>
            <a:endParaRPr lang="vi-VN" sz="3200" b="1" dirty="0"/>
          </a:p>
        </p:txBody>
      </p:sp>
      <p:grpSp>
        <p:nvGrpSpPr>
          <p:cNvPr id="26" name="Group 25">
            <a:extLst>
              <a:ext uri="{FF2B5EF4-FFF2-40B4-BE49-F238E27FC236}">
                <a16:creationId xmlns:a16="http://schemas.microsoft.com/office/drawing/2014/main" id="{B9D3FB57-ACC1-4F91-BE85-5BAC62F752D7}"/>
              </a:ext>
            </a:extLst>
          </p:cNvPr>
          <p:cNvGrpSpPr/>
          <p:nvPr/>
        </p:nvGrpSpPr>
        <p:grpSpPr>
          <a:xfrm>
            <a:off x="1492578" y="820541"/>
            <a:ext cx="1054112" cy="523220"/>
            <a:chOff x="1931814" y="1440654"/>
            <a:chExt cx="1054112" cy="523220"/>
          </a:xfrm>
        </p:grpSpPr>
        <p:grpSp>
          <p:nvGrpSpPr>
            <p:cNvPr id="27" name="Group 26">
              <a:extLst>
                <a:ext uri="{FF2B5EF4-FFF2-40B4-BE49-F238E27FC236}">
                  <a16:creationId xmlns:a16="http://schemas.microsoft.com/office/drawing/2014/main" id="{09439A28-DB09-4F36-A6B2-C7D0D6FF4100}"/>
                </a:ext>
              </a:extLst>
            </p:cNvPr>
            <p:cNvGrpSpPr/>
            <p:nvPr/>
          </p:nvGrpSpPr>
          <p:grpSpPr>
            <a:xfrm>
              <a:off x="1931814" y="1440654"/>
              <a:ext cx="751693" cy="523220"/>
              <a:chOff x="1931814" y="1440654"/>
              <a:chExt cx="751693" cy="523220"/>
            </a:xfrm>
          </p:grpSpPr>
          <p:sp>
            <p:nvSpPr>
              <p:cNvPr id="29" name="Rectangle: Rounded Corners 28">
                <a:extLst>
                  <a:ext uri="{FF2B5EF4-FFF2-40B4-BE49-F238E27FC236}">
                    <a16:creationId xmlns:a16="http://schemas.microsoft.com/office/drawing/2014/main" id="{187EEA19-4BFD-4DCF-8A68-2D6B599BF09A}"/>
                  </a:ext>
                </a:extLst>
              </p:cNvPr>
              <p:cNvSpPr/>
              <p:nvPr/>
            </p:nvSpPr>
            <p:spPr>
              <a:xfrm>
                <a:off x="1931814" y="1475577"/>
                <a:ext cx="751693" cy="426741"/>
              </a:xfrm>
              <a:prstGeom prst="roundRect">
                <a:avLst/>
              </a:prstGeom>
              <a:solidFill>
                <a:srgbClr val="FFD974"/>
              </a:solidFill>
              <a:ln>
                <a:solidFill>
                  <a:srgbClr val="FFD97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 dirty="0"/>
              </a:p>
            </p:txBody>
          </p:sp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430B7B6D-3CDD-4CAF-942C-957971726EA9}"/>
                  </a:ext>
                </a:extLst>
              </p:cNvPr>
              <p:cNvSpPr txBox="1"/>
              <p:nvPr/>
            </p:nvSpPr>
            <p:spPr>
              <a:xfrm>
                <a:off x="1969023" y="1440654"/>
                <a:ext cx="639843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 err="1"/>
                  <a:t>Số</a:t>
                </a:r>
                <a:endParaRPr lang="vi-VN" sz="2800" dirty="0"/>
              </a:p>
            </p:txBody>
          </p:sp>
        </p:grp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B2DE38A0-DA24-4D60-8085-9A6894DEB791}"/>
                </a:ext>
              </a:extLst>
            </p:cNvPr>
            <p:cNvSpPr txBox="1"/>
            <p:nvPr/>
          </p:nvSpPr>
          <p:spPr>
            <a:xfrm>
              <a:off x="2659935" y="1458961"/>
              <a:ext cx="32599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 sz="2400" dirty="0"/>
                <a:t>?</a:t>
              </a:r>
            </a:p>
          </p:txBody>
        </p:sp>
      </p:grpSp>
      <p:grpSp>
        <p:nvGrpSpPr>
          <p:cNvPr id="64" name="Group 63">
            <a:extLst>
              <a:ext uri="{FF2B5EF4-FFF2-40B4-BE49-F238E27FC236}">
                <a16:creationId xmlns:a16="http://schemas.microsoft.com/office/drawing/2014/main" id="{895790BD-5985-4071-A4E4-408B8AAE128D}"/>
              </a:ext>
            </a:extLst>
          </p:cNvPr>
          <p:cNvGrpSpPr/>
          <p:nvPr/>
        </p:nvGrpSpPr>
        <p:grpSpPr>
          <a:xfrm>
            <a:off x="2175005" y="1735099"/>
            <a:ext cx="7307350" cy="1499950"/>
            <a:chOff x="1241757" y="1827794"/>
            <a:chExt cx="7307350" cy="1499950"/>
          </a:xfrm>
        </p:grpSpPr>
        <p:sp>
          <p:nvSpPr>
            <p:cNvPr id="65" name="Oval 64">
              <a:extLst>
                <a:ext uri="{FF2B5EF4-FFF2-40B4-BE49-F238E27FC236}">
                  <a16:creationId xmlns:a16="http://schemas.microsoft.com/office/drawing/2014/main" id="{6131F71A-F492-410D-A4D9-149F4F89CD1F}"/>
                </a:ext>
              </a:extLst>
            </p:cNvPr>
            <p:cNvSpPr/>
            <p:nvPr/>
          </p:nvSpPr>
          <p:spPr>
            <a:xfrm>
              <a:off x="4046730" y="1827794"/>
              <a:ext cx="1221436" cy="1221436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?</a:t>
              </a:r>
              <a:endParaRPr lang="en-US" sz="2400" dirty="0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</p:txBody>
        </p:sp>
        <p:cxnSp>
          <p:nvCxnSpPr>
            <p:cNvPr id="67" name="Straight Arrow Connector 66">
              <a:extLst>
                <a:ext uri="{FF2B5EF4-FFF2-40B4-BE49-F238E27FC236}">
                  <a16:creationId xmlns:a16="http://schemas.microsoft.com/office/drawing/2014/main" id="{41432489-15A5-4B20-B4A4-F02B38F2522F}"/>
                </a:ext>
              </a:extLst>
            </p:cNvPr>
            <p:cNvCxnSpPr>
              <a:cxnSpLocks/>
              <a:endCxn id="65" idx="2"/>
            </p:cNvCxnSpPr>
            <p:nvPr/>
          </p:nvCxnSpPr>
          <p:spPr>
            <a:xfrm flipV="1">
              <a:off x="2274879" y="2438512"/>
              <a:ext cx="1771851" cy="369758"/>
            </a:xfrm>
            <a:prstGeom prst="straightConnector1">
              <a:avLst/>
            </a:prstGeom>
            <a:ln w="28575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8" name="TextBox 67">
              <a:extLst>
                <a:ext uri="{FF2B5EF4-FFF2-40B4-BE49-F238E27FC236}">
                  <a16:creationId xmlns:a16="http://schemas.microsoft.com/office/drawing/2014/main" id="{12268648-24E6-4D3F-85BB-2F7952BE9E69}"/>
                </a:ext>
              </a:extLst>
            </p:cNvPr>
            <p:cNvSpPr txBox="1"/>
            <p:nvPr/>
          </p:nvSpPr>
          <p:spPr>
            <a:xfrm rot="20731087">
              <a:off x="2668107" y="2098689"/>
              <a:ext cx="731290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dirty="0"/>
                <a:t>x 6</a:t>
              </a:r>
            </a:p>
          </p:txBody>
        </p:sp>
        <p:sp>
          <p:nvSpPr>
            <p:cNvPr id="70" name="Rectangle: Rounded Corners 69">
              <a:extLst>
                <a:ext uri="{FF2B5EF4-FFF2-40B4-BE49-F238E27FC236}">
                  <a16:creationId xmlns:a16="http://schemas.microsoft.com/office/drawing/2014/main" id="{89027272-C07D-449B-9A29-50D4F50D56D6}"/>
                </a:ext>
              </a:extLst>
            </p:cNvPr>
            <p:cNvSpPr/>
            <p:nvPr/>
          </p:nvSpPr>
          <p:spPr>
            <a:xfrm>
              <a:off x="1241757" y="2324100"/>
              <a:ext cx="1003644" cy="1003644"/>
            </a:xfrm>
            <a:prstGeom prst="roundRect">
              <a:avLst/>
            </a:prstGeom>
            <a:solidFill>
              <a:srgbClr val="C582BF"/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>
                  <a:solidFill>
                    <a:schemeClr val="bg1"/>
                  </a:solidFill>
                </a:rPr>
                <a:t>5</a:t>
              </a:r>
            </a:p>
          </p:txBody>
        </p:sp>
        <p:sp>
          <p:nvSpPr>
            <p:cNvPr id="71" name="Isosceles Triangle 70">
              <a:extLst>
                <a:ext uri="{FF2B5EF4-FFF2-40B4-BE49-F238E27FC236}">
                  <a16:creationId xmlns:a16="http://schemas.microsoft.com/office/drawing/2014/main" id="{46CCF46C-E221-4387-AE30-7DE96C3A8744}"/>
                </a:ext>
              </a:extLst>
            </p:cNvPr>
            <p:cNvSpPr/>
            <p:nvPr/>
          </p:nvSpPr>
          <p:spPr>
            <a:xfrm>
              <a:off x="7130091" y="1827794"/>
              <a:ext cx="1419016" cy="1194064"/>
            </a:xfrm>
            <a:prstGeom prst="triangle">
              <a:avLst/>
            </a:prstGeom>
            <a:solidFill>
              <a:schemeClr val="bg1"/>
            </a:solidFill>
            <a:ln w="38100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?</a:t>
              </a:r>
            </a:p>
          </p:txBody>
        </p:sp>
        <p:cxnSp>
          <p:nvCxnSpPr>
            <p:cNvPr id="75" name="Straight Arrow Connector 74">
              <a:extLst>
                <a:ext uri="{FF2B5EF4-FFF2-40B4-BE49-F238E27FC236}">
                  <a16:creationId xmlns:a16="http://schemas.microsoft.com/office/drawing/2014/main" id="{4E833C99-A870-4A27-A667-DFDDC15DD015}"/>
                </a:ext>
              </a:extLst>
            </p:cNvPr>
            <p:cNvCxnSpPr>
              <a:cxnSpLocks/>
            </p:cNvCxnSpPr>
            <p:nvPr/>
          </p:nvCxnSpPr>
          <p:spPr>
            <a:xfrm>
              <a:off x="5262227" y="2349653"/>
              <a:ext cx="2050177" cy="294434"/>
            </a:xfrm>
            <a:prstGeom prst="straightConnector1">
              <a:avLst/>
            </a:prstGeom>
            <a:ln w="28575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6" name="TextBox 75">
              <a:extLst>
                <a:ext uri="{FF2B5EF4-FFF2-40B4-BE49-F238E27FC236}">
                  <a16:creationId xmlns:a16="http://schemas.microsoft.com/office/drawing/2014/main" id="{E893DAE7-64F6-47BC-BD3A-99B5E03581F9}"/>
                </a:ext>
              </a:extLst>
            </p:cNvPr>
            <p:cNvSpPr txBox="1"/>
            <p:nvPr/>
          </p:nvSpPr>
          <p:spPr>
            <a:xfrm rot="619208">
              <a:off x="5662454" y="1950903"/>
              <a:ext cx="1073349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/>
                <a:t>– 9 </a:t>
              </a:r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C93ED695-7023-467D-AC4E-3E1FE840C8AE}"/>
              </a:ext>
            </a:extLst>
          </p:cNvPr>
          <p:cNvGrpSpPr/>
          <p:nvPr/>
        </p:nvGrpSpPr>
        <p:grpSpPr>
          <a:xfrm>
            <a:off x="2244271" y="4333412"/>
            <a:ext cx="7089874" cy="1461810"/>
            <a:chOff x="1066502" y="3458165"/>
            <a:chExt cx="7089874" cy="1461810"/>
          </a:xfrm>
        </p:grpSpPr>
        <p:grpSp>
          <p:nvGrpSpPr>
            <p:cNvPr id="53" name="Group 52">
              <a:extLst>
                <a:ext uri="{FF2B5EF4-FFF2-40B4-BE49-F238E27FC236}">
                  <a16:creationId xmlns:a16="http://schemas.microsoft.com/office/drawing/2014/main" id="{008D9507-F7B5-4328-BDE9-6E603E7CEB83}"/>
                </a:ext>
              </a:extLst>
            </p:cNvPr>
            <p:cNvGrpSpPr/>
            <p:nvPr/>
          </p:nvGrpSpPr>
          <p:grpSpPr>
            <a:xfrm>
              <a:off x="1066502" y="3458165"/>
              <a:ext cx="5898138" cy="1461810"/>
              <a:chOff x="1724807" y="2297666"/>
              <a:chExt cx="4559401" cy="1130014"/>
            </a:xfrm>
          </p:grpSpPr>
          <p:sp>
            <p:nvSpPr>
              <p:cNvPr id="57" name="Oval 56">
                <a:extLst>
                  <a:ext uri="{FF2B5EF4-FFF2-40B4-BE49-F238E27FC236}">
                    <a16:creationId xmlns:a16="http://schemas.microsoft.com/office/drawing/2014/main" id="{A85E4053-E019-4E71-8CCD-15072F481A90}"/>
                  </a:ext>
                </a:extLst>
              </p:cNvPr>
              <p:cNvSpPr/>
              <p:nvPr/>
            </p:nvSpPr>
            <p:spPr>
              <a:xfrm>
                <a:off x="1724807" y="2483481"/>
                <a:ext cx="944199" cy="944199"/>
              </a:xfrm>
              <a:prstGeom prst="ellipse">
                <a:avLst/>
              </a:prstGeom>
              <a:solidFill>
                <a:srgbClr val="97BD6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200" dirty="0">
                    <a:solidFill>
                      <a:schemeClr val="bg1">
                        <a:lumMod val="95000"/>
                      </a:schemeClr>
                    </a:solidFill>
                  </a:rPr>
                  <a:t>14</a:t>
                </a:r>
                <a:endParaRPr lang="en-US" sz="2400" dirty="0">
                  <a:solidFill>
                    <a:schemeClr val="bg1">
                      <a:lumMod val="95000"/>
                    </a:schemeClr>
                  </a:solidFill>
                </a:endParaRPr>
              </a:p>
            </p:txBody>
          </p:sp>
          <p:cxnSp>
            <p:nvCxnSpPr>
              <p:cNvPr id="58" name="Straight Arrow Connector 57">
                <a:extLst>
                  <a:ext uri="{FF2B5EF4-FFF2-40B4-BE49-F238E27FC236}">
                    <a16:creationId xmlns:a16="http://schemas.microsoft.com/office/drawing/2014/main" id="{1F544A82-9D8C-487E-BCC1-26E98C4D3616}"/>
                  </a:ext>
                </a:extLst>
              </p:cNvPr>
              <p:cNvCxnSpPr>
                <a:cxnSpLocks/>
                <a:stCxn id="57" idx="6"/>
              </p:cNvCxnSpPr>
              <p:nvPr/>
            </p:nvCxnSpPr>
            <p:spPr>
              <a:xfrm flipV="1">
                <a:off x="2669006" y="2682183"/>
                <a:ext cx="1408958" cy="273397"/>
              </a:xfrm>
              <a:prstGeom prst="straightConnector1">
                <a:avLst/>
              </a:prstGeom>
              <a:ln w="28575"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9" name="Straight Arrow Connector 58">
                <a:extLst>
                  <a:ext uri="{FF2B5EF4-FFF2-40B4-BE49-F238E27FC236}">
                    <a16:creationId xmlns:a16="http://schemas.microsoft.com/office/drawing/2014/main" id="{CD1C0BC3-FC12-4006-9CE0-126B1C5C5377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926175" y="2662025"/>
                <a:ext cx="1358033" cy="334007"/>
              </a:xfrm>
              <a:prstGeom prst="straightConnector1">
                <a:avLst/>
              </a:prstGeom>
              <a:ln w="28575"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0" name="TextBox 59">
                <a:extLst>
                  <a:ext uri="{FF2B5EF4-FFF2-40B4-BE49-F238E27FC236}">
                    <a16:creationId xmlns:a16="http://schemas.microsoft.com/office/drawing/2014/main" id="{2C82A1E1-6F81-4C57-A126-E3E2B8FD7345}"/>
                  </a:ext>
                </a:extLst>
              </p:cNvPr>
              <p:cNvSpPr txBox="1"/>
              <p:nvPr/>
            </p:nvSpPr>
            <p:spPr>
              <a:xfrm rot="1003038">
                <a:off x="5322411" y="2297666"/>
                <a:ext cx="768527" cy="45204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 dirty="0"/>
                  <a:t>+ 15</a:t>
                </a:r>
              </a:p>
            </p:txBody>
          </p:sp>
          <p:sp>
            <p:nvSpPr>
              <p:cNvPr id="61" name="TextBox 60">
                <a:extLst>
                  <a:ext uri="{FF2B5EF4-FFF2-40B4-BE49-F238E27FC236}">
                    <a16:creationId xmlns:a16="http://schemas.microsoft.com/office/drawing/2014/main" id="{D2C7E8C8-1CBD-4972-B64F-CB817B999F87}"/>
                  </a:ext>
                </a:extLst>
              </p:cNvPr>
              <p:cNvSpPr txBox="1"/>
              <p:nvPr/>
            </p:nvSpPr>
            <p:spPr>
              <a:xfrm rot="21056098">
                <a:off x="2949824" y="2408061"/>
                <a:ext cx="829724" cy="45204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dirty="0"/>
                  <a:t>: 2</a:t>
                </a:r>
              </a:p>
            </p:txBody>
          </p:sp>
          <p:sp>
            <p:nvSpPr>
              <p:cNvPr id="62" name="Rectangle: Rounded Corners 61">
                <a:extLst>
                  <a:ext uri="{FF2B5EF4-FFF2-40B4-BE49-F238E27FC236}">
                    <a16:creationId xmlns:a16="http://schemas.microsoft.com/office/drawing/2014/main" id="{397EC98B-E3E8-450F-9424-E498BFDC369D}"/>
                  </a:ext>
                </a:extLst>
              </p:cNvPr>
              <p:cNvSpPr/>
              <p:nvPr/>
            </p:nvSpPr>
            <p:spPr>
              <a:xfrm>
                <a:off x="4107720" y="2310882"/>
                <a:ext cx="775841" cy="775841"/>
              </a:xfrm>
              <a:prstGeom prst="roundRect">
                <a:avLst/>
              </a:prstGeom>
              <a:solidFill>
                <a:schemeClr val="bg1"/>
              </a:solidFill>
              <a:ln w="28575">
                <a:solidFill>
                  <a:srgbClr val="D95BA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800" dirty="0">
                    <a:solidFill>
                      <a:schemeClr val="tx1"/>
                    </a:solidFill>
                  </a:rPr>
                  <a:t>?</a:t>
                </a:r>
              </a:p>
            </p:txBody>
          </p:sp>
        </p:grpSp>
        <p:sp>
          <p:nvSpPr>
            <p:cNvPr id="77" name="Isosceles Triangle 76">
              <a:extLst>
                <a:ext uri="{FF2B5EF4-FFF2-40B4-BE49-F238E27FC236}">
                  <a16:creationId xmlns:a16="http://schemas.microsoft.com/office/drawing/2014/main" id="{3D8E7F4C-026B-47A2-B9CC-8AA1FD5FC236}"/>
                </a:ext>
              </a:extLst>
            </p:cNvPr>
            <p:cNvSpPr/>
            <p:nvPr/>
          </p:nvSpPr>
          <p:spPr>
            <a:xfrm>
              <a:off x="6737360" y="3573352"/>
              <a:ext cx="1419016" cy="1194064"/>
            </a:xfrm>
            <a:prstGeom prst="triangle">
              <a:avLst/>
            </a:prstGeom>
            <a:solidFill>
              <a:schemeClr val="bg1"/>
            </a:solidFill>
            <a:ln w="38100">
              <a:solidFill>
                <a:srgbClr val="90E3E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?</a:t>
              </a:r>
            </a:p>
          </p:txBody>
        </p:sp>
      </p:grpSp>
      <p:sp>
        <p:nvSpPr>
          <p:cNvPr id="79" name="TextBox 78">
            <a:extLst>
              <a:ext uri="{FF2B5EF4-FFF2-40B4-BE49-F238E27FC236}">
                <a16:creationId xmlns:a16="http://schemas.microsoft.com/office/drawing/2014/main" id="{8785541E-6983-4663-99CB-C5C3437D796B}"/>
              </a:ext>
            </a:extLst>
          </p:cNvPr>
          <p:cNvSpPr txBox="1"/>
          <p:nvPr/>
        </p:nvSpPr>
        <p:spPr>
          <a:xfrm>
            <a:off x="1107808" y="2125594"/>
            <a:ext cx="50526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800" dirty="0"/>
              <a:t>a)</a:t>
            </a:r>
          </a:p>
        </p:txBody>
      </p:sp>
      <p:sp>
        <p:nvSpPr>
          <p:cNvPr id="80" name="TextBox 79">
            <a:extLst>
              <a:ext uri="{FF2B5EF4-FFF2-40B4-BE49-F238E27FC236}">
                <a16:creationId xmlns:a16="http://schemas.microsoft.com/office/drawing/2014/main" id="{1A7861D3-9154-4D01-A4CB-0A05B403322F}"/>
              </a:ext>
            </a:extLst>
          </p:cNvPr>
          <p:cNvSpPr txBox="1"/>
          <p:nvPr/>
        </p:nvSpPr>
        <p:spPr>
          <a:xfrm>
            <a:off x="1107808" y="4281535"/>
            <a:ext cx="50526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800" dirty="0"/>
              <a:t>b)</a:t>
            </a:r>
          </a:p>
        </p:txBody>
      </p:sp>
      <p:sp>
        <p:nvSpPr>
          <p:cNvPr id="81" name="Rectangle: Rounded Corners 80">
            <a:extLst>
              <a:ext uri="{FF2B5EF4-FFF2-40B4-BE49-F238E27FC236}">
                <a16:creationId xmlns:a16="http://schemas.microsoft.com/office/drawing/2014/main" id="{681ADA17-6DE9-45F0-B636-24E3804FF992}"/>
              </a:ext>
            </a:extLst>
          </p:cNvPr>
          <p:cNvSpPr/>
          <p:nvPr/>
        </p:nvSpPr>
        <p:spPr>
          <a:xfrm>
            <a:off x="5125893" y="2138822"/>
            <a:ext cx="944873" cy="408608"/>
          </a:xfrm>
          <a:prstGeom prst="round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rgbClr val="FF0000"/>
                </a:solidFill>
              </a:rPr>
              <a:t>30</a:t>
            </a:r>
          </a:p>
        </p:txBody>
      </p:sp>
      <p:sp>
        <p:nvSpPr>
          <p:cNvPr id="82" name="Rectangle: Rounded Corners 81">
            <a:extLst>
              <a:ext uri="{FF2B5EF4-FFF2-40B4-BE49-F238E27FC236}">
                <a16:creationId xmlns:a16="http://schemas.microsoft.com/office/drawing/2014/main" id="{2735C90D-AE08-41ED-8EAD-70AAEA114EB3}"/>
              </a:ext>
            </a:extLst>
          </p:cNvPr>
          <p:cNvSpPr/>
          <p:nvPr/>
        </p:nvSpPr>
        <p:spPr>
          <a:xfrm>
            <a:off x="8370361" y="2468614"/>
            <a:ext cx="756504" cy="408608"/>
          </a:xfrm>
          <a:prstGeom prst="round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rgbClr val="FF0000"/>
                </a:solidFill>
              </a:rPr>
              <a:t>21</a:t>
            </a:r>
          </a:p>
        </p:txBody>
      </p:sp>
      <p:sp>
        <p:nvSpPr>
          <p:cNvPr id="83" name="Rectangle: Rounded Corners 82">
            <a:extLst>
              <a:ext uri="{FF2B5EF4-FFF2-40B4-BE49-F238E27FC236}">
                <a16:creationId xmlns:a16="http://schemas.microsoft.com/office/drawing/2014/main" id="{E7E884BA-3C0C-4E89-8605-C4F041D492C2}"/>
              </a:ext>
            </a:extLst>
          </p:cNvPr>
          <p:cNvSpPr/>
          <p:nvPr/>
        </p:nvSpPr>
        <p:spPr>
          <a:xfrm>
            <a:off x="5477103" y="4654440"/>
            <a:ext cx="703154" cy="408608"/>
          </a:xfrm>
          <a:prstGeom prst="round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rgbClr val="FF0000"/>
                </a:solidFill>
              </a:rPr>
              <a:t>7</a:t>
            </a:r>
          </a:p>
        </p:txBody>
      </p:sp>
      <p:sp>
        <p:nvSpPr>
          <p:cNvPr id="84" name="Rectangle: Rounded Corners 83">
            <a:extLst>
              <a:ext uri="{FF2B5EF4-FFF2-40B4-BE49-F238E27FC236}">
                <a16:creationId xmlns:a16="http://schemas.microsoft.com/office/drawing/2014/main" id="{BF1D0418-98C1-46B0-9EC9-BBD6D0B85B6B}"/>
              </a:ext>
            </a:extLst>
          </p:cNvPr>
          <p:cNvSpPr/>
          <p:nvPr/>
        </p:nvSpPr>
        <p:spPr>
          <a:xfrm>
            <a:off x="8245652" y="5184503"/>
            <a:ext cx="750395" cy="408608"/>
          </a:xfrm>
          <a:prstGeom prst="round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rgbClr val="FF0000"/>
                </a:solidFill>
              </a:rPr>
              <a:t>22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0928146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9" grpId="0"/>
      <p:bldP spid="80" grpId="0"/>
      <p:bldP spid="81" grpId="0" animBg="1"/>
      <p:bldP spid="82" grpId="0" animBg="1"/>
      <p:bldP spid="83" grpId="0" animBg="1"/>
      <p:bldP spid="8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>
            <a:extLst>
              <a:ext uri="{FF2B5EF4-FFF2-40B4-BE49-F238E27FC236}">
                <a16:creationId xmlns:a16="http://schemas.microsoft.com/office/drawing/2014/main" id="{083351C9-E10F-48BE-B1C6-6E6445ED14F6}"/>
              </a:ext>
            </a:extLst>
          </p:cNvPr>
          <p:cNvSpPr/>
          <p:nvPr/>
        </p:nvSpPr>
        <p:spPr>
          <a:xfrm>
            <a:off x="486329" y="565287"/>
            <a:ext cx="437322" cy="437322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4</a:t>
            </a:r>
            <a:endParaRPr lang="vi-VN" sz="3200" b="1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4526F1E-3C73-4296-837D-2ABE66F85628}"/>
              </a:ext>
            </a:extLst>
          </p:cNvPr>
          <p:cNvSpPr txBox="1"/>
          <p:nvPr/>
        </p:nvSpPr>
        <p:spPr>
          <a:xfrm>
            <a:off x="923651" y="275005"/>
            <a:ext cx="10392229" cy="1305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800" dirty="0" err="1"/>
              <a:t>Mỗi</a:t>
            </a:r>
            <a:r>
              <a:rPr lang="en-US" sz="2800" dirty="0"/>
              <a:t> </a:t>
            </a:r>
            <a:r>
              <a:rPr lang="en-US" sz="2800" dirty="0" err="1"/>
              <a:t>đợt</a:t>
            </a:r>
            <a:r>
              <a:rPr lang="en-US" sz="2800" dirty="0"/>
              <a:t> </a:t>
            </a:r>
            <a:r>
              <a:rPr lang="en-US" sz="2800" dirty="0" err="1"/>
              <a:t>thi</a:t>
            </a:r>
            <a:r>
              <a:rPr lang="en-US" sz="2800" dirty="0"/>
              <a:t> </a:t>
            </a:r>
            <a:r>
              <a:rPr lang="en-US" sz="2800" dirty="0" err="1"/>
              <a:t>múa</a:t>
            </a:r>
            <a:r>
              <a:rPr lang="en-US" sz="2800" dirty="0"/>
              <a:t> </a:t>
            </a:r>
            <a:r>
              <a:rPr lang="en-US" sz="2800" dirty="0" err="1"/>
              <a:t>rồng</a:t>
            </a:r>
            <a:r>
              <a:rPr lang="en-US" sz="2800" dirty="0"/>
              <a:t> </a:t>
            </a:r>
            <a:r>
              <a:rPr lang="en-US" sz="2800" dirty="0" err="1"/>
              <a:t>có</a:t>
            </a:r>
            <a:r>
              <a:rPr lang="en-US" sz="2800" dirty="0"/>
              <a:t> 2 </a:t>
            </a:r>
            <a:r>
              <a:rPr lang="en-US" sz="2800" dirty="0" err="1"/>
              <a:t>đội</a:t>
            </a:r>
            <a:r>
              <a:rPr lang="en-US" sz="2800" dirty="0"/>
              <a:t> </a:t>
            </a:r>
            <a:r>
              <a:rPr lang="en-US" sz="2800" dirty="0" err="1"/>
              <a:t>tham</a:t>
            </a:r>
            <a:r>
              <a:rPr lang="en-US" sz="2800" dirty="0"/>
              <a:t> </a:t>
            </a:r>
            <a:r>
              <a:rPr lang="en-US" sz="2800" dirty="0" err="1"/>
              <a:t>gia</a:t>
            </a:r>
            <a:r>
              <a:rPr lang="en-US" sz="2800" dirty="0"/>
              <a:t>. </a:t>
            </a:r>
            <a:r>
              <a:rPr lang="en-US" sz="2800" dirty="0" err="1"/>
              <a:t>Hỏi</a:t>
            </a:r>
            <a:r>
              <a:rPr lang="en-US" sz="2800" dirty="0"/>
              <a:t> 4 </a:t>
            </a:r>
            <a:r>
              <a:rPr lang="en-US" sz="2800" dirty="0" err="1"/>
              <a:t>đợt</a:t>
            </a:r>
            <a:r>
              <a:rPr lang="en-US" sz="2800" dirty="0"/>
              <a:t> </a:t>
            </a:r>
            <a:r>
              <a:rPr lang="en-US" sz="2800" dirty="0" err="1"/>
              <a:t>thi</a:t>
            </a:r>
            <a:r>
              <a:rPr lang="en-US" sz="2800" dirty="0"/>
              <a:t> </a:t>
            </a:r>
            <a:r>
              <a:rPr lang="en-US" sz="2800" dirty="0" err="1"/>
              <a:t>múa</a:t>
            </a:r>
            <a:r>
              <a:rPr lang="en-US" sz="2800" dirty="0"/>
              <a:t> </a:t>
            </a:r>
            <a:r>
              <a:rPr lang="en-US" sz="2800" dirty="0" err="1"/>
              <a:t>rồng</a:t>
            </a:r>
            <a:r>
              <a:rPr lang="en-US" sz="2800" dirty="0"/>
              <a:t> </a:t>
            </a:r>
            <a:r>
              <a:rPr lang="en-US" sz="2800" dirty="0" err="1"/>
              <a:t>như</a:t>
            </a:r>
            <a:r>
              <a:rPr lang="en-US" sz="2800" dirty="0"/>
              <a:t> </a:t>
            </a:r>
            <a:r>
              <a:rPr lang="en-US" sz="2800" dirty="0" err="1"/>
              <a:t>vậy</a:t>
            </a:r>
            <a:r>
              <a:rPr lang="en-US" sz="2800" dirty="0"/>
              <a:t> </a:t>
            </a:r>
            <a:r>
              <a:rPr lang="en-US" sz="2800" dirty="0" err="1"/>
              <a:t>có</a:t>
            </a:r>
            <a:r>
              <a:rPr lang="en-US" sz="2800" dirty="0"/>
              <a:t> bao </a:t>
            </a:r>
            <a:r>
              <a:rPr lang="en-US" sz="2800" dirty="0" err="1"/>
              <a:t>nhiêu</a:t>
            </a:r>
            <a:r>
              <a:rPr lang="en-US" sz="2800" dirty="0"/>
              <a:t> </a:t>
            </a:r>
            <a:r>
              <a:rPr lang="en-US" sz="2800" dirty="0" err="1"/>
              <a:t>đội</a:t>
            </a:r>
            <a:r>
              <a:rPr lang="en-US" sz="2800" dirty="0"/>
              <a:t> </a:t>
            </a:r>
            <a:r>
              <a:rPr lang="en-US" sz="2800" dirty="0" err="1"/>
              <a:t>tham</a:t>
            </a:r>
            <a:r>
              <a:rPr lang="en-US" sz="2800" dirty="0"/>
              <a:t> </a:t>
            </a:r>
            <a:r>
              <a:rPr lang="en-US" sz="2800" dirty="0" err="1"/>
              <a:t>gia</a:t>
            </a:r>
            <a:r>
              <a:rPr lang="en-US" sz="2800" dirty="0"/>
              <a:t>?</a:t>
            </a:r>
            <a:endParaRPr lang="vi-VN" sz="2800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09AC26E-AF9C-413A-9748-D9C9C1EC7EDD}"/>
              </a:ext>
            </a:extLst>
          </p:cNvPr>
          <p:cNvSpPr txBox="1"/>
          <p:nvPr/>
        </p:nvSpPr>
        <p:spPr>
          <a:xfrm>
            <a:off x="353962" y="3694886"/>
            <a:ext cx="8332838" cy="25978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800" i="1" dirty="0" err="1">
                <a:solidFill>
                  <a:srgbClr val="FF0000"/>
                </a:solidFill>
              </a:rPr>
              <a:t>Bài</a:t>
            </a:r>
            <a:r>
              <a:rPr lang="en-US" sz="2800" i="1" dirty="0">
                <a:solidFill>
                  <a:srgbClr val="FF0000"/>
                </a:solidFill>
              </a:rPr>
              <a:t> </a:t>
            </a:r>
            <a:r>
              <a:rPr lang="en-US" sz="2800" i="1" dirty="0" err="1">
                <a:solidFill>
                  <a:srgbClr val="FF0000"/>
                </a:solidFill>
              </a:rPr>
              <a:t>giải</a:t>
            </a:r>
            <a:endParaRPr lang="en-US" sz="2800" i="1" dirty="0">
              <a:solidFill>
                <a:srgbClr val="FF0000"/>
              </a:solidFill>
            </a:endParaRPr>
          </a:p>
          <a:p>
            <a:pPr algn="ctr">
              <a:lnSpc>
                <a:spcPct val="150000"/>
              </a:lnSpc>
            </a:pPr>
            <a:r>
              <a:rPr lang="en-US" sz="2800" i="1" dirty="0">
                <a:solidFill>
                  <a:srgbClr val="002060"/>
                </a:solidFill>
              </a:rPr>
              <a:t>   4 </a:t>
            </a:r>
            <a:r>
              <a:rPr lang="en-US" sz="2800" i="1" dirty="0" err="1">
                <a:solidFill>
                  <a:srgbClr val="002060"/>
                </a:solidFill>
              </a:rPr>
              <a:t>đợt</a:t>
            </a:r>
            <a:r>
              <a:rPr lang="en-US" sz="2800" i="1" dirty="0">
                <a:solidFill>
                  <a:srgbClr val="002060"/>
                </a:solidFill>
              </a:rPr>
              <a:t> </a:t>
            </a:r>
            <a:r>
              <a:rPr lang="en-US" sz="2800" i="1" dirty="0" err="1">
                <a:solidFill>
                  <a:srgbClr val="002060"/>
                </a:solidFill>
              </a:rPr>
              <a:t>thi</a:t>
            </a:r>
            <a:r>
              <a:rPr lang="en-US" sz="2800" i="1" dirty="0">
                <a:solidFill>
                  <a:srgbClr val="002060"/>
                </a:solidFill>
              </a:rPr>
              <a:t> </a:t>
            </a:r>
            <a:r>
              <a:rPr lang="en-US" sz="2800" i="1" dirty="0" err="1">
                <a:solidFill>
                  <a:srgbClr val="002060"/>
                </a:solidFill>
              </a:rPr>
              <a:t>múa</a:t>
            </a:r>
            <a:r>
              <a:rPr lang="en-US" sz="2800" i="1" dirty="0">
                <a:solidFill>
                  <a:srgbClr val="002060"/>
                </a:solidFill>
              </a:rPr>
              <a:t> </a:t>
            </a:r>
            <a:r>
              <a:rPr lang="en-US" sz="2800" i="1" dirty="0" err="1">
                <a:solidFill>
                  <a:srgbClr val="002060"/>
                </a:solidFill>
              </a:rPr>
              <a:t>rồng</a:t>
            </a:r>
            <a:r>
              <a:rPr lang="en-US" sz="2800" i="1" dirty="0">
                <a:solidFill>
                  <a:srgbClr val="002060"/>
                </a:solidFill>
              </a:rPr>
              <a:t> </a:t>
            </a:r>
            <a:r>
              <a:rPr lang="en-US" sz="2800" i="1" dirty="0" err="1">
                <a:solidFill>
                  <a:srgbClr val="002060"/>
                </a:solidFill>
              </a:rPr>
              <a:t>như</a:t>
            </a:r>
            <a:r>
              <a:rPr lang="en-US" sz="2800" i="1" dirty="0">
                <a:solidFill>
                  <a:srgbClr val="002060"/>
                </a:solidFill>
              </a:rPr>
              <a:t> </a:t>
            </a:r>
            <a:r>
              <a:rPr lang="en-US" sz="2800" i="1" dirty="0" err="1">
                <a:solidFill>
                  <a:srgbClr val="002060"/>
                </a:solidFill>
              </a:rPr>
              <a:t>vậy</a:t>
            </a:r>
            <a:r>
              <a:rPr lang="en-US" sz="2800" i="1" dirty="0">
                <a:solidFill>
                  <a:srgbClr val="002060"/>
                </a:solidFill>
              </a:rPr>
              <a:t> </a:t>
            </a:r>
            <a:r>
              <a:rPr lang="en-US" sz="2800" i="1" dirty="0" err="1">
                <a:solidFill>
                  <a:srgbClr val="002060"/>
                </a:solidFill>
              </a:rPr>
              <a:t>có</a:t>
            </a:r>
            <a:r>
              <a:rPr lang="en-US" sz="2800" i="1" dirty="0">
                <a:solidFill>
                  <a:srgbClr val="002060"/>
                </a:solidFill>
              </a:rPr>
              <a:t> </a:t>
            </a:r>
            <a:r>
              <a:rPr lang="en-US" sz="2800" i="1" dirty="0" err="1">
                <a:solidFill>
                  <a:srgbClr val="002060"/>
                </a:solidFill>
              </a:rPr>
              <a:t>số</a:t>
            </a:r>
            <a:r>
              <a:rPr lang="en-US" sz="2800" i="1" dirty="0">
                <a:solidFill>
                  <a:srgbClr val="002060"/>
                </a:solidFill>
              </a:rPr>
              <a:t> </a:t>
            </a:r>
            <a:r>
              <a:rPr lang="en-US" sz="2800" i="1" dirty="0" err="1">
                <a:solidFill>
                  <a:srgbClr val="002060"/>
                </a:solidFill>
              </a:rPr>
              <a:t>đội</a:t>
            </a:r>
            <a:r>
              <a:rPr lang="en-US" sz="2800" i="1" dirty="0">
                <a:solidFill>
                  <a:srgbClr val="002060"/>
                </a:solidFill>
              </a:rPr>
              <a:t> </a:t>
            </a:r>
            <a:r>
              <a:rPr lang="en-US" sz="2800" i="1" dirty="0" err="1">
                <a:solidFill>
                  <a:srgbClr val="002060"/>
                </a:solidFill>
              </a:rPr>
              <a:t>tham</a:t>
            </a:r>
            <a:r>
              <a:rPr lang="en-US" sz="2800" i="1" dirty="0">
                <a:solidFill>
                  <a:srgbClr val="002060"/>
                </a:solidFill>
              </a:rPr>
              <a:t> </a:t>
            </a:r>
            <a:r>
              <a:rPr lang="en-US" sz="2800" i="1" dirty="0" err="1">
                <a:solidFill>
                  <a:srgbClr val="002060"/>
                </a:solidFill>
              </a:rPr>
              <a:t>gia</a:t>
            </a:r>
            <a:r>
              <a:rPr lang="en-US" sz="2800" i="1" dirty="0">
                <a:solidFill>
                  <a:srgbClr val="002060"/>
                </a:solidFill>
              </a:rPr>
              <a:t> </a:t>
            </a:r>
            <a:r>
              <a:rPr lang="en-US" sz="2800" i="1" dirty="0" err="1">
                <a:solidFill>
                  <a:srgbClr val="002060"/>
                </a:solidFill>
              </a:rPr>
              <a:t>là</a:t>
            </a:r>
            <a:r>
              <a:rPr lang="en-US" sz="2800" i="1" dirty="0">
                <a:solidFill>
                  <a:srgbClr val="002060"/>
                </a:solidFill>
              </a:rPr>
              <a:t>:</a:t>
            </a:r>
          </a:p>
          <a:p>
            <a:pPr algn="ctr">
              <a:lnSpc>
                <a:spcPct val="150000"/>
              </a:lnSpc>
            </a:pPr>
            <a:r>
              <a:rPr lang="en-US" sz="2800" i="1" dirty="0">
                <a:solidFill>
                  <a:srgbClr val="002060"/>
                </a:solidFill>
              </a:rPr>
              <a:t>2 x 4 = 8 (</a:t>
            </a:r>
            <a:r>
              <a:rPr lang="en-US" sz="2800" i="1" dirty="0" err="1">
                <a:solidFill>
                  <a:srgbClr val="002060"/>
                </a:solidFill>
              </a:rPr>
              <a:t>đội</a:t>
            </a:r>
            <a:r>
              <a:rPr lang="en-US" sz="2800" i="1" dirty="0">
                <a:solidFill>
                  <a:srgbClr val="002060"/>
                </a:solidFill>
              </a:rPr>
              <a:t>)</a:t>
            </a:r>
            <a:endParaRPr lang="en-US" sz="2800" dirty="0">
              <a:solidFill>
                <a:srgbClr val="002060"/>
              </a:solidFill>
            </a:endParaRPr>
          </a:p>
          <a:p>
            <a:pPr algn="ctr">
              <a:lnSpc>
                <a:spcPct val="150000"/>
              </a:lnSpc>
            </a:pPr>
            <a:r>
              <a:rPr lang="en-US" sz="2800" i="1" dirty="0">
                <a:solidFill>
                  <a:srgbClr val="002060"/>
                </a:solidFill>
              </a:rPr>
              <a:t>          </a:t>
            </a:r>
            <a:r>
              <a:rPr lang="en-US" sz="2800" i="1" dirty="0" err="1">
                <a:solidFill>
                  <a:srgbClr val="002060"/>
                </a:solidFill>
              </a:rPr>
              <a:t>Đáp</a:t>
            </a:r>
            <a:r>
              <a:rPr lang="en-US" sz="2800" i="1" dirty="0">
                <a:solidFill>
                  <a:srgbClr val="002060"/>
                </a:solidFill>
              </a:rPr>
              <a:t> </a:t>
            </a:r>
            <a:r>
              <a:rPr lang="en-US" sz="2800" i="1" dirty="0" err="1">
                <a:solidFill>
                  <a:srgbClr val="002060"/>
                </a:solidFill>
              </a:rPr>
              <a:t>số</a:t>
            </a:r>
            <a:r>
              <a:rPr lang="en-US" sz="2800" i="1" dirty="0">
                <a:solidFill>
                  <a:srgbClr val="002060"/>
                </a:solidFill>
              </a:rPr>
              <a:t>: 8 </a:t>
            </a:r>
            <a:r>
              <a:rPr lang="en-US" sz="2800" i="1" dirty="0" err="1">
                <a:solidFill>
                  <a:srgbClr val="002060"/>
                </a:solidFill>
              </a:rPr>
              <a:t>đội</a:t>
            </a:r>
            <a:endParaRPr lang="en-US" sz="2800" dirty="0">
              <a:solidFill>
                <a:srgbClr val="002060"/>
              </a:solidFill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65120816-B716-4153-946E-8E560F39DE0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6001"/>
          <a:stretch/>
        </p:blipFill>
        <p:spPr>
          <a:xfrm>
            <a:off x="5535562" y="1491416"/>
            <a:ext cx="5919552" cy="316125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571660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8" grpId="0" uiExpand="1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>
            <a:extLst>
              <a:ext uri="{FF2B5EF4-FFF2-40B4-BE49-F238E27FC236}">
                <a16:creationId xmlns:a16="http://schemas.microsoft.com/office/drawing/2014/main" id="{083351C9-E10F-48BE-B1C6-6E6445ED14F6}"/>
              </a:ext>
            </a:extLst>
          </p:cNvPr>
          <p:cNvSpPr/>
          <p:nvPr/>
        </p:nvSpPr>
        <p:spPr>
          <a:xfrm>
            <a:off x="486329" y="565287"/>
            <a:ext cx="437322" cy="437322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5</a:t>
            </a:r>
            <a:endParaRPr lang="vi-VN" sz="3200" b="1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4526F1E-3C73-4296-837D-2ABE66F85628}"/>
              </a:ext>
            </a:extLst>
          </p:cNvPr>
          <p:cNvSpPr txBox="1"/>
          <p:nvPr/>
        </p:nvSpPr>
        <p:spPr>
          <a:xfrm>
            <a:off x="923651" y="275005"/>
            <a:ext cx="10392229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800" smtClean="0"/>
              <a:t>Bác thợ mộc cưa một thanh gỗ dài 20 dm thành 5 đoạn bằng nhau. Hỏi mỗi đoạn dài bao nhiêu đề-xi-mét? </a:t>
            </a:r>
            <a:endParaRPr lang="vi-VN" sz="2800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09AC26E-AF9C-413A-9748-D9C9C1EC7EDD}"/>
              </a:ext>
            </a:extLst>
          </p:cNvPr>
          <p:cNvSpPr txBox="1"/>
          <p:nvPr/>
        </p:nvSpPr>
        <p:spPr>
          <a:xfrm>
            <a:off x="1322953" y="1920677"/>
            <a:ext cx="8332838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800" i="1" dirty="0" err="1">
                <a:solidFill>
                  <a:srgbClr val="FF0000"/>
                </a:solidFill>
              </a:rPr>
              <a:t>Bài</a:t>
            </a:r>
            <a:r>
              <a:rPr lang="en-US" sz="2800" i="1" dirty="0">
                <a:solidFill>
                  <a:srgbClr val="FF0000"/>
                </a:solidFill>
              </a:rPr>
              <a:t> </a:t>
            </a:r>
            <a:r>
              <a:rPr lang="en-US" sz="2800" i="1" dirty="0" err="1">
                <a:solidFill>
                  <a:srgbClr val="FF0000"/>
                </a:solidFill>
              </a:rPr>
              <a:t>giải</a:t>
            </a:r>
            <a:endParaRPr lang="en-US" sz="2800" i="1" dirty="0">
              <a:solidFill>
                <a:srgbClr val="FF0000"/>
              </a:solidFill>
            </a:endParaRPr>
          </a:p>
          <a:p>
            <a:pPr algn="ctr">
              <a:lnSpc>
                <a:spcPct val="150000"/>
              </a:lnSpc>
            </a:pPr>
            <a:r>
              <a:rPr lang="en-US" sz="2800" i="1" smtClean="0">
                <a:solidFill>
                  <a:srgbClr val="002060"/>
                </a:solidFill>
              </a:rPr>
              <a:t>Độ dài mỗi đoạn </a:t>
            </a:r>
            <a:r>
              <a:rPr lang="en-US" sz="2800" i="1" smtClean="0">
                <a:solidFill>
                  <a:srgbClr val="002060"/>
                </a:solidFill>
              </a:rPr>
              <a:t>là</a:t>
            </a:r>
            <a:r>
              <a:rPr lang="en-US" sz="2800" i="1" dirty="0">
                <a:solidFill>
                  <a:srgbClr val="002060"/>
                </a:solidFill>
              </a:rPr>
              <a:t>:</a:t>
            </a:r>
          </a:p>
          <a:p>
            <a:pPr algn="ctr">
              <a:lnSpc>
                <a:spcPct val="150000"/>
              </a:lnSpc>
            </a:pPr>
            <a:r>
              <a:rPr lang="en-US" sz="2800" i="1" smtClean="0">
                <a:solidFill>
                  <a:srgbClr val="002060"/>
                </a:solidFill>
              </a:rPr>
              <a:t>20 : 5 = 4 (dm)</a:t>
            </a:r>
            <a:endParaRPr lang="en-US" sz="2800" dirty="0">
              <a:solidFill>
                <a:srgbClr val="002060"/>
              </a:solidFill>
            </a:endParaRPr>
          </a:p>
          <a:p>
            <a:pPr algn="ctr">
              <a:lnSpc>
                <a:spcPct val="150000"/>
              </a:lnSpc>
            </a:pPr>
            <a:r>
              <a:rPr lang="en-US" sz="2800" i="1" dirty="0">
                <a:solidFill>
                  <a:srgbClr val="002060"/>
                </a:solidFill>
              </a:rPr>
              <a:t>          </a:t>
            </a:r>
            <a:r>
              <a:rPr lang="en-US" sz="2800" i="1" dirty="0" err="1">
                <a:solidFill>
                  <a:srgbClr val="002060"/>
                </a:solidFill>
              </a:rPr>
              <a:t>Đáp</a:t>
            </a:r>
            <a:r>
              <a:rPr lang="en-US" sz="2800" i="1" dirty="0">
                <a:solidFill>
                  <a:srgbClr val="002060"/>
                </a:solidFill>
              </a:rPr>
              <a:t> </a:t>
            </a:r>
            <a:r>
              <a:rPr lang="en-US" sz="2800" i="1" dirty="0" err="1">
                <a:solidFill>
                  <a:srgbClr val="002060"/>
                </a:solidFill>
              </a:rPr>
              <a:t>số</a:t>
            </a:r>
            <a:r>
              <a:rPr lang="en-US" sz="2800" i="1">
                <a:solidFill>
                  <a:srgbClr val="002060"/>
                </a:solidFill>
              </a:rPr>
              <a:t>: </a:t>
            </a:r>
            <a:r>
              <a:rPr lang="en-US" sz="2800" i="1" smtClean="0">
                <a:solidFill>
                  <a:srgbClr val="002060"/>
                </a:solidFill>
              </a:rPr>
              <a:t>4 dm.</a:t>
            </a:r>
            <a:endParaRPr lang="en-US" sz="2800" dirty="0">
              <a:solidFill>
                <a:srgbClr val="002060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5087231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8" grpId="0" uiExpand="1" build="p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_PERSONNUM" val="100"/>
  <p:tag name="ARS_PPT_DBNAME" val="Bai71.Ontapphepnhan,phepchia[20210616164827837].mdb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heme/theme1.xml><?xml version="1.0" encoding="utf-8"?>
<a:theme xmlns:a="http://schemas.openxmlformats.org/drawingml/2006/main" name="Office Theme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4">
      <a:majorFont>
        <a:latin typeface="UTM Cookies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2847</TotalTime>
  <Words>215</Words>
  <Application>Microsoft Office PowerPoint</Application>
  <PresentationFormat>Widescreen</PresentationFormat>
  <Paragraphs>91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0" baseType="lpstr">
      <vt:lpstr>Arial</vt:lpstr>
      <vt:lpstr>UTM Cookies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Phạm Thanh Hằng (ADAS – GV)</dc:creator>
  <cp:lastModifiedBy>Admin</cp:lastModifiedBy>
  <cp:revision>321</cp:revision>
  <dcterms:created xsi:type="dcterms:W3CDTF">2021-06-02T01:34:28Z</dcterms:created>
  <dcterms:modified xsi:type="dcterms:W3CDTF">2025-02-13T15:52:17Z</dcterms:modified>
</cp:coreProperties>
</file>