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25" r:id="rId3"/>
    <p:sldId id="307" r:id="rId4"/>
    <p:sldId id="289" r:id="rId5"/>
    <p:sldId id="308" r:id="rId6"/>
    <p:sldId id="320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78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10060776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11678" y="2425271"/>
            <a:ext cx="8000207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TẬP</a:t>
            </a:r>
          </a:p>
          <a:p>
            <a:pPr lvl="0" algn="ctr">
              <a:lnSpc>
                <a:spcPct val="120000"/>
              </a:lnSpc>
              <a:defRPr/>
            </a:pPr>
            <a:endParaRPr lang="en-US" sz="1200" b="1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latin typeface="UTM Cookie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93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2683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279113" y="160769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278</Words>
  <Application>Microsoft Office PowerPoint</Application>
  <PresentationFormat>Widescreen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262</cp:revision>
  <dcterms:created xsi:type="dcterms:W3CDTF">2021-06-02T01:34:28Z</dcterms:created>
  <dcterms:modified xsi:type="dcterms:W3CDTF">2025-04-29T05:51:56Z</dcterms:modified>
</cp:coreProperties>
</file>