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20" r:id="rId3"/>
    <p:sldId id="316" r:id="rId4"/>
    <p:sldId id="317" r:id="rId5"/>
    <p:sldId id="318" r:id="rId6"/>
    <p:sldId id="319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58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1021090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69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26440" y="1519049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6523297" y="1519048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26439" y="3657855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B374-A768-4580-84BE-B654D057638C}"/>
              </a:ext>
            </a:extLst>
          </p:cNvPr>
          <p:cNvSpPr txBox="1"/>
          <p:nvPr/>
        </p:nvSpPr>
        <p:spPr>
          <a:xfrm>
            <a:off x="6338862" y="3657854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6374" y="25571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8268759" y="255715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4440261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44D54-7868-49A6-AE9C-5D9E403F867B}"/>
              </a:ext>
            </a:extLst>
          </p:cNvPr>
          <p:cNvSpPr/>
          <p:nvPr/>
        </p:nvSpPr>
        <p:spPr>
          <a:xfrm>
            <a:off x="9912005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862BCC-8B18-4F9D-A251-D1A79957EAB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2DD52-C70E-438E-AB33-4DB33EA5969C}"/>
              </a:ext>
            </a:extLst>
          </p:cNvPr>
          <p:cNvSpPr txBox="1"/>
          <p:nvPr/>
        </p:nvSpPr>
        <p:spPr>
          <a:xfrm>
            <a:off x="1312495" y="521747"/>
            <a:ext cx="392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58864E-1725-43CA-8789-1CFCB0A9A9E1}"/>
              </a:ext>
            </a:extLst>
          </p:cNvPr>
          <p:cNvSpPr/>
          <p:nvPr/>
        </p:nvSpPr>
        <p:spPr>
          <a:xfrm>
            <a:off x="875173" y="36510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772" y="4219178"/>
            <a:ext cx="9093457" cy="15892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E41701-016B-4E89-8FFD-8FC66B0C64D9}"/>
              </a:ext>
            </a:extLst>
          </p:cNvPr>
          <p:cNvGrpSpPr/>
          <p:nvPr/>
        </p:nvGrpSpPr>
        <p:grpSpPr>
          <a:xfrm>
            <a:off x="1536179" y="3608068"/>
            <a:ext cx="1683271" cy="523220"/>
            <a:chOff x="1931814" y="1440654"/>
            <a:chExt cx="1683271" cy="5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A17933-8494-4E44-985B-EBE1DA7AF52E}"/>
                </a:ext>
              </a:extLst>
            </p:cNvPr>
            <p:cNvGrpSpPr/>
            <p:nvPr/>
          </p:nvGrpSpPr>
          <p:grpSpPr>
            <a:xfrm>
              <a:off x="1931814" y="1440654"/>
              <a:ext cx="1683271" cy="523220"/>
              <a:chOff x="1931814" y="1440654"/>
              <a:chExt cx="1683271" cy="5232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D197219-85BF-479D-80FA-109122C1689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1248296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591445-56C9-40C7-819D-A234DDC932B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646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&lt;, &gt;, =</a:t>
                </a:r>
                <a:endParaRPr lang="vi-VN" sz="28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2C5ED-1C61-41CA-A5FE-0584519915E1}"/>
                </a:ext>
              </a:extLst>
            </p:cNvPr>
            <p:cNvSpPr txBox="1"/>
            <p:nvPr/>
          </p:nvSpPr>
          <p:spPr>
            <a:xfrm>
              <a:off x="3217319" y="1483603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0AD8F7-C980-426A-BF03-DB1CDD4FE55E}"/>
              </a:ext>
            </a:extLst>
          </p:cNvPr>
          <p:cNvSpPr txBox="1"/>
          <p:nvPr/>
        </p:nvSpPr>
        <p:spPr>
          <a:xfrm>
            <a:off x="2579531" y="47496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BE1A16-EA00-4081-91E9-A471119088F8}"/>
              </a:ext>
            </a:extLst>
          </p:cNvPr>
          <p:cNvSpPr/>
          <p:nvPr/>
        </p:nvSpPr>
        <p:spPr>
          <a:xfrm>
            <a:off x="367120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F2C62-D62B-4C75-9FD3-90AC407275E8}"/>
              </a:ext>
            </a:extLst>
          </p:cNvPr>
          <p:cNvSpPr txBox="1"/>
          <p:nvPr/>
        </p:nvSpPr>
        <p:spPr>
          <a:xfrm>
            <a:off x="2541784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CAE084-C706-473E-BCE2-CD4EDD8CBB33}"/>
              </a:ext>
            </a:extLst>
          </p:cNvPr>
          <p:cNvSpPr/>
          <p:nvPr/>
        </p:nvSpPr>
        <p:spPr>
          <a:xfrm>
            <a:off x="368132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62F7B2-6880-4D84-957E-515B9FFB74AD}"/>
              </a:ext>
            </a:extLst>
          </p:cNvPr>
          <p:cNvSpPr/>
          <p:nvPr/>
        </p:nvSpPr>
        <p:spPr>
          <a:xfrm>
            <a:off x="831003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A71F7-8F0C-4105-A3B7-CA513D2C257E}"/>
              </a:ext>
            </a:extLst>
          </p:cNvPr>
          <p:cNvSpPr txBox="1"/>
          <p:nvPr/>
        </p:nvSpPr>
        <p:spPr>
          <a:xfrm>
            <a:off x="7222521" y="47080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7D022-A95B-428A-808A-6517EC12BE89}"/>
              </a:ext>
            </a:extLst>
          </p:cNvPr>
          <p:cNvSpPr txBox="1"/>
          <p:nvPr/>
        </p:nvSpPr>
        <p:spPr>
          <a:xfrm>
            <a:off x="9250517" y="47040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8049B1-66CD-40CD-9289-43287E41109C}"/>
              </a:ext>
            </a:extLst>
          </p:cNvPr>
          <p:cNvSpPr txBox="1"/>
          <p:nvPr/>
        </p:nvSpPr>
        <p:spPr>
          <a:xfrm>
            <a:off x="7247247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9CF3CE-05E3-43DF-B918-A44A1E1C2588}"/>
              </a:ext>
            </a:extLst>
          </p:cNvPr>
          <p:cNvSpPr txBox="1"/>
          <p:nvPr/>
        </p:nvSpPr>
        <p:spPr>
          <a:xfrm>
            <a:off x="9275243" y="550273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D7C0005-A2B7-4C49-9D37-21520AF304D7}"/>
              </a:ext>
            </a:extLst>
          </p:cNvPr>
          <p:cNvSpPr/>
          <p:nvPr/>
        </p:nvSpPr>
        <p:spPr>
          <a:xfrm>
            <a:off x="828739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err="1">
                <a:solidFill>
                  <a:srgbClr val="002060"/>
                </a:solidFill>
              </a:rPr>
              <a:t>lít</a:t>
            </a:r>
            <a:r>
              <a:rPr lang="en-US" sz="2800" i="1">
                <a:solidFill>
                  <a:srgbClr val="002060"/>
                </a:solidFill>
              </a:rPr>
              <a:t> </a:t>
            </a:r>
            <a:r>
              <a:rPr lang="en-US" sz="2800" i="1" smtClean="0">
                <a:solidFill>
                  <a:srgbClr val="002060"/>
                </a:solidFill>
              </a:rPr>
              <a:t>sữa.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209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216</cp:revision>
  <dcterms:created xsi:type="dcterms:W3CDTF">2021-06-02T01:34:28Z</dcterms:created>
  <dcterms:modified xsi:type="dcterms:W3CDTF">2025-04-29T05:49:22Z</dcterms:modified>
</cp:coreProperties>
</file>