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10" r:id="rId4"/>
    <p:sldId id="311" r:id="rId5"/>
    <p:sldId id="312" r:id="rId6"/>
    <p:sldId id="313" r:id="rId7"/>
    <p:sldId id="314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98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9788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4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</a:t>
            </a:r>
            <a:r>
              <a:rPr lang="en-US" sz="2800" i="1">
                <a:solidFill>
                  <a:srgbClr val="002060"/>
                </a:solidFill>
              </a:rPr>
              <a:t>63 </a:t>
            </a:r>
            <a:r>
              <a:rPr lang="en-US" sz="2800" i="1" smtClean="0">
                <a:solidFill>
                  <a:srgbClr val="002060"/>
                </a:solidFill>
              </a:rPr>
              <a:t>tuổi.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230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216</cp:revision>
  <dcterms:created xsi:type="dcterms:W3CDTF">2021-06-02T01:34:28Z</dcterms:created>
  <dcterms:modified xsi:type="dcterms:W3CDTF">2025-04-29T05:47:20Z</dcterms:modified>
</cp:coreProperties>
</file>