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54" r:id="rId3"/>
    <p:sldId id="316" r:id="rId4"/>
    <p:sldId id="265" r:id="rId5"/>
    <p:sldId id="323" r:id="rId6"/>
    <p:sldId id="358" r:id="rId7"/>
    <p:sldId id="397" r:id="rId8"/>
    <p:sldId id="398" r:id="rId9"/>
    <p:sldId id="324" r:id="rId10"/>
    <p:sldId id="28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66FF"/>
    <a:srgbClr val="FFE5FF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945" autoAdjust="0"/>
  </p:normalViewPr>
  <p:slideViewPr>
    <p:cSldViewPr snapToGrid="0">
      <p:cViewPr varScale="1">
        <p:scale>
          <a:sx n="66" d="100"/>
          <a:sy n="66" d="100"/>
        </p:scale>
        <p:origin x="6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B77DF-E07D-4E47-899F-52D08685244C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0B111-FB5C-4FA2-B644-AF3A885D4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95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93056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0515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3039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27964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308919"/>
            <a:ext cx="11640697" cy="6293261"/>
          </a:xfrm>
          <a:prstGeom prst="roundRect">
            <a:avLst>
              <a:gd name="adj" fmla="val 11169"/>
            </a:avLst>
          </a:prstGeom>
          <a:solidFill>
            <a:srgbClr val="FFFFFF"/>
          </a:solidFill>
          <a:ln w="25400" cap="flat" cmpd="sng" algn="ctr">
            <a:solidFill>
              <a:schemeClr val="bg2">
                <a:lumMod val="7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288004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87126706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097871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931299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80793" y="1122217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309D3-D471-4F60-BAF5-84FC57DE863F}"/>
              </a:ext>
            </a:extLst>
          </p:cNvPr>
          <p:cNvGrpSpPr/>
          <p:nvPr userDrawn="1"/>
        </p:nvGrpSpPr>
        <p:grpSpPr>
          <a:xfrm>
            <a:off x="377049" y="255821"/>
            <a:ext cx="2632037" cy="2075610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5286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180039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151502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8519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E103C9-1932-4B3D-B1A4-7EEDAA6CB569}"/>
              </a:ext>
            </a:extLst>
          </p:cNvPr>
          <p:cNvSpPr txBox="1"/>
          <p:nvPr userDrawn="1"/>
        </p:nvSpPr>
        <p:spPr>
          <a:xfrm>
            <a:off x="9250680" y="4723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7043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4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3A14C4-2ADB-431B-9A9C-30EF58B08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05" y="2986567"/>
            <a:ext cx="4606289" cy="3871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479C6D-4457-4FD6-8712-08CDB240C306}"/>
              </a:ext>
            </a:extLst>
          </p:cNvPr>
          <p:cNvSpPr txBox="1"/>
          <p:nvPr/>
        </p:nvSpPr>
        <p:spPr>
          <a:xfrm>
            <a:off x="1531620" y="1257300"/>
            <a:ext cx="9921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Chào mừng thầy cô và các em </a:t>
            </a:r>
          </a:p>
          <a:p>
            <a:pPr algn="ctr"/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đến với môn Tiếng Việt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49127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60" y="507124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3C7FBB-0134-41F0-9437-48D957ABC2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70"/>
          <a:stretch/>
        </p:blipFill>
        <p:spPr>
          <a:xfrm>
            <a:off x="3965441" y="507124"/>
            <a:ext cx="6209919" cy="5843752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82139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820342" y="763091"/>
            <a:ext cx="2629265" cy="751658"/>
            <a:chOff x="328799" y="615891"/>
            <a:chExt cx="1971949" cy="56374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bg1">
                      <a:lumMod val="25000"/>
                    </a:schemeClr>
                  </a:solidFill>
                  <a:latin typeface="+mj-lt"/>
                </a:rPr>
                <a:t>BÀI 22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28799" y="615891"/>
              <a:ext cx="1677443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BÀI 22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449607" y="348927"/>
            <a:ext cx="6525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THƯ GỬI BỐ NGOÀI ĐẢO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0ADAA5B-D8F7-46E2-AC36-48E5EAA41E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3417" y="1512080"/>
            <a:ext cx="927752" cy="488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086E4C-BFAD-4DAF-A2AF-FA5DE2D1E0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2004" y="2421140"/>
            <a:ext cx="8364866" cy="38651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59782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178B17-0347-413B-A63D-7D284C23EBAE}"/>
              </a:ext>
            </a:extLst>
          </p:cNvPr>
          <p:cNvSpPr txBox="1"/>
          <p:nvPr/>
        </p:nvSpPr>
        <p:spPr>
          <a:xfrm>
            <a:off x="3762057" y="1425413"/>
            <a:ext cx="5039043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6666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9B0220-18C4-4F55-8EB1-63F469A0B247}"/>
              </a:ext>
            </a:extLst>
          </p:cNvPr>
          <p:cNvSpPr/>
          <p:nvPr/>
        </p:nvSpPr>
        <p:spPr>
          <a:xfrm>
            <a:off x="294502" y="297852"/>
            <a:ext cx="11602995" cy="6364705"/>
          </a:xfrm>
          <a:prstGeom prst="roundRect">
            <a:avLst>
              <a:gd name="adj" fmla="val 8319"/>
            </a:avLst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4151966" y="1001503"/>
            <a:ext cx="3577094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17479D"/>
                </a:solidFill>
                <a:latin typeface="+mj-lt"/>
              </a:rPr>
              <a:t>TRẢ LỜI CÂU HỎI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E696DF-76E1-4A97-9B3A-174226DC8640}"/>
              </a:ext>
            </a:extLst>
          </p:cNvPr>
          <p:cNvSpPr txBox="1"/>
          <p:nvPr/>
        </p:nvSpPr>
        <p:spPr>
          <a:xfrm>
            <a:off x="2055646" y="1753696"/>
            <a:ext cx="9027355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1. </a:t>
            </a:r>
            <a:r>
              <a:rPr lang="en-US" sz="3200" dirty="0" err="1">
                <a:latin typeface="+mj-lt"/>
              </a:rPr>
              <a:t>Bạn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nhỏ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viết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thư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vào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dịp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nào</a:t>
            </a:r>
            <a:r>
              <a:rPr lang="vi-VN" sz="3200" dirty="0">
                <a:latin typeface="+mj-lt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B7E71D-61B9-43E5-ADFD-6EBD7E94A272}"/>
              </a:ext>
            </a:extLst>
          </p:cNvPr>
          <p:cNvSpPr txBox="1"/>
          <p:nvPr/>
        </p:nvSpPr>
        <p:spPr>
          <a:xfrm>
            <a:off x="1881459" y="2335850"/>
            <a:ext cx="9027355" cy="7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Bạn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nhỏ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viết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thư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cho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bố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vào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dịp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gần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Tết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9BEFCD-C20C-4AED-85F9-80A2327A4898}"/>
              </a:ext>
            </a:extLst>
          </p:cNvPr>
          <p:cNvSpPr txBox="1"/>
          <p:nvPr/>
        </p:nvSpPr>
        <p:spPr>
          <a:xfrm>
            <a:off x="2061996" y="3246862"/>
            <a:ext cx="9027355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3200" dirty="0" err="1">
                <a:latin typeface="+mj-lt"/>
              </a:rPr>
              <a:t>Bố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bạn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nhỏ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đang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làm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công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việc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gì</a:t>
            </a:r>
            <a:r>
              <a:rPr lang="en-US" sz="3200" dirty="0">
                <a:latin typeface="+mj-lt"/>
              </a:rPr>
              <a:t> ở </a:t>
            </a:r>
            <a:r>
              <a:rPr lang="en-US" sz="3200" dirty="0" err="1">
                <a:latin typeface="+mj-lt"/>
              </a:rPr>
              <a:t>đảo</a:t>
            </a:r>
            <a:r>
              <a:rPr lang="vi-VN" sz="3200" dirty="0">
                <a:latin typeface="+mj-lt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7569C1-5B0A-4ABA-BE1A-0473F677D507}"/>
              </a:ext>
            </a:extLst>
          </p:cNvPr>
          <p:cNvSpPr txBox="1"/>
          <p:nvPr/>
        </p:nvSpPr>
        <p:spPr>
          <a:xfrm>
            <a:off x="1764004" y="3826194"/>
            <a:ext cx="9649182" cy="7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Bố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bạn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nhỏ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đang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làm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công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việc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giữ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đảo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và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giữ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trời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757DE2-A05C-479D-997E-238682A6B6B2}"/>
              </a:ext>
            </a:extLst>
          </p:cNvPr>
          <p:cNvSpPr txBox="1"/>
          <p:nvPr/>
        </p:nvSpPr>
        <p:spPr>
          <a:xfrm>
            <a:off x="2055646" y="4661125"/>
            <a:ext cx="9027355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3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3200" dirty="0" err="1">
                <a:latin typeface="+mj-lt"/>
              </a:rPr>
              <a:t>Bạn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nhỏ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đã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gửi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gì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bố</a:t>
            </a:r>
            <a:r>
              <a:rPr lang="en-US" sz="3200" dirty="0">
                <a:latin typeface="+mj-lt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+mj-lt"/>
              </a:rPr>
              <a:t>a. bánh </a:t>
            </a:r>
            <a:r>
              <a:rPr lang="en-US" sz="3200" dirty="0" err="1">
                <a:latin typeface="+mj-lt"/>
              </a:rPr>
              <a:t>chưng</a:t>
            </a:r>
            <a:r>
              <a:rPr lang="en-US" sz="3200" dirty="0">
                <a:latin typeface="+mj-lt"/>
              </a:rPr>
              <a:t>		b. </a:t>
            </a:r>
            <a:r>
              <a:rPr lang="en-US" sz="3200" dirty="0" err="1">
                <a:latin typeface="+mj-lt"/>
              </a:rPr>
              <a:t>hoa</a:t>
            </a:r>
            <a:r>
              <a:rPr lang="en-US" sz="3200" dirty="0">
                <a:latin typeface="+mj-lt"/>
              </a:rPr>
              <a:t>		c. </a:t>
            </a:r>
            <a:r>
              <a:rPr lang="en-US" sz="3200" dirty="0" err="1">
                <a:latin typeface="+mj-lt"/>
              </a:rPr>
              <a:t>thư</a:t>
            </a:r>
            <a:endParaRPr lang="vi-VN" sz="3200" dirty="0">
              <a:latin typeface="+mj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EA4AFA9-3FFF-4230-9198-2B4D25DB2D5B}"/>
              </a:ext>
            </a:extLst>
          </p:cNvPr>
          <p:cNvSpPr/>
          <p:nvPr/>
        </p:nvSpPr>
        <p:spPr>
          <a:xfrm>
            <a:off x="8303966" y="5626215"/>
            <a:ext cx="486207" cy="4394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+mj-lt"/>
            </a:endParaRPr>
          </a:p>
        </p:txBody>
      </p:sp>
      <p:pic>
        <p:nvPicPr>
          <p:cNvPr id="4" name="Picture 3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9EBB5540-5E8A-4EDD-9AF3-C79DD1ED8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41" y="297852"/>
            <a:ext cx="1976126" cy="16022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18796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B3C640-F03B-425E-A52D-2C4171A98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993" y="3716594"/>
            <a:ext cx="6354013" cy="2757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B02552-77BA-4AA1-8D6D-72E260B2C55A}"/>
              </a:ext>
            </a:extLst>
          </p:cNvPr>
          <p:cNvSpPr txBox="1"/>
          <p:nvPr/>
        </p:nvSpPr>
        <p:spPr>
          <a:xfrm>
            <a:off x="2209724" y="1017705"/>
            <a:ext cx="10132541" cy="2576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4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3200" dirty="0">
                <a:latin typeface="+mj-lt"/>
              </a:rPr>
              <a:t>Theo </a:t>
            </a:r>
            <a:r>
              <a:rPr lang="en-US" sz="3200" dirty="0" err="1">
                <a:latin typeface="+mj-lt"/>
              </a:rPr>
              <a:t>em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khổ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thơ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cuối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muốn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nói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điều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gì</a:t>
            </a:r>
            <a:r>
              <a:rPr lang="en-US" sz="3200" dirty="0">
                <a:latin typeface="+mj-lt"/>
              </a:rPr>
              <a:t>?</a:t>
            </a:r>
          </a:p>
          <a:p>
            <a:pPr marL="457189" indent="-457189" algn="just">
              <a:lnSpc>
                <a:spcPct val="130000"/>
              </a:lnSpc>
              <a:buAutoNum type="alphaLcPeriod"/>
            </a:pPr>
            <a:r>
              <a:rPr lang="en-US" sz="3200" dirty="0" err="1">
                <a:latin typeface="+mj-lt"/>
              </a:rPr>
              <a:t>Bố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các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chú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bảo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vệ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vùng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biển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vùng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trời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quê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hương</a:t>
            </a:r>
            <a:r>
              <a:rPr lang="en-US" sz="3200" dirty="0">
                <a:latin typeface="+mj-lt"/>
              </a:rPr>
              <a:t>.</a:t>
            </a:r>
          </a:p>
          <a:p>
            <a:pPr marL="457189" indent="-457189" algn="just">
              <a:lnSpc>
                <a:spcPct val="130000"/>
              </a:lnSpc>
              <a:buAutoNum type="alphaLcPeriod"/>
            </a:pPr>
            <a:r>
              <a:rPr lang="en-US" sz="3200" dirty="0" err="1">
                <a:latin typeface="+mj-lt"/>
              </a:rPr>
              <a:t>Bố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các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chú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xây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hàng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rào</a:t>
            </a:r>
            <a:r>
              <a:rPr lang="en-US" sz="3200" dirty="0">
                <a:latin typeface="+mj-lt"/>
              </a:rPr>
              <a:t> ở </a:t>
            </a:r>
            <a:r>
              <a:rPr lang="en-US" sz="3200" dirty="0" err="1">
                <a:latin typeface="+mj-lt"/>
              </a:rPr>
              <a:t>đảo</a:t>
            </a:r>
            <a:r>
              <a:rPr lang="en-US" sz="3200" dirty="0">
                <a:latin typeface="+mj-lt"/>
              </a:rPr>
              <a:t>.</a:t>
            </a:r>
          </a:p>
          <a:p>
            <a:pPr marL="457189" indent="-457189" algn="just">
              <a:lnSpc>
                <a:spcPct val="130000"/>
              </a:lnSpc>
              <a:buAutoNum type="alphaLcPeriod"/>
            </a:pPr>
            <a:r>
              <a:rPr lang="en-US" sz="3200" dirty="0" err="1">
                <a:latin typeface="+mj-lt"/>
              </a:rPr>
              <a:t>Bố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các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chú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hàng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rào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chắn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sóng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chắn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gió</a:t>
            </a:r>
            <a:r>
              <a:rPr lang="en-US" sz="3200" dirty="0">
                <a:latin typeface="+mj-lt"/>
              </a:rPr>
              <a:t>.</a:t>
            </a:r>
            <a:endParaRPr lang="vi-VN" sz="3200" dirty="0">
              <a:latin typeface="+mj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1BDE8B2-3902-47FA-9C90-6AA484AA307E}"/>
              </a:ext>
            </a:extLst>
          </p:cNvPr>
          <p:cNvSpPr/>
          <p:nvPr/>
        </p:nvSpPr>
        <p:spPr>
          <a:xfrm>
            <a:off x="2127975" y="1705079"/>
            <a:ext cx="573405" cy="6083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vi-VN" sz="3200">
              <a:latin typeface="+mj-lt"/>
            </a:endParaRPr>
          </a:p>
        </p:txBody>
      </p:sp>
      <p:pic>
        <p:nvPicPr>
          <p:cNvPr id="6" name="Picture 5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3A4A6F08-106A-4E9A-885B-931A2103D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860" y="4551865"/>
            <a:ext cx="1976126" cy="1602264"/>
          </a:xfrm>
          <a:prstGeom prst="rect">
            <a:avLst/>
          </a:prstGeom>
        </p:spPr>
      </p:pic>
      <p:pic>
        <p:nvPicPr>
          <p:cNvPr id="5" name="Picture 4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7F9F5EFE-A1CA-4721-B5A0-1352613AD2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9" y="1463591"/>
            <a:ext cx="1739356" cy="16202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87602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10AC12-806A-42C5-B024-E3A192836B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774950"/>
            <a:ext cx="12192000" cy="60455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7138872" y="1374090"/>
            <a:ext cx="52668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chắc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chắc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sóng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nghe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biển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bố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1828800" marR="0" lvl="4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Quỳnh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184300" y="98776"/>
            <a:ext cx="752026" cy="7316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4151835" y="105024"/>
            <a:ext cx="514201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 GỬI BỐ NGOÀI ĐẢO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785246" y="757581"/>
            <a:ext cx="499765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sắp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gửi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(…)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muốn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gửi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bố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bánh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bánh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to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hòm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Gửi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héo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ra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xôi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gửi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vậy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Hẳn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55F0DEB3-4CC1-4DDD-99BB-F59758FC10BA}"/>
              </a:ext>
            </a:extLst>
          </p:cNvPr>
          <p:cNvSpPr/>
          <p:nvPr/>
        </p:nvSpPr>
        <p:spPr>
          <a:xfrm>
            <a:off x="0" y="1063488"/>
            <a:ext cx="2571490" cy="9227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-82994" y="926419"/>
            <a:ext cx="2355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Arial-Rounded"/>
                <a:ea typeface="Arial-Rounded"/>
              </a:rPr>
              <a:t>Luyện</a:t>
            </a:r>
            <a:r>
              <a:rPr lang="en-US" sz="3200" b="1" dirty="0">
                <a:solidFill>
                  <a:prstClr val="white"/>
                </a:solidFill>
                <a:latin typeface="Arial-Rounded"/>
                <a:ea typeface="Arial-Rounded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/>
                <a:ea typeface="Arial-Rounded"/>
              </a:rPr>
              <a:t>đọc</a:t>
            </a:r>
            <a:r>
              <a:rPr lang="en-US" sz="3200" b="1" dirty="0">
                <a:solidFill>
                  <a:prstClr val="white"/>
                </a:solidFill>
                <a:latin typeface="Arial-Rounded"/>
                <a:ea typeface="Arial-Rounded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/>
                <a:ea typeface="Arial-Rounded"/>
              </a:rPr>
              <a:t>lại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80429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178B17-0347-413B-A63D-7D284C23EBAE}"/>
              </a:ext>
            </a:extLst>
          </p:cNvPr>
          <p:cNvSpPr txBox="1"/>
          <p:nvPr/>
        </p:nvSpPr>
        <p:spPr>
          <a:xfrm>
            <a:off x="3762057" y="1425413"/>
            <a:ext cx="50390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LUYỆN TẬP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9746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56859" y="393291"/>
            <a:ext cx="3731636" cy="1182971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87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17479D"/>
                  </a:solidFill>
                  <a:latin typeface="+mj-lt"/>
                </a:rPr>
                <a:t>Luyện</a:t>
              </a:r>
              <a:r>
                <a:rPr lang="en-US" sz="2800" b="1" dirty="0">
                  <a:solidFill>
                    <a:srgbClr val="17479D"/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rgbClr val="17479D"/>
                  </a:solidFill>
                  <a:latin typeface="+mj-lt"/>
                </a:rPr>
                <a:t>tập</a:t>
              </a:r>
              <a:r>
                <a:rPr lang="en-US" sz="2800" b="1" dirty="0">
                  <a:solidFill>
                    <a:srgbClr val="17479D"/>
                  </a:solidFill>
                  <a:latin typeface="+mj-lt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056775" y="1576262"/>
            <a:ext cx="102552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1. </a:t>
            </a:r>
            <a:r>
              <a:rPr lang="en-US" sz="2800" dirty="0" err="1">
                <a:latin typeface="+mj-lt"/>
              </a:rPr>
              <a:t>Từ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ngữ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chỉ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động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của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bố</a:t>
            </a:r>
            <a:r>
              <a:rPr lang="en-US" sz="2800" dirty="0">
                <a:latin typeface="+mj-lt"/>
              </a:rPr>
              <a:t>? </a:t>
            </a:r>
            <a:r>
              <a:rPr lang="en-US" sz="2800" dirty="0" err="1">
                <a:latin typeface="+mj-lt"/>
              </a:rPr>
              <a:t>Từ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ngữ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chỉ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động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của</a:t>
            </a:r>
            <a:r>
              <a:rPr lang="en-US" sz="2800" dirty="0">
                <a:latin typeface="+mj-lt"/>
              </a:rPr>
              <a:t> con?</a:t>
            </a:r>
            <a:endParaRPr lang="vi-VN" sz="2800" dirty="0"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8F5B7B-B24F-46F6-B34C-65F63C7DC780}"/>
              </a:ext>
            </a:extLst>
          </p:cNvPr>
          <p:cNvSpPr txBox="1"/>
          <p:nvPr/>
        </p:nvSpPr>
        <p:spPr>
          <a:xfrm>
            <a:off x="1082517" y="4848626"/>
            <a:ext cx="102552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2. </a:t>
            </a:r>
            <a:r>
              <a:rPr lang="en-US" sz="2800" dirty="0" err="1">
                <a:latin typeface="+mj-lt"/>
              </a:rPr>
              <a:t>Thay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bạn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nhỏ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nói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tình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cảm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đối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bố</a:t>
            </a:r>
            <a:r>
              <a:rPr lang="en-US" sz="2800" dirty="0">
                <a:latin typeface="+mj-lt"/>
              </a:rPr>
              <a:t>.</a:t>
            </a:r>
            <a:endParaRPr lang="vi-VN" sz="2800" dirty="0">
              <a:latin typeface="+mj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5DD3F4-27E8-4A06-8505-002996736AF1}"/>
              </a:ext>
            </a:extLst>
          </p:cNvPr>
          <p:cNvGrpSpPr/>
          <p:nvPr/>
        </p:nvGrpSpPr>
        <p:grpSpPr>
          <a:xfrm>
            <a:off x="3456098" y="2936270"/>
            <a:ext cx="5500942" cy="1674209"/>
            <a:chOff x="1282843" y="2048222"/>
            <a:chExt cx="4125706" cy="125565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D9DF010-8657-4BDB-9FA5-C49EFFC86EE5}"/>
                </a:ext>
              </a:extLst>
            </p:cNvPr>
            <p:cNvGrpSpPr/>
            <p:nvPr/>
          </p:nvGrpSpPr>
          <p:grpSpPr>
            <a:xfrm>
              <a:off x="2962973" y="2048222"/>
              <a:ext cx="770796" cy="422206"/>
              <a:chOff x="2422730" y="2381605"/>
              <a:chExt cx="770796" cy="422206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A9CAF4EE-8531-46A6-91D6-B07A16050743}"/>
                  </a:ext>
                </a:extLst>
              </p:cNvPr>
              <p:cNvSpPr/>
              <p:nvPr/>
            </p:nvSpPr>
            <p:spPr>
              <a:xfrm>
                <a:off x="2422730" y="2381605"/>
                <a:ext cx="770796" cy="42220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latin typeface="+mj-lt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FF5C474-8DD4-483C-BBCE-6F999D02A82D}"/>
                  </a:ext>
                </a:extLst>
              </p:cNvPr>
              <p:cNvSpPr txBox="1"/>
              <p:nvPr/>
            </p:nvSpPr>
            <p:spPr>
              <a:xfrm>
                <a:off x="2591602" y="2405768"/>
                <a:ext cx="433052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err="1">
                    <a:latin typeface="+mj-lt"/>
                  </a:rPr>
                  <a:t>bố</a:t>
                </a:r>
                <a:endParaRPr lang="en-US" sz="2800" dirty="0">
                  <a:latin typeface="+mj-lt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DD50BE8-1BB5-4FEE-8AF7-CCF10F6CD70C}"/>
                </a:ext>
              </a:extLst>
            </p:cNvPr>
            <p:cNvGrpSpPr/>
            <p:nvPr/>
          </p:nvGrpSpPr>
          <p:grpSpPr>
            <a:xfrm>
              <a:off x="2962973" y="2865310"/>
              <a:ext cx="770796" cy="422206"/>
              <a:chOff x="2422730" y="2381605"/>
              <a:chExt cx="770796" cy="422206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FD5B424-B5DF-46F6-8B42-6702B9006264}"/>
                  </a:ext>
                </a:extLst>
              </p:cNvPr>
              <p:cNvSpPr/>
              <p:nvPr/>
            </p:nvSpPr>
            <p:spPr>
              <a:xfrm>
                <a:off x="2422730" y="2381605"/>
                <a:ext cx="770796" cy="42220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latin typeface="+mj-lt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E2F8F1D-7C94-4D04-AC80-A18FAF085365}"/>
                  </a:ext>
                </a:extLst>
              </p:cNvPr>
              <p:cNvSpPr txBox="1"/>
              <p:nvPr/>
            </p:nvSpPr>
            <p:spPr>
              <a:xfrm>
                <a:off x="2535097" y="2405768"/>
                <a:ext cx="546063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latin typeface="+mj-lt"/>
                  </a:rPr>
                  <a:t>con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D0EED38-6F07-4D69-984A-836DC3A93D84}"/>
                </a:ext>
              </a:extLst>
            </p:cNvPr>
            <p:cNvGrpSpPr/>
            <p:nvPr/>
          </p:nvGrpSpPr>
          <p:grpSpPr>
            <a:xfrm>
              <a:off x="1282843" y="2080114"/>
              <a:ext cx="1118831" cy="428978"/>
              <a:chOff x="619482" y="2057958"/>
              <a:chExt cx="1118831" cy="428978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9465F855-C7D7-4551-AC91-E12C66220512}"/>
                  </a:ext>
                </a:extLst>
              </p:cNvPr>
              <p:cNvSpPr/>
              <p:nvPr/>
            </p:nvSpPr>
            <p:spPr>
              <a:xfrm>
                <a:off x="619482" y="2057958"/>
                <a:ext cx="1118831" cy="4289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25A9E0F-43E3-443E-9C0B-E30A9E841CC0}"/>
                  </a:ext>
                </a:extLst>
              </p:cNvPr>
              <p:cNvSpPr txBox="1"/>
              <p:nvPr/>
            </p:nvSpPr>
            <p:spPr>
              <a:xfrm>
                <a:off x="679840" y="2087781"/>
                <a:ext cx="998110" cy="39241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err="1">
                    <a:latin typeface="+mj-lt"/>
                  </a:rPr>
                  <a:t>giữ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đảo</a:t>
                </a:r>
                <a:endParaRPr lang="en-US" sz="2800" dirty="0">
                  <a:latin typeface="+mj-lt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A42CAE4-1D86-4BAB-9E2A-1DA3A968A980}"/>
                </a:ext>
              </a:extLst>
            </p:cNvPr>
            <p:cNvGrpSpPr/>
            <p:nvPr/>
          </p:nvGrpSpPr>
          <p:grpSpPr>
            <a:xfrm>
              <a:off x="1282843" y="2874901"/>
              <a:ext cx="1118831" cy="428978"/>
              <a:chOff x="619482" y="2057958"/>
              <a:chExt cx="1118831" cy="428978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D5ACBE7A-3011-4E90-9D2B-4BB3E5DAA67F}"/>
                  </a:ext>
                </a:extLst>
              </p:cNvPr>
              <p:cNvSpPr/>
              <p:nvPr/>
            </p:nvSpPr>
            <p:spPr>
              <a:xfrm>
                <a:off x="619482" y="2057958"/>
                <a:ext cx="1118831" cy="4289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8F04C37-464F-4387-A3CA-EACB925AF556}"/>
                  </a:ext>
                </a:extLst>
              </p:cNvPr>
              <p:cNvSpPr txBox="1"/>
              <p:nvPr/>
            </p:nvSpPr>
            <p:spPr>
              <a:xfrm>
                <a:off x="713505" y="2087781"/>
                <a:ext cx="930784" cy="39241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err="1">
                    <a:latin typeface="+mj-lt"/>
                  </a:rPr>
                  <a:t>viết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thư</a:t>
                </a:r>
                <a:endParaRPr lang="en-US" sz="2800" dirty="0">
                  <a:latin typeface="+mj-lt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C0FACCF-297F-43FA-AF1E-C26E744F62EC}"/>
                </a:ext>
              </a:extLst>
            </p:cNvPr>
            <p:cNvGrpSpPr/>
            <p:nvPr/>
          </p:nvGrpSpPr>
          <p:grpSpPr>
            <a:xfrm>
              <a:off x="4289718" y="2072385"/>
              <a:ext cx="1118831" cy="428978"/>
              <a:chOff x="619482" y="2057958"/>
              <a:chExt cx="1118831" cy="428978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E800B365-23A5-4AB7-8CAF-69E1D1E3C24F}"/>
                  </a:ext>
                </a:extLst>
              </p:cNvPr>
              <p:cNvSpPr/>
              <p:nvPr/>
            </p:nvSpPr>
            <p:spPr>
              <a:xfrm>
                <a:off x="619482" y="2057958"/>
                <a:ext cx="1118831" cy="4289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1CC06BE-02EB-405C-BE18-50EBA9EC7960}"/>
                  </a:ext>
                </a:extLst>
              </p:cNvPr>
              <p:cNvSpPr txBox="1"/>
              <p:nvPr/>
            </p:nvSpPr>
            <p:spPr>
              <a:xfrm>
                <a:off x="725528" y="2087781"/>
                <a:ext cx="906739" cy="39241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err="1">
                    <a:latin typeface="+mj-lt"/>
                  </a:rPr>
                  <a:t>gửi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thư</a:t>
                </a:r>
                <a:endParaRPr lang="en-US" sz="2800" dirty="0">
                  <a:latin typeface="+mj-lt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A0DFFAA-81ED-40F9-BFBE-896AF6076451}"/>
                </a:ext>
              </a:extLst>
            </p:cNvPr>
            <p:cNvGrpSpPr/>
            <p:nvPr/>
          </p:nvGrpSpPr>
          <p:grpSpPr>
            <a:xfrm>
              <a:off x="4289716" y="2873117"/>
              <a:ext cx="1118831" cy="428978"/>
              <a:chOff x="619482" y="2057958"/>
              <a:chExt cx="1118831" cy="428978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41A40A9B-3947-4AF2-B0F2-9189218F1641}"/>
                  </a:ext>
                </a:extLst>
              </p:cNvPr>
              <p:cNvSpPr/>
              <p:nvPr/>
            </p:nvSpPr>
            <p:spPr>
              <a:xfrm>
                <a:off x="619482" y="2057958"/>
                <a:ext cx="1118831" cy="4289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74C3A19-6CEA-403B-BE7D-CF43448EDAB2}"/>
                  </a:ext>
                </a:extLst>
              </p:cNvPr>
              <p:cNvSpPr txBox="1"/>
              <p:nvPr/>
            </p:nvSpPr>
            <p:spPr>
              <a:xfrm>
                <a:off x="727932" y="2087781"/>
                <a:ext cx="901930" cy="39241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err="1">
                    <a:latin typeface="+mj-lt"/>
                  </a:rPr>
                  <a:t>giữ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trời</a:t>
                </a:r>
                <a:endParaRPr lang="en-US" sz="2800" dirty="0">
                  <a:latin typeface="+mj-lt"/>
                </a:endParaRPr>
              </a:p>
            </p:txBody>
          </p:sp>
        </p:grpSp>
      </p:grp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7ECEA62-4995-4B89-B86A-44B65B4BCD86}"/>
              </a:ext>
            </a:extLst>
          </p:cNvPr>
          <p:cNvCxnSpPr>
            <a:stCxn id="30" idx="2"/>
            <a:endCxn id="36" idx="3"/>
          </p:cNvCxnSpPr>
          <p:nvPr/>
        </p:nvCxnSpPr>
        <p:spPr>
          <a:xfrm flipH="1">
            <a:off x="4947873" y="3217742"/>
            <a:ext cx="748399" cy="470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411F87F-FF29-49D5-8AA9-E493E6C4D377}"/>
              </a:ext>
            </a:extLst>
          </p:cNvPr>
          <p:cNvCxnSpPr>
            <a:cxnSpLocks/>
            <a:stCxn id="30" idx="6"/>
            <a:endCxn id="56" idx="1"/>
          </p:cNvCxnSpPr>
          <p:nvPr/>
        </p:nvCxnSpPr>
        <p:spPr>
          <a:xfrm>
            <a:off x="6723999" y="3217742"/>
            <a:ext cx="741263" cy="11043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20E1D30-1B0A-47DA-96F8-8C0D725F9E53}"/>
              </a:ext>
            </a:extLst>
          </p:cNvPr>
          <p:cNvCxnSpPr/>
          <p:nvPr/>
        </p:nvCxnSpPr>
        <p:spPr>
          <a:xfrm flipH="1">
            <a:off x="4940737" y="4343572"/>
            <a:ext cx="748399" cy="47037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890DD03-2E4B-4F32-B626-7A538A421A12}"/>
              </a:ext>
            </a:extLst>
          </p:cNvPr>
          <p:cNvCxnSpPr>
            <a:cxnSpLocks/>
            <a:stCxn id="34" idx="6"/>
            <a:endCxn id="43" idx="1"/>
          </p:cNvCxnSpPr>
          <p:nvPr/>
        </p:nvCxnSpPr>
        <p:spPr>
          <a:xfrm flipV="1">
            <a:off x="6724000" y="3254474"/>
            <a:ext cx="741265" cy="1052719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25911" y="5528180"/>
            <a:ext cx="108990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C00000"/>
                </a:solidFill>
                <a:latin typeface="+mj-lt"/>
              </a:rPr>
              <a:t>Bố ơi, con cảm ơn bố và các chú bộ đội đã ngày </a:t>
            </a:r>
            <a:r>
              <a:rPr lang="vi-VN" sz="2600" smtClean="0">
                <a:solidFill>
                  <a:srgbClr val="C00000"/>
                </a:solidFill>
                <a:latin typeface="+mj-lt"/>
              </a:rPr>
              <a:t>đ</a:t>
            </a:r>
            <a:r>
              <a:rPr lang="en-US" sz="2600" smtClean="0">
                <a:solidFill>
                  <a:srgbClr val="C00000"/>
                </a:solidFill>
                <a:latin typeface="+mj-lt"/>
              </a:rPr>
              <a:t>êm</a:t>
            </a:r>
            <a:r>
              <a:rPr lang="vi-VN" sz="260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2600">
                <a:solidFill>
                  <a:srgbClr val="C00000"/>
                </a:solidFill>
                <a:latin typeface="+mj-lt"/>
              </a:rPr>
              <a:t>canh gác, bảo vệ vùng trời, vùng biển quê hương, cho chúng con một cuộc sống ấm no hạnh phúc.</a:t>
            </a:r>
            <a:endParaRPr lang="en-US" sz="2600">
              <a:solidFill>
                <a:srgbClr val="C0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69595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9" grpId="0" build="p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321</Words>
  <Application>Microsoft Office PowerPoint</Application>
  <PresentationFormat>Widescreen</PresentationFormat>
  <Paragraphs>55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Microsoft YaHei</vt:lpstr>
      <vt:lpstr>Arial</vt:lpstr>
      <vt:lpstr>Arial-Rounded</vt:lpstr>
      <vt:lpstr>Calibri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23</cp:revision>
  <dcterms:created xsi:type="dcterms:W3CDTF">2021-07-20T01:55:21Z</dcterms:created>
  <dcterms:modified xsi:type="dcterms:W3CDTF">2025-04-23T01:29:35Z</dcterms:modified>
</cp:coreProperties>
</file>