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8" r:id="rId3"/>
    <p:sldId id="413" r:id="rId4"/>
    <p:sldId id="404" r:id="rId5"/>
    <p:sldId id="323" r:id="rId6"/>
    <p:sldId id="358" r:id="rId7"/>
    <p:sldId id="405" r:id="rId8"/>
    <p:sldId id="406" r:id="rId9"/>
    <p:sldId id="412" r:id="rId10"/>
    <p:sldId id="324" r:id="rId11"/>
    <p:sldId id="39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DC209-EB96-4217-90B9-82AB97621512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05DC9-A1C0-4FD6-A023-7D7A8893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1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01881" y="319890"/>
            <a:ext cx="11827822" cy="634216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5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2598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5359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42504" y="249382"/>
            <a:ext cx="11780322" cy="649580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834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7371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3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6407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25630" y="284678"/>
            <a:ext cx="11768447" cy="6288644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293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315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6803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58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1082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EB048-19DE-4C3A-A91B-A8CB2BCD72C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29790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7.gi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4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0A001-5C73-4CE1-A481-E0E19B1D57F0}"/>
              </a:ext>
            </a:extLst>
          </p:cNvPr>
          <p:cNvSpPr txBox="1"/>
          <p:nvPr/>
        </p:nvSpPr>
        <p:spPr>
          <a:xfrm>
            <a:off x="3040911" y="223284"/>
            <a:ext cx="97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Thứ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ngày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tháng</a:t>
            </a:r>
            <a:r>
              <a:rPr lang="en-US" sz="4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14351" y="393291"/>
            <a:ext cx="4074144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01261" y="1449573"/>
            <a:ext cx="10269415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800" dirty="0" err="1">
                <a:latin typeface="+mj-lt"/>
              </a:rPr>
              <a:t>Tìm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dùng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dấu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chấm</a:t>
            </a:r>
            <a:r>
              <a:rPr lang="en-US" sz="2800" i="1" dirty="0">
                <a:latin typeface="+mj-lt"/>
              </a:rPr>
              <a:t> than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? (</a:t>
            </a:r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ý </a:t>
            </a:r>
            <a:r>
              <a:rPr lang="en-US" sz="2800" dirty="0" err="1">
                <a:latin typeface="+mj-lt"/>
              </a:rPr>
              <a:t>đúng</a:t>
            </a:r>
            <a:r>
              <a:rPr lang="en-US" sz="2800" dirty="0">
                <a:latin typeface="+mj-lt"/>
              </a:rPr>
              <a:t>)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Nêu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đề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nghị</a:t>
            </a:r>
            <a:endParaRPr lang="en-US" sz="2800" dirty="0">
              <a:latin typeface="+mj-lt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xúc</a:t>
            </a:r>
            <a:endParaRPr lang="en-US" sz="2800" dirty="0">
              <a:latin typeface="+mj-lt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hoạt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endParaRPr lang="en-US" sz="28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2B0D5-9C0E-4C58-9168-F0D6385FD4A4}"/>
              </a:ext>
            </a:extLst>
          </p:cNvPr>
          <p:cNvSpPr txBox="1"/>
          <p:nvPr/>
        </p:nvSpPr>
        <p:spPr>
          <a:xfrm>
            <a:off x="1430696" y="4576733"/>
            <a:ext cx="860702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cuốn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mọc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nhé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649201-AA92-4AF8-B709-5C4E5E88F8D6}"/>
              </a:ext>
            </a:extLst>
          </p:cNvPr>
          <p:cNvSpPr/>
          <p:nvPr/>
        </p:nvSpPr>
        <p:spPr>
          <a:xfrm>
            <a:off x="1301261" y="2916113"/>
            <a:ext cx="479817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pic>
        <p:nvPicPr>
          <p:cNvPr id="7" name="Picture 6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B383D6DB-1CAF-4ECD-9D81-2C47909D3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369" y="4844291"/>
            <a:ext cx="2002559" cy="1708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3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Arial-Rounded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1D767-0602-4E14-A9B9-D49D8C69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308" y="2116183"/>
            <a:ext cx="7637100" cy="391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7690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37787" y="335584"/>
            <a:ext cx="4916425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17479D"/>
                  </a:solidFill>
                  <a:latin typeface="+mj-lt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357963" y="1246171"/>
            <a:ext cx="990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Thấy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nằm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mặt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đất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1331526" y="2228414"/>
            <a:ext cx="988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Thấy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chiếc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nằm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trên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mặt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đã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cuốn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chiếc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rồi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đem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mọc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tiếp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1331526" y="3339315"/>
            <a:ext cx="10289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hướng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dẫn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trồng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1331526" y="4450216"/>
            <a:ext cx="990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hướng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dẫn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cuộn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chiếc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một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vòng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tròn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buộc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tựa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cọc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rồi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vùi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đầu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xuống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6F264C7-F4D1-4295-91A0-446ED8011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84" y="5313278"/>
            <a:ext cx="1907436" cy="1546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2066916" y="823013"/>
            <a:ext cx="815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+mj-lt"/>
              </a:rPr>
              <a:t>3</a:t>
            </a:r>
            <a:r>
              <a:rPr lang="vi-VN" sz="3200" b="1" dirty="0"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Vì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trồng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vậy</a:t>
            </a:r>
            <a:r>
              <a:rPr lang="en-US" sz="3200" dirty="0">
                <a:latin typeface="+mj-lt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6F20E-66F3-45A6-82C8-56B92893CF42}"/>
              </a:ext>
            </a:extLst>
          </p:cNvPr>
          <p:cNvSpPr txBox="1"/>
          <p:nvPr/>
        </p:nvSpPr>
        <p:spPr>
          <a:xfrm>
            <a:off x="2066916" y="1658730"/>
            <a:ext cx="8159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Bác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trồng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chiếc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rễ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đa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như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vậy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để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nó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mọc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cây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đa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vòng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lá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tròn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thiếu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nhi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chui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qua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chui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lại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err="1">
                <a:solidFill>
                  <a:srgbClr val="C00000"/>
                </a:solidFill>
                <a:latin typeface="+mj-lt"/>
              </a:rPr>
              <a:t>vòng</a:t>
            </a:r>
            <a:r>
              <a:rPr lang="en-US" sz="320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smtClean="0">
                <a:solidFill>
                  <a:srgbClr val="C00000"/>
                </a:solidFill>
                <a:latin typeface="+mj-lt"/>
              </a:rPr>
              <a:t>lá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ấy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vào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thăm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vườn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Bác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.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56876-4358-4653-9ED5-D98E09EF4339}"/>
              </a:ext>
            </a:extLst>
          </p:cNvPr>
          <p:cNvSpPr txBox="1"/>
          <p:nvPr/>
        </p:nvSpPr>
        <p:spPr>
          <a:xfrm>
            <a:off x="2066916" y="3971776"/>
            <a:ext cx="8159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+mj-lt"/>
              </a:rPr>
              <a:t>4</a:t>
            </a:r>
            <a:r>
              <a:rPr lang="vi-VN" sz="3200" b="1" dirty="0">
                <a:latin typeface="+mj-lt"/>
              </a:rPr>
              <a:t>. </a:t>
            </a:r>
            <a:r>
              <a:rPr lang="en-US" sz="3200" dirty="0">
                <a:latin typeface="+mj-lt"/>
              </a:rPr>
              <a:t>Qua </a:t>
            </a:r>
            <a:r>
              <a:rPr lang="en-US" sz="3200" dirty="0" err="1">
                <a:latin typeface="+mj-lt"/>
              </a:rPr>
              <a:t>bài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đọc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tình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cảm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Hồ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thiếu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en-US" sz="3200" dirty="0">
                <a:latin typeface="+mj-lt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00D77A-7EFD-4289-A020-F9710197AC74}"/>
              </a:ext>
            </a:extLst>
          </p:cNvPr>
          <p:cNvSpPr txBox="1"/>
          <p:nvPr/>
        </p:nvSpPr>
        <p:spPr>
          <a:xfrm>
            <a:off x="2016116" y="5124005"/>
            <a:ext cx="8159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Qua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đọc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, ta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thấy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Bác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rất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yêu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thương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cháu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thiếu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niên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nhi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</a:rPr>
              <a:t>đồng</a:t>
            </a:r>
            <a:r>
              <a:rPr lang="en-US" sz="3200" dirty="0">
                <a:solidFill>
                  <a:srgbClr val="C00000"/>
                </a:solidFill>
                <a:latin typeface="+mj-lt"/>
              </a:rPr>
              <a:t>.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DBE5088-0AF9-4604-BDE6-594E0791E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84" y="5313278"/>
            <a:ext cx="1907436" cy="1546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nhé</a:t>
            </a:r>
            <a:r>
              <a:rPr lang="en-US" sz="2800" dirty="0">
                <a:latin typeface="+mj-lt"/>
              </a:rPr>
              <a:t>!</a:t>
            </a:r>
          </a:p>
          <a:p>
            <a:pPr indent="274320" algn="just"/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bảo</a:t>
            </a:r>
            <a:r>
              <a:rPr lang="en-US" sz="2800" dirty="0">
                <a:latin typeface="+mj-lt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78808" y="136479"/>
            <a:ext cx="231209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LUYỆN ĐỌC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1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qua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Lúc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89074" y="66094"/>
            <a:ext cx="362679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LUYỆN ĐỌC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buộc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mắc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Thưa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ạ?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cười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2961167"/>
            <a:ext cx="4613753" cy="3155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4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375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53310" y="771412"/>
            <a:ext cx="4047079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44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44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83322" y="1784621"/>
            <a:ext cx="9530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Chọn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từ</a:t>
            </a:r>
            <a:r>
              <a:rPr lang="en-US" sz="3200" dirty="0">
                <a:latin typeface="+mj-lt"/>
              </a:rPr>
              <a:t> </a:t>
            </a:r>
            <a:r>
              <a:rPr lang="en-US" sz="3200" i="1" dirty="0">
                <a:latin typeface="+mj-lt"/>
              </a:rPr>
              <a:t>(</a:t>
            </a:r>
            <a:r>
              <a:rPr lang="en-US" sz="3200" i="1" dirty="0" err="1">
                <a:latin typeface="+mj-lt"/>
              </a:rPr>
              <a:t>cuốn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vùi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xới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trồng</a:t>
            </a:r>
            <a:r>
              <a:rPr lang="en-US" sz="3200" i="1" dirty="0">
                <a:latin typeface="+mj-lt"/>
              </a:rPr>
              <a:t>) </a:t>
            </a:r>
            <a:r>
              <a:rPr lang="en-US" sz="3200" dirty="0" err="1">
                <a:latin typeface="+mj-lt"/>
              </a:rPr>
              <a:t>phù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hợp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mỗi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chỗ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trống</a:t>
            </a:r>
            <a:r>
              <a:rPr lang="en-US" sz="3200" dirty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4D3AF6-2DC9-4A35-A6A2-66C7001FA902}"/>
              </a:ext>
            </a:extLst>
          </p:cNvPr>
          <p:cNvSpPr txBox="1"/>
          <p:nvPr/>
        </p:nvSpPr>
        <p:spPr>
          <a:xfrm>
            <a:off x="1383323" y="3047247"/>
            <a:ext cx="9530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buAutoNum type="alphaLcPeriod"/>
            </a:pP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rồi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mọc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tiếp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nhé</a:t>
            </a:r>
            <a:r>
              <a:rPr lang="en-US" sz="3200" dirty="0">
                <a:latin typeface="+mj-lt"/>
              </a:rPr>
              <a:t>!</a:t>
            </a:r>
          </a:p>
          <a:p>
            <a:pPr marL="457189" indent="-457189" algn="just">
              <a:buAutoNum type="alphaLcPeriod"/>
            </a:pP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đất</a:t>
            </a:r>
            <a:r>
              <a:rPr lang="en-US" sz="3200" dirty="0">
                <a:latin typeface="+mj-lt"/>
              </a:rPr>
              <a:t>, (…)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xuống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4944C6-CA03-4A45-9C9F-E8115B5929FB}"/>
              </a:ext>
            </a:extLst>
          </p:cNvPr>
          <p:cNvSpPr txBox="1"/>
          <p:nvPr/>
        </p:nvSpPr>
        <p:spPr>
          <a:xfrm>
            <a:off x="1383323" y="4255720"/>
            <a:ext cx="9839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a.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cuốn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này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lại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rồi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mọc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tiếp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nhé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!</a:t>
            </a:r>
          </a:p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b.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xới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,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vùi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chiếc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xuống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7" grpId="0" uiExpand="1" build="p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596</Words>
  <Application>Microsoft Office PowerPoint</Application>
  <PresentationFormat>Widescreen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Microsoft YaHei</vt:lpstr>
      <vt:lpstr>Arial</vt:lpstr>
      <vt:lpstr>Arial-Rounded</vt:lpstr>
      <vt:lpstr>Calibri</vt:lpstr>
      <vt:lpstr>Kalam</vt:lpstr>
      <vt:lpstr>Montserrat</vt:lpstr>
      <vt:lpstr>Times New Roman</vt:lpstr>
      <vt:lpstr>Verdana</vt:lpstr>
      <vt:lpstr>Wingdings</vt:lpstr>
      <vt:lpstr>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28</cp:revision>
  <dcterms:created xsi:type="dcterms:W3CDTF">2021-07-20T01:55:21Z</dcterms:created>
  <dcterms:modified xsi:type="dcterms:W3CDTF">2025-04-23T02:29:12Z</dcterms:modified>
</cp:coreProperties>
</file>