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4" r:id="rId3"/>
    <p:sldId id="316" r:id="rId4"/>
    <p:sldId id="319" r:id="rId5"/>
    <p:sldId id="408" r:id="rId6"/>
    <p:sldId id="356" r:id="rId7"/>
    <p:sldId id="405" r:id="rId8"/>
    <p:sldId id="406" r:id="rId9"/>
    <p:sldId id="289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139" autoAdjust="0"/>
  </p:normalViewPr>
  <p:slideViewPr>
    <p:cSldViewPr snapToGrid="0">
      <p:cViewPr varScale="1">
        <p:scale>
          <a:sx n="62" d="100"/>
          <a:sy n="62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77DF-E07D-4E47-899F-52D08685244C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B111-FB5C-4FA2-B644-AF3A885D4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796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86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18" Type="http://schemas.microsoft.com/office/2007/relationships/hdphoto" Target="../media/hdphoto13.wdp"/><Relationship Id="rId26" Type="http://schemas.microsoft.com/office/2007/relationships/hdphoto" Target="../media/hdphoto16.wdp"/><Relationship Id="rId3" Type="http://schemas.openxmlformats.org/officeDocument/2006/relationships/image" Target="../media/image22.png"/><Relationship Id="rId21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33" Type="http://schemas.microsoft.com/office/2007/relationships/hdphoto" Target="../media/hdphoto19.wdp"/><Relationship Id="rId2" Type="http://schemas.openxmlformats.org/officeDocument/2006/relationships/image" Target="../media/image21.gif"/><Relationship Id="rId16" Type="http://schemas.microsoft.com/office/2007/relationships/hdphoto" Target="../media/hdphoto12.wdp"/><Relationship Id="rId20" Type="http://schemas.openxmlformats.org/officeDocument/2006/relationships/image" Target="../media/image32.gif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6.gif"/><Relationship Id="rId24" Type="http://schemas.microsoft.com/office/2007/relationships/hdphoto" Target="../media/hdphoto15.wdp"/><Relationship Id="rId32" Type="http://schemas.openxmlformats.org/officeDocument/2006/relationships/image" Target="../media/image39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31.png"/><Relationship Id="rId31" Type="http://schemas.openxmlformats.org/officeDocument/2006/relationships/image" Target="../media/image38.gif"/><Relationship Id="rId4" Type="http://schemas.microsoft.com/office/2007/relationships/hdphoto" Target="../media/hdphoto7.wdp"/><Relationship Id="rId9" Type="http://schemas.openxmlformats.org/officeDocument/2006/relationships/image" Target="../media/image25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36.png"/><Relationship Id="rId30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0" y="50712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20342" y="763091"/>
            <a:ext cx="2629265" cy="751658"/>
            <a:chOff x="328799" y="615891"/>
            <a:chExt cx="1971949" cy="5637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9607" y="348927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7726" y="1382469"/>
            <a:ext cx="787459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ai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2 </a:t>
            </a:r>
            <a:r>
              <a:rPr lang="en-US" sz="3200" dirty="0" err="1">
                <a:latin typeface="+mj-lt"/>
              </a:rPr>
              <a:t>bức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tranh</a:t>
            </a:r>
            <a:r>
              <a:rPr lang="en-US" sz="3200" dirty="0">
                <a:latin typeface="+mj-lt"/>
              </a:rPr>
              <a:t>? </a:t>
            </a:r>
            <a:r>
              <a:rPr lang="en-US" sz="3200" dirty="0" err="1">
                <a:latin typeface="+mj-lt"/>
              </a:rPr>
              <a:t>Họ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7" y="1512080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004" y="2421140"/>
            <a:ext cx="8364866" cy="3865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389592" y="1374090"/>
            <a:ext cx="48810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che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cũng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nghe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ơi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.</a:t>
            </a:r>
          </a:p>
          <a:p>
            <a:pPr lvl="4" algn="just"/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Xuân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Quỳnh</a:t>
            </a:r>
            <a:r>
              <a:rPr lang="en-US" sz="3200" dirty="0">
                <a:latin typeface="+mj-lt"/>
              </a:rPr>
              <a:t>)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53701" y="757581"/>
            <a:ext cx="5029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Bây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(…)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con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Nhưng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thì</a:t>
            </a:r>
            <a:r>
              <a:rPr lang="en-US" sz="3200" dirty="0">
                <a:latin typeface="+mj-lt"/>
              </a:rPr>
              <a:t> to </a:t>
            </a:r>
            <a:r>
              <a:rPr lang="en-US" sz="3200" dirty="0" err="1">
                <a:latin typeface="+mj-lt"/>
              </a:rPr>
              <a:t>quá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héo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Đường</a:t>
            </a:r>
            <a:r>
              <a:rPr lang="en-US" sz="3200" dirty="0">
                <a:latin typeface="+mj-lt"/>
              </a:rPr>
              <a:t> ra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xôi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Hẳn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lòng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59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33298" y="595061"/>
            <a:ext cx="235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4" grpId="0" animBg="1"/>
      <p:bldP spid="5" grpId="0" build="p"/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0" y="375135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170503" y="31010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CE2C7A-9154-4F68-8F38-71BDBD742A47}"/>
              </a:ext>
            </a:extLst>
          </p:cNvPr>
          <p:cNvGrpSpPr/>
          <p:nvPr/>
        </p:nvGrpSpPr>
        <p:grpSpPr>
          <a:xfrm>
            <a:off x="6535252" y="3787019"/>
            <a:ext cx="673694" cy="923330"/>
            <a:chOff x="3356556" y="3068158"/>
            <a:chExt cx="374946" cy="3521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182744-A368-4ED6-9236-8A8615447DB1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6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76BC1-3EF0-4D69-81B6-B6F73F056909}"/>
                </a:ext>
              </a:extLst>
            </p:cNvPr>
            <p:cNvSpPr/>
            <p:nvPr/>
          </p:nvSpPr>
          <p:spPr>
            <a:xfrm rot="21163024">
              <a:off x="3356556" y="3068158"/>
              <a:ext cx="374946" cy="352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5</a:t>
              </a:r>
              <a:endParaRPr kumimoji="0" lang="en-VN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91" y="924752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0" y="2205201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6" y="4603893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1F4A42-D533-4CA5-8795-5EF6D321B5FD}"/>
              </a:ext>
            </a:extLst>
          </p:cNvPr>
          <p:cNvGrpSpPr/>
          <p:nvPr/>
        </p:nvGrpSpPr>
        <p:grpSpPr>
          <a:xfrm>
            <a:off x="6694636" y="1336765"/>
            <a:ext cx="570116" cy="827508"/>
            <a:chOff x="3434169" y="3069755"/>
            <a:chExt cx="290404" cy="33323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6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69755"/>
              <a:ext cx="219285" cy="333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17B2DE8-64DA-4B31-856B-A77470E246A5}"/>
              </a:ext>
            </a:extLst>
          </p:cNvPr>
          <p:cNvSpPr/>
          <p:nvPr/>
        </p:nvSpPr>
        <p:spPr>
          <a:xfrm>
            <a:off x="106878" y="5763236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637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15669" y="243043"/>
            <a:ext cx="274854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GIẢI NGHĨA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27464" y="343793"/>
            <a:ext cx="776411" cy="700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21036" y="2164916"/>
            <a:ext cx="3292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H</a:t>
            </a:r>
            <a:r>
              <a:rPr lang="en-US" sz="3200" smtClean="0">
                <a:latin typeface="+mj-lt"/>
              </a:rPr>
              <a:t>òm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4786852" y="25296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6706044" y="2168058"/>
            <a:ext cx="4787264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thùng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03" y="3280538"/>
            <a:ext cx="3795909" cy="253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1" y="3179554"/>
            <a:ext cx="3650187" cy="273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60"/>
            <a:ext cx="2571490" cy="10772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248807" y="56765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theo</a:t>
            </a:r>
            <a:r>
              <a:rPr lang="en-US" sz="3200" b="1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956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60"/>
            <a:ext cx="2571490" cy="10772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33298" y="840140"/>
            <a:ext cx="235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toàn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280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513</Words>
  <Application>Microsoft Office PowerPoint</Application>
  <PresentationFormat>Widescreen</PresentationFormat>
  <Paragraphs>112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2021-07-20T01:55:21Z</dcterms:created>
  <dcterms:modified xsi:type="dcterms:W3CDTF">2025-04-23T01:28:48Z</dcterms:modified>
</cp:coreProperties>
</file>