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7" r:id="rId3"/>
  </p:sldMasterIdLst>
  <p:notesMasterIdLst>
    <p:notesMasterId r:id="rId20"/>
  </p:notesMasterIdLst>
  <p:sldIdLst>
    <p:sldId id="354" r:id="rId4"/>
    <p:sldId id="258" r:id="rId5"/>
    <p:sldId id="316" r:id="rId6"/>
    <p:sldId id="318" r:id="rId7"/>
    <p:sldId id="401" r:id="rId8"/>
    <p:sldId id="398" r:id="rId9"/>
    <p:sldId id="2007577100" r:id="rId10"/>
    <p:sldId id="2007577101" r:id="rId11"/>
    <p:sldId id="2007577096" r:id="rId12"/>
    <p:sldId id="356" r:id="rId13"/>
    <p:sldId id="320" r:id="rId14"/>
    <p:sldId id="2007577097" r:id="rId15"/>
    <p:sldId id="2007577098" r:id="rId16"/>
    <p:sldId id="404" r:id="rId17"/>
    <p:sldId id="405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FD7E0-CFF5-4E87-BE9F-D0BA8A79F57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EA756-5D14-49C3-BFAC-6D0CC2345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quyền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thuộc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về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FB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Hương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1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Thảo</a:t>
            </a:r>
            <a:r>
              <a:rPr lang="en-US" sz="1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https://www.facebook.com/huongthaoGADT/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6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01881" y="319890"/>
            <a:ext cx="11827822" cy="634216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5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2598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05359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42504" y="249382"/>
            <a:ext cx="11780322" cy="64958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8834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7371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137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64079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25630" y="284678"/>
            <a:ext cx="11768447" cy="6288644"/>
          </a:xfrm>
          <a:prstGeom prst="roundRect">
            <a:avLst/>
          </a:pr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29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315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680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458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60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61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33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201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208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282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153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721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887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049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040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EB048-19DE-4C3A-A91B-A8CB2BCD72C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9790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9F876B-30D7-4432-891F-E6996375A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575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Design by: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2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microsoft.com/office/2007/relationships/hdphoto" Target="../media/hdphoto6.wdp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microsoft.com/office/2007/relationships/hdphoto" Target="../media/hdphoto4.wdp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6.png"/><Relationship Id="rId5" Type="http://schemas.openxmlformats.org/officeDocument/2006/relationships/tags" Target="../tags/tag12.xml"/><Relationship Id="rId10" Type="http://schemas.openxmlformats.org/officeDocument/2006/relationships/image" Target="../media/image25.png"/><Relationship Id="rId4" Type="http://schemas.openxmlformats.org/officeDocument/2006/relationships/tags" Target="../tags/tag11.xml"/><Relationship Id="rId9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3965441" y="507124"/>
            <a:ext cx="6209919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49017" y="1097474"/>
            <a:ext cx="744386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4115456" y="871802"/>
            <a:ext cx="3133148" cy="88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7030A0"/>
                </a:solidFill>
                <a:latin typeface="+mj-lt"/>
                <a:cs typeface="Arial"/>
                <a:sym typeface="Arial"/>
              </a:rPr>
              <a:t>Từ ngữ</a:t>
            </a:r>
            <a:endParaRPr lang="en-US" sz="4000" b="1" kern="0" dirty="0">
              <a:solidFill>
                <a:srgbClr val="7030A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2249891" y="1888532"/>
            <a:ext cx="3639054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hoang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2405937" y="2161390"/>
            <a:ext cx="299023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+mj-lt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2699048" y="2766775"/>
            <a:ext cx="2832816" cy="73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Hối</a:t>
            </a:r>
            <a:r>
              <a:rPr lang="en-US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hận</a:t>
            </a:r>
            <a:endParaRPr lang="vi-VN" sz="32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2400025" y="3008694"/>
            <a:ext cx="299023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2400" kern="0">
              <a:solidFill>
                <a:srgbClr val="BAE5E4"/>
              </a:solidFill>
              <a:latin typeface="+mj-lt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5046750" y="1909512"/>
            <a:ext cx="458980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: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không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5065056" y="2778774"/>
            <a:ext cx="5765240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: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lấy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làm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tiếc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cảm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day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dứt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khi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lỗi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lầm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của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3200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2050" name="Picture 2" descr="Hoang đảo png | PNGEgg">
            <a:extLst>
              <a:ext uri="{FF2B5EF4-FFF2-40B4-BE49-F238E27FC236}">
                <a16:creationId xmlns:a16="http://schemas.microsoft.com/office/drawing/2014/main" id="{67E2CEB6-77F4-4D42-8001-40304EC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100000" l="0" r="100000">
                        <a14:foregroundMark x1="6897" y1="75575" x2="89655" y2="87069"/>
                        <a14:foregroundMark x1="22989" y1="91379" x2="24713" y2="91092"/>
                        <a14:foregroundMark x1="33333" y1="92241" x2="59770" y2="88218"/>
                        <a14:foregroundMark x1="22126" y1="97989" x2="71552" y2="93678"/>
                        <a14:foregroundMark x1="15517" y1="87356" x2="4885" y2="73563"/>
                        <a14:foregroundMark x1="4023" y1="94253" x2="32184" y2="88218"/>
                        <a14:foregroundMark x1="6034" y1="96552" x2="33621" y2="94253"/>
                        <a14:foregroundMark x1="8046" y1="95402" x2="2011" y2="70115"/>
                        <a14:foregroundMark x1="2874" y1="69253" x2="2874" y2="59483"/>
                        <a14:foregroundMark x1="5172" y1="60345" x2="26149" y2="55747"/>
                        <a14:foregroundMark x1="29310" y1="85920" x2="56034" y2="87069"/>
                        <a14:foregroundMark x1="83908" y1="84770" x2="98276" y2="78161"/>
                        <a14:foregroundMark x1="75575" y1="56034" x2="99138" y2="66092"/>
                        <a14:foregroundMark x1="98276" y1="79598" x2="92816" y2="99138"/>
                        <a14:foregroundMark x1="96264" y1="97701" x2="88793" y2="98851"/>
                        <a14:foregroundMark x1="68391" y1="97989" x2="97701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7813963" y="4069737"/>
            <a:ext cx="3170712" cy="2570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826573" y="1237029"/>
            <a:ext cx="972096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48749" y="1176582"/>
            <a:ext cx="895762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Luyện</a:t>
            </a:r>
            <a:r>
              <a:rPr lang="en-US" sz="32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câu</a:t>
            </a:r>
            <a:r>
              <a:rPr lang="en-US" sz="3200" b="1" kern="0" dirty="0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C7D77">
                    <a:lumMod val="50000"/>
                  </a:srgbClr>
                </a:solidFill>
                <a:latin typeface="+mj-lt"/>
                <a:cs typeface="Arial"/>
                <a:sym typeface="Arial"/>
              </a:rPr>
              <a:t>dài</a:t>
            </a:r>
            <a:endParaRPr lang="en-US" sz="3200" b="1" kern="0" dirty="0">
              <a:solidFill>
                <a:srgbClr val="FC7D77">
                  <a:lumMod val="50000"/>
                </a:srgbClr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1878" y="2084022"/>
            <a:ext cx="10010898" cy="1468865"/>
            <a:chOff x="460224" y="1435196"/>
            <a:chExt cx="5996762" cy="110164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1101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  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Ngày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xưa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,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có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một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người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tên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là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Mai An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Tiêm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được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Vua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Hùng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yêu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mến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nhận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làm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con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nuôi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.</a:t>
              </a:r>
              <a:endParaRPr lang="vi-VN" sz="3200" kern="0" dirty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2400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DF054-DBE9-4EEF-A226-49F48BD38288}"/>
              </a:ext>
            </a:extLst>
          </p:cNvPr>
          <p:cNvCxnSpPr>
            <a:cxnSpLocks/>
          </p:cNvCxnSpPr>
          <p:nvPr/>
        </p:nvCxnSpPr>
        <p:spPr>
          <a:xfrm flipH="1">
            <a:off x="3352713" y="2265273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EF13BE-0B93-4287-8BF7-DE215ADA5809}"/>
              </a:ext>
            </a:extLst>
          </p:cNvPr>
          <p:cNvGrpSpPr/>
          <p:nvPr/>
        </p:nvGrpSpPr>
        <p:grpSpPr>
          <a:xfrm>
            <a:off x="6835586" y="2893024"/>
            <a:ext cx="292871" cy="627751"/>
            <a:chOff x="5551064" y="2181164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73CB1C-EEDA-4857-87B9-9E69BE4A318F}"/>
              </a:ext>
            </a:extLst>
          </p:cNvPr>
          <p:cNvCxnSpPr>
            <a:cxnSpLocks/>
          </p:cNvCxnSpPr>
          <p:nvPr/>
        </p:nvCxnSpPr>
        <p:spPr>
          <a:xfrm flipH="1">
            <a:off x="5707994" y="2190703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AEE503-77DD-4F14-A970-BC461EEA1B88}"/>
              </a:ext>
            </a:extLst>
          </p:cNvPr>
          <p:cNvCxnSpPr>
            <a:cxnSpLocks/>
          </p:cNvCxnSpPr>
          <p:nvPr/>
        </p:nvCxnSpPr>
        <p:spPr>
          <a:xfrm flipH="1">
            <a:off x="9156161" y="2190703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28D055-C573-4675-A894-0709E3F1EC82}"/>
              </a:ext>
            </a:extLst>
          </p:cNvPr>
          <p:cNvGrpSpPr/>
          <p:nvPr/>
        </p:nvGrpSpPr>
        <p:grpSpPr>
          <a:xfrm>
            <a:off x="1009403" y="3611524"/>
            <a:ext cx="10010898" cy="2207527"/>
            <a:chOff x="460224" y="1435196"/>
            <a:chExt cx="5996762" cy="165564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45D9C0-398B-4098-B305-EF28CE63B8A6}"/>
                </a:ext>
              </a:extLst>
            </p:cNvPr>
            <p:cNvSpPr/>
            <p:nvPr/>
          </p:nvSpPr>
          <p:spPr>
            <a:xfrm>
              <a:off x="460224" y="1435196"/>
              <a:ext cx="5996762" cy="16556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  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Một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lần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,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vì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hiểu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lầm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lời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nói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của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An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Tiêm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nên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nhà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vua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nổi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giận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,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đày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An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Tiêm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ra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đảo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hoang</a:t>
              </a:r>
              <a:r>
                <a:rPr lang="en-US" sz="3200" kern="0" dirty="0">
                  <a:solidFill>
                    <a:srgbClr val="000000"/>
                  </a:solidFill>
                  <a:latin typeface="+mj-lt"/>
                  <a:cs typeface="Arial"/>
                  <a:sym typeface="Arial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00FB0E-91AE-4151-8812-F3E39B7CB55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vi-VN" sz="2400" kern="0">
                <a:solidFill>
                  <a:srgbClr val="BAE5E4"/>
                </a:solidFill>
                <a:latin typeface="+mj-lt"/>
                <a:sym typeface="Arial"/>
              </a:endParaRP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C29BC0-E520-4FD8-A931-F1CBE7557AA9}"/>
              </a:ext>
            </a:extLst>
          </p:cNvPr>
          <p:cNvCxnSpPr>
            <a:cxnSpLocks/>
          </p:cNvCxnSpPr>
          <p:nvPr/>
        </p:nvCxnSpPr>
        <p:spPr>
          <a:xfrm flipH="1">
            <a:off x="3031488" y="3779575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FB1CA3-E6EC-43DA-9A38-17C4C9AED230}"/>
              </a:ext>
            </a:extLst>
          </p:cNvPr>
          <p:cNvCxnSpPr>
            <a:cxnSpLocks/>
          </p:cNvCxnSpPr>
          <p:nvPr/>
        </p:nvCxnSpPr>
        <p:spPr>
          <a:xfrm flipH="1">
            <a:off x="8566143" y="3750483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E5FF13-5DA8-407C-B0F3-313FAB925DB4}"/>
              </a:ext>
            </a:extLst>
          </p:cNvPr>
          <p:cNvCxnSpPr>
            <a:cxnSpLocks/>
          </p:cNvCxnSpPr>
          <p:nvPr/>
        </p:nvCxnSpPr>
        <p:spPr>
          <a:xfrm flipH="1">
            <a:off x="2608698" y="4467709"/>
            <a:ext cx="184297" cy="627751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AA360D-354A-46BD-9091-03A0EEAA9F3B}"/>
              </a:ext>
            </a:extLst>
          </p:cNvPr>
          <p:cNvGrpSpPr/>
          <p:nvPr/>
        </p:nvGrpSpPr>
        <p:grpSpPr>
          <a:xfrm>
            <a:off x="7239347" y="4467709"/>
            <a:ext cx="292871" cy="627751"/>
            <a:chOff x="5551064" y="2181164"/>
            <a:chExt cx="175436" cy="47081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21F6F3-60AA-40A1-822C-010D57E2ABE8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B33FE1-D086-4D17-BABB-8C453BDF44F7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9" y="370226"/>
            <a:ext cx="757394" cy="472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83106" y="312349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1789" y="1021411"/>
            <a:ext cx="88194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Mai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yêu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nuôi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lần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nổi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hoang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hoang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phơi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quần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hôm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xuống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loại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bèn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xuống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: “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”.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loại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bò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màu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thẫm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ruột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ngọt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E8F9B1-3E96-48EB-B5A2-A18E464A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177" y="3339948"/>
            <a:ext cx="2647506" cy="29458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AFF946-C169-4FF8-B157-193F29136CE7}"/>
              </a:ext>
            </a:extLst>
          </p:cNvPr>
          <p:cNvSpPr txBox="1"/>
          <p:nvPr/>
        </p:nvSpPr>
        <p:spPr>
          <a:xfrm>
            <a:off x="9137831" y="669904"/>
            <a:ext cx="3054169" cy="2235968"/>
          </a:xfrm>
          <a:prstGeom prst="clou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FFFFFF"/>
                </a:solidFill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rgbClr val="FFFFFF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-Rounded"/>
                <a:ea typeface="Arial-Rounded"/>
                <a:cs typeface="Arial"/>
                <a:sym typeface="Arial"/>
              </a:rPr>
              <a:t>theo</a:t>
            </a:r>
            <a:r>
              <a:rPr lang="en-US" sz="3200" b="1" kern="0" dirty="0">
                <a:solidFill>
                  <a:srgbClr val="FFFFFF"/>
                </a:solidFill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FFFFFF"/>
                </a:solidFill>
                <a:latin typeface="Arial-Rounded"/>
                <a:ea typeface="Arial-Rounded"/>
                <a:cs typeface="Arial"/>
                <a:sym typeface="Arial"/>
              </a:rPr>
              <a:t>nhóm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E0F05-6732-408F-AECC-33D08DA0D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9" y="1109020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9317EE-8761-4DB3-A01F-65D5033FF7D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6" y="2790718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D56A37-D2B0-4098-A790-15BF76E90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0" y="3720148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001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8" y="536602"/>
            <a:ext cx="112149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67417" y="1283916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61768" y="2166553"/>
            <a:ext cx="62514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Mùa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cha,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khắc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xuống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dâng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đón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4572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dưa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hấu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67CA6-3604-46B1-97CD-5488922B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312" y="2005472"/>
            <a:ext cx="5076825" cy="37445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653E2E-E899-4487-B44D-9CB4EC3C6017}"/>
              </a:ext>
            </a:extLst>
          </p:cNvPr>
          <p:cNvGrpSpPr/>
          <p:nvPr/>
        </p:nvGrpSpPr>
        <p:grpSpPr>
          <a:xfrm>
            <a:off x="346654" y="1983519"/>
            <a:ext cx="461985" cy="748988"/>
            <a:chOff x="3379192" y="2921316"/>
            <a:chExt cx="346489" cy="5617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B85989-BEB6-45ED-B13B-55B0D88C46DF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51586-2EED-415C-93B6-604CF7A09554}"/>
                </a:ext>
              </a:extLst>
            </p:cNvPr>
            <p:cNvSpPr/>
            <p:nvPr/>
          </p:nvSpPr>
          <p:spPr>
            <a:xfrm rot="21163024">
              <a:off x="3379192" y="2921316"/>
              <a:ext cx="346489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4267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ea typeface="Arial-Rounded"/>
                  <a:cs typeface="Arial"/>
                  <a:sym typeface="Arial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417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9" y="370226"/>
            <a:ext cx="757394" cy="472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83106" y="312349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1789" y="1021411"/>
            <a:ext cx="88194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Mai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yêu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mến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nuôi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hiểu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nổi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tre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nứa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lấy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khô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tết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áo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hôm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nhánh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Chàng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bèn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gieo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 “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”.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Rồi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nảy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mọc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lan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rộng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rồi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màu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thẫm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ruột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nhánh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vị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ngọt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gieo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khắp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E8F9B1-3E96-48EB-B5A2-A18E464A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177" y="3339948"/>
            <a:ext cx="2647506" cy="29458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AFF946-C169-4FF8-B157-193F29136CE7}"/>
              </a:ext>
            </a:extLst>
          </p:cNvPr>
          <p:cNvSpPr txBox="1"/>
          <p:nvPr/>
        </p:nvSpPr>
        <p:spPr>
          <a:xfrm>
            <a:off x="9137831" y="669904"/>
            <a:ext cx="3054169" cy="2235968"/>
          </a:xfrm>
          <a:prstGeom prst="clou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Đ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ọc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bài</a:t>
            </a:r>
            <a:endParaRPr lang="en-US" sz="3200" b="1" kern="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E0F05-6732-408F-AECC-33D08DA0D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9" y="1109020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9317EE-8761-4DB3-A01F-65D5033FF7D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6" y="2790718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D56A37-D2B0-4098-A790-15BF76E90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0" y="3720148"/>
            <a:ext cx="384000" cy="38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4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713198" y="886716"/>
            <a:ext cx="5211959" cy="1111542"/>
          </a:xfrm>
          <a:prstGeom prst="clou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bài</a:t>
            </a:r>
            <a:endParaRPr lang="en-US" sz="3200" b="1" kern="0" dirty="0">
              <a:solidFill>
                <a:schemeClr val="accent2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8" y="536602"/>
            <a:ext cx="112149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67417" y="1283916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61768" y="2166553"/>
            <a:ext cx="62514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cha,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khắc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hối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đón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trở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indent="457200"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hấu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nay.</a:t>
            </a:r>
            <a:endParaRPr lang="vi-VN" sz="28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67CA6-3604-46B1-97CD-5488922B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312" y="2005472"/>
            <a:ext cx="5076825" cy="37445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653E2E-E899-4487-B44D-9CB4EC3C6017}"/>
              </a:ext>
            </a:extLst>
          </p:cNvPr>
          <p:cNvGrpSpPr/>
          <p:nvPr/>
        </p:nvGrpSpPr>
        <p:grpSpPr>
          <a:xfrm>
            <a:off x="346654" y="1983519"/>
            <a:ext cx="461985" cy="748988"/>
            <a:chOff x="3379192" y="2921316"/>
            <a:chExt cx="346489" cy="5617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B85989-BEB6-45ED-B13B-55B0D88C46DF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buClr>
                  <a:srgbClr val="000000"/>
                </a:buClr>
              </a:pPr>
              <a:endParaRPr lang="x-none" sz="4800" i="1" kern="0" dirty="0">
                <a:solidFill>
                  <a:srgbClr val="FFFFFF"/>
                </a:solidFill>
                <a:latin typeface="UTM Charlotte" panose="02040603050506020204" pitchFamily="18" charset="0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51586-2EED-415C-93B6-604CF7A09554}"/>
                </a:ext>
              </a:extLst>
            </p:cNvPr>
            <p:cNvSpPr/>
            <p:nvPr/>
          </p:nvSpPr>
          <p:spPr>
            <a:xfrm rot="21163024">
              <a:off x="3379192" y="2921316"/>
              <a:ext cx="346489" cy="5617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4267" b="1" i="1" kern="0" dirty="0">
                  <a:solidFill>
                    <a:srgbClr val="FFFFFF"/>
                  </a:solidFill>
                  <a:latin typeface="UTM Charlotte" panose="02040603050506020204" pitchFamily="18" charset="0"/>
                  <a:cs typeface="Arial"/>
                  <a:sym typeface="Arial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8895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1536203" y="20013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err="1">
                <a:solidFill>
                  <a:schemeClr val="bg1"/>
                </a:solidFill>
              </a:rPr>
              <a:t>Thứ</a:t>
            </a:r>
            <a:r>
              <a:rPr lang="en-US" sz="4800">
                <a:solidFill>
                  <a:schemeClr val="bg1"/>
                </a:solidFill>
              </a:rPr>
              <a:t> H</a:t>
            </a:r>
            <a:r>
              <a:rPr lang="en-US" sz="4800" smtClean="0">
                <a:solidFill>
                  <a:schemeClr val="bg1"/>
                </a:solidFill>
              </a:rPr>
              <a:t>ai </a:t>
            </a:r>
            <a:r>
              <a:rPr lang="en-US" sz="4800" err="1">
                <a:solidFill>
                  <a:schemeClr val="bg1"/>
                </a:solidFill>
              </a:rPr>
              <a:t>ngày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smtClean="0">
                <a:solidFill>
                  <a:schemeClr val="bg1"/>
                </a:solidFill>
              </a:rPr>
              <a:t>14 tháng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smtClean="0">
                <a:solidFill>
                  <a:schemeClr val="bg1"/>
                </a:solidFill>
              </a:rPr>
              <a:t>4 năm 2025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413590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 An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Tiêm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2" descr="Cartoon watermelon sliced sweet watermelon Vector Image">
            <a:extLst>
              <a:ext uri="{FF2B5EF4-FFF2-40B4-BE49-F238E27FC236}">
                <a16:creationId xmlns:a16="http://schemas.microsoft.com/office/drawing/2014/main" id="{F1C36761-7851-46D0-ADD7-BF9A82BC1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7509797" y="3819600"/>
            <a:ext cx="3351369" cy="28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66751" y="1013720"/>
            <a:ext cx="6310423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ts val="2933"/>
              </a:lnSpc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cs typeface="Arial"/>
                <a:sym typeface="Arial"/>
              </a:rPr>
              <a:t>Giải</a:t>
            </a:r>
            <a:r>
              <a:rPr lang="en-US" sz="36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cs typeface="Arial"/>
                <a:sym typeface="Arial"/>
              </a:rPr>
              <a:t>câu</a:t>
            </a:r>
            <a:r>
              <a:rPr lang="en-US" sz="36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cs typeface="Arial"/>
                <a:sym typeface="Arial"/>
              </a:rPr>
              <a:t>đố</a:t>
            </a:r>
            <a:endParaRPr lang="vi-VN" sz="36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673" y="988999"/>
            <a:ext cx="927752" cy="4889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2355997" y="1453415"/>
            <a:ext cx="6958124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Vỏ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xanh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ruột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đỏ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đen</a:t>
            </a:r>
            <a:endParaRPr lang="en-US" sz="3600" kern="0" dirty="0">
              <a:solidFill>
                <a:srgbClr val="002060"/>
              </a:solidFill>
              <a:latin typeface="+mj-lt"/>
              <a:cs typeface="Arial"/>
              <a:sym typeface="Arial"/>
            </a:endParaRP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vàng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lá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biếc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đố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em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+mj-lt"/>
                <a:cs typeface="Arial"/>
                <a:sym typeface="Arial"/>
              </a:rPr>
              <a:t>gì</a:t>
            </a:r>
            <a:r>
              <a:rPr lang="en-US" sz="3600" kern="0" dirty="0">
                <a:solidFill>
                  <a:srgbClr val="002060"/>
                </a:solidFill>
                <a:latin typeface="+mj-lt"/>
                <a:cs typeface="Arial"/>
                <a:sym typeface="Arial"/>
              </a:rPr>
              <a:t>?</a:t>
            </a:r>
            <a:endParaRPr lang="vi-VN" sz="3600" kern="0" dirty="0">
              <a:solidFill>
                <a:srgbClr val="00206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6223257" y="3763623"/>
            <a:ext cx="3351369" cy="28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049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53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5867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lang="en-US" sz="5867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FFAB40">
                      <a:lumMod val="50000"/>
                    </a:srgbClr>
                  </a:solidFill>
                  <a:latin typeface="UTM Avo" panose="02040603050506020204" pitchFamily="18" charset="0"/>
                  <a:cs typeface="Arial"/>
                  <a:sym typeface="Arial"/>
                </a:rPr>
                <a:t>TIẾT 1 – 2</a:t>
              </a:r>
              <a:endParaRPr lang="en-US" sz="3733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3343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15;p64"/>
          <p:cNvSpPr/>
          <p:nvPr/>
        </p:nvSpPr>
        <p:spPr>
          <a:xfrm rot="-2019064">
            <a:off x="2245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716;p64"/>
          <p:cNvSpPr/>
          <p:nvPr/>
        </p:nvSpPr>
        <p:spPr>
          <a:xfrm rot="-2019064">
            <a:off x="2511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2974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2415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2883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0421A-AF57-4343-83A0-569D0DE6B429}"/>
              </a:ext>
            </a:extLst>
          </p:cNvPr>
          <p:cNvGrpSpPr/>
          <p:nvPr/>
        </p:nvGrpSpPr>
        <p:grpSpPr>
          <a:xfrm>
            <a:off x="1909960" y="836968"/>
            <a:ext cx="2629265" cy="752282"/>
            <a:chOff x="328799" y="617893"/>
            <a:chExt cx="1971949" cy="56421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924D26-5E01-46FF-9691-E3FCFD18C2A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BAE5E4">
                      <a:lumMod val="25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BDA38C-066C-4AC2-AFC8-CBD8F11CFFF4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267" kern="0" dirty="0">
                  <a:solidFill>
                    <a:srgbClr val="BAE5E4">
                      <a:lumMod val="75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F960025-AF53-4914-8E2E-B7D63C17E60A}"/>
              </a:ext>
            </a:extLst>
          </p:cNvPr>
          <p:cNvSpPr txBox="1"/>
          <p:nvPr/>
        </p:nvSpPr>
        <p:spPr>
          <a:xfrm>
            <a:off x="3756597" y="678530"/>
            <a:ext cx="556848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/>
                </a:solidFill>
                <a:latin typeface="UTM Cookies" panose="02040603050506020204" pitchFamily="18" charset="0"/>
                <a:cs typeface="Arial"/>
                <a:sym typeface="Arial"/>
              </a:rPr>
              <a:t>MAI AN TIÊM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F15B220-B75F-4D29-859F-D284887B2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5" y="4206999"/>
            <a:ext cx="2932204" cy="2132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9" y="370226"/>
            <a:ext cx="757394" cy="472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83106" y="312349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1789" y="1021411"/>
            <a:ext cx="88194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Mai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Hùng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yêu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mến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nuôi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hiểu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nói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nổi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Ở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tre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nứa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lấy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phơi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khô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tết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thành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quần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áo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hôm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thấy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đàn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bay qua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nhánh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Chàng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bèn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gieo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nghĩ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: “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chim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thì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”.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Rồi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nảy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mầm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mọc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loại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bò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lan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rộng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rồi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màu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xanh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thẫm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ruột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đỏ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nhánh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vị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ngọt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gieo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khắp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đảo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E8F9B1-3E96-48EB-B5A2-A18E464A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177" y="3339948"/>
            <a:ext cx="2647506" cy="29458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8AFF946-C169-4FF8-B157-193F29136CE7}"/>
              </a:ext>
            </a:extLst>
          </p:cNvPr>
          <p:cNvSpPr txBox="1"/>
          <p:nvPr/>
        </p:nvSpPr>
        <p:spPr>
          <a:xfrm>
            <a:off x="9137831" y="669904"/>
            <a:ext cx="3054169" cy="1111542"/>
          </a:xfrm>
          <a:prstGeom prst="clou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3123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379983" y="681060"/>
            <a:ext cx="3150957" cy="1111542"/>
          </a:xfrm>
          <a:prstGeom prst="clou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ĐỌC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cs typeface="Arial"/>
                <a:sym typeface="Arial"/>
              </a:rPr>
              <a:t> MẪU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8" y="370225"/>
            <a:ext cx="112149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91952" y="1427502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C00000"/>
                </a:solidFill>
                <a:latin typeface="+mj-lt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61768" y="2110604"/>
            <a:ext cx="62514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nhớ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cha,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khắc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xuống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biển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nhờ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sóng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đất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liền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vớt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đem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dâng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Vua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hối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hận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đón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chồng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Tiêm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trở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indent="274320" algn="just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Thứ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lạ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đó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giống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dưa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hấu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+mj-lt"/>
                <a:cs typeface="Arial"/>
                <a:sym typeface="Arial"/>
              </a:rPr>
              <a:t>ngày</a:t>
            </a:r>
            <a:r>
              <a:rPr lang="en-US" sz="2800" kern="0" dirty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nay</a:t>
            </a:r>
            <a:r>
              <a:rPr lang="en-US" sz="2800" kern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.</a:t>
            </a:r>
          </a:p>
          <a:p>
            <a:pPr indent="274320" algn="just" defTabSz="1219170">
              <a:buClr>
                <a:srgbClr val="000000"/>
              </a:buClr>
            </a:pPr>
            <a:r>
              <a:rPr lang="en-US" sz="2800" ker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</a:t>
            </a:r>
            <a:r>
              <a:rPr lang="en-US" sz="2800" kern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                         </a:t>
            </a:r>
          </a:p>
          <a:p>
            <a:pPr indent="274320" algn="just" defTabSz="1219170">
              <a:buClr>
                <a:srgbClr val="000000"/>
              </a:buClr>
            </a:pPr>
            <a:r>
              <a:rPr lang="en-US" sz="2800" kern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                        </a:t>
            </a:r>
            <a:r>
              <a:rPr lang="en-US" sz="2400" kern="0" smtClean="0">
                <a:solidFill>
                  <a:srgbClr val="000000"/>
                </a:solidFill>
                <a:latin typeface="+mj-lt"/>
                <a:cs typeface="Arial"/>
                <a:sym typeface="Arial"/>
              </a:rPr>
              <a:t>(Theo Nguyễn Đổng Chi)</a:t>
            </a:r>
            <a:endParaRPr lang="vi-VN" sz="24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67CA6-3604-46B1-97CD-5488922B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312" y="2005472"/>
            <a:ext cx="5076825" cy="3744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576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9" y="370226"/>
            <a:ext cx="757394" cy="472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3683106" y="312349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1789" y="1021411"/>
            <a:ext cx="881940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xưa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Mai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Hùng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yêu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mến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nuôi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lần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hiểu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nổi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hoang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Ở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hoang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hai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nứa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phơi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quần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áo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hôm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thấy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đàn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bay qua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xuống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loại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Chàng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bèn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xuống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nghĩ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: “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”.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nảy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mầm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loại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bò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lan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Cây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màu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thẫm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ruột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đen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ngọt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khắp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đảo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9E8F9B1-3E96-48EB-B5A2-A18E464A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177" y="3339948"/>
            <a:ext cx="2647506" cy="2945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BE0F05-6732-408F-AECC-33D08DA0D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29" y="1109020"/>
            <a:ext cx="406360" cy="38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9317EE-8761-4DB3-A01F-65D5033FF7D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6" y="2790718"/>
            <a:ext cx="384000" cy="384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D56A37-D2B0-4098-A790-15BF76E90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0" y="3720148"/>
            <a:ext cx="384000" cy="38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A38303-F2BA-4115-872F-730766F36C40}"/>
              </a:ext>
            </a:extLst>
          </p:cNvPr>
          <p:cNvSpPr txBox="1"/>
          <p:nvPr/>
        </p:nvSpPr>
        <p:spPr>
          <a:xfrm>
            <a:off x="9225087" y="705653"/>
            <a:ext cx="3054169" cy="1974091"/>
          </a:xfrm>
          <a:prstGeom prst="clou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đoạn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40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1768" y="536602"/>
            <a:ext cx="1121497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67417" y="1283916"/>
            <a:ext cx="4840131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61768" y="2166553"/>
            <a:ext cx="62514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4572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Mùa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nhớ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cha,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khắc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xuống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biển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nhờ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sóng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liền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vớt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dâng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Vua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đón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chồng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An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Tiêm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trở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.</a:t>
            </a:r>
          </a:p>
          <a:p>
            <a:pPr marL="0" marR="0" lvl="0" indent="45720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giống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dưa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hấu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/>
                <a:ea typeface="Arial-Rounded"/>
                <a:cs typeface="Arial"/>
                <a:sym typeface="Arial"/>
              </a:rPr>
              <a:t> nay.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/>
              <a:ea typeface="Arial-Rounded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67CA6-3604-46B1-97CD-5488922BE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312" y="2005472"/>
            <a:ext cx="5076825" cy="37445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653E2E-E899-4487-B44D-9CB4EC3C6017}"/>
              </a:ext>
            </a:extLst>
          </p:cNvPr>
          <p:cNvGrpSpPr/>
          <p:nvPr/>
        </p:nvGrpSpPr>
        <p:grpSpPr>
          <a:xfrm>
            <a:off x="390213" y="2040378"/>
            <a:ext cx="461985" cy="748988"/>
            <a:chOff x="3411861" y="2963960"/>
            <a:chExt cx="346489" cy="5617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B85989-BEB6-45ED-B13B-55B0D88C46DF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harlotte" panose="02040603050506020204" pitchFamily="18" charset="0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A51586-2EED-415C-93B6-604CF7A09554}"/>
                </a:ext>
              </a:extLst>
            </p:cNvPr>
            <p:cNvSpPr/>
            <p:nvPr/>
          </p:nvSpPr>
          <p:spPr>
            <a:xfrm rot="21163024">
              <a:off x="3411861" y="2963960"/>
              <a:ext cx="346489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x-none" sz="4267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harlotte" panose="02040603050506020204" pitchFamily="18" charset="0"/>
                  <a:ea typeface="Arial-Rounded"/>
                  <a:cs typeface="Arial"/>
                  <a:sym typeface="Arial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637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4605" y="5208270"/>
            <a:ext cx="12197080" cy="1725295"/>
          </a:xfrm>
          <a:prstGeom prst="rect">
            <a:avLst/>
          </a:prstGeom>
        </p:spPr>
      </p:pic>
      <p:grpSp>
        <p:nvGrpSpPr>
          <p:cNvPr id="7170" name="组合 490"/>
          <p:cNvGrpSpPr/>
          <p:nvPr/>
        </p:nvGrpSpPr>
        <p:grpSpPr>
          <a:xfrm>
            <a:off x="4000254" y="1509183"/>
            <a:ext cx="742949" cy="742951"/>
            <a:chOff x="1206500" y="6161088"/>
            <a:chExt cx="1466850" cy="1465261"/>
          </a:xfrm>
        </p:grpSpPr>
        <p:sp>
          <p:nvSpPr>
            <p:cNvPr id="379" name="Freeform 328"/>
            <p:cNvSpPr>
              <a:spLocks noEditPoints="1"/>
            </p:cNvSpPr>
            <p:nvPr/>
          </p:nvSpPr>
          <p:spPr bwMode="auto">
            <a:xfrm>
              <a:off x="1244112" y="6233254"/>
              <a:ext cx="1429238" cy="1393095"/>
            </a:xfrm>
            <a:custGeom>
              <a:avLst/>
              <a:gdLst>
                <a:gd name="T0" fmla="*/ 373 w 381"/>
                <a:gd name="T1" fmla="*/ 253 h 370"/>
                <a:gd name="T2" fmla="*/ 195 w 381"/>
                <a:gd name="T3" fmla="*/ 0 h 370"/>
                <a:gd name="T4" fmla="*/ 116 w 381"/>
                <a:gd name="T5" fmla="*/ 39 h 370"/>
                <a:gd name="T6" fmla="*/ 28 w 381"/>
                <a:gd name="T7" fmla="*/ 200 h 370"/>
                <a:gd name="T8" fmla="*/ 7 w 381"/>
                <a:gd name="T9" fmla="*/ 269 h 370"/>
                <a:gd name="T10" fmla="*/ 41 w 381"/>
                <a:gd name="T11" fmla="*/ 357 h 370"/>
                <a:gd name="T12" fmla="*/ 103 w 381"/>
                <a:gd name="T13" fmla="*/ 312 h 370"/>
                <a:gd name="T14" fmla="*/ 198 w 381"/>
                <a:gd name="T15" fmla="*/ 181 h 370"/>
                <a:gd name="T16" fmla="*/ 324 w 381"/>
                <a:gd name="T17" fmla="*/ 334 h 370"/>
                <a:gd name="T18" fmla="*/ 373 w 381"/>
                <a:gd name="T19" fmla="*/ 253 h 370"/>
                <a:gd name="T20" fmla="*/ 217 w 381"/>
                <a:gd name="T21" fmla="*/ 143 h 370"/>
                <a:gd name="T22" fmla="*/ 143 w 381"/>
                <a:gd name="T23" fmla="*/ 130 h 370"/>
                <a:gd name="T24" fmla="*/ 138 w 381"/>
                <a:gd name="T25" fmla="*/ 107 h 370"/>
                <a:gd name="T26" fmla="*/ 199 w 381"/>
                <a:gd name="T27" fmla="*/ 75 h 370"/>
                <a:gd name="T28" fmla="*/ 217 w 381"/>
                <a:gd name="T29" fmla="*/ 14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1" h="370">
                  <a:moveTo>
                    <a:pt x="373" y="253"/>
                  </a:moveTo>
                  <a:cubicBezTo>
                    <a:pt x="353" y="167"/>
                    <a:pt x="307" y="0"/>
                    <a:pt x="195" y="0"/>
                  </a:cubicBezTo>
                  <a:cubicBezTo>
                    <a:pt x="164" y="0"/>
                    <a:pt x="137" y="17"/>
                    <a:pt x="116" y="39"/>
                  </a:cubicBezTo>
                  <a:cubicBezTo>
                    <a:pt x="74" y="83"/>
                    <a:pt x="47" y="143"/>
                    <a:pt x="28" y="200"/>
                  </a:cubicBezTo>
                  <a:cubicBezTo>
                    <a:pt x="22" y="218"/>
                    <a:pt x="12" y="243"/>
                    <a:pt x="7" y="269"/>
                  </a:cubicBezTo>
                  <a:cubicBezTo>
                    <a:pt x="0" y="305"/>
                    <a:pt x="3" y="342"/>
                    <a:pt x="41" y="357"/>
                  </a:cubicBezTo>
                  <a:cubicBezTo>
                    <a:pt x="74" y="370"/>
                    <a:pt x="96" y="340"/>
                    <a:pt x="103" y="312"/>
                  </a:cubicBezTo>
                  <a:cubicBezTo>
                    <a:pt x="129" y="208"/>
                    <a:pt x="146" y="189"/>
                    <a:pt x="198" y="181"/>
                  </a:cubicBezTo>
                  <a:cubicBezTo>
                    <a:pt x="292" y="165"/>
                    <a:pt x="242" y="326"/>
                    <a:pt x="324" y="334"/>
                  </a:cubicBezTo>
                  <a:cubicBezTo>
                    <a:pt x="367" y="338"/>
                    <a:pt x="381" y="287"/>
                    <a:pt x="373" y="253"/>
                  </a:cubicBezTo>
                  <a:moveTo>
                    <a:pt x="217" y="143"/>
                  </a:moveTo>
                  <a:cubicBezTo>
                    <a:pt x="197" y="146"/>
                    <a:pt x="155" y="148"/>
                    <a:pt x="143" y="130"/>
                  </a:cubicBezTo>
                  <a:cubicBezTo>
                    <a:pt x="137" y="121"/>
                    <a:pt x="136" y="114"/>
                    <a:pt x="138" y="107"/>
                  </a:cubicBezTo>
                  <a:cubicBezTo>
                    <a:pt x="145" y="87"/>
                    <a:pt x="181" y="74"/>
                    <a:pt x="199" y="75"/>
                  </a:cubicBezTo>
                  <a:cubicBezTo>
                    <a:pt x="238" y="78"/>
                    <a:pt x="270" y="136"/>
                    <a:pt x="217" y="143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0" name="Freeform 329"/>
            <p:cNvSpPr/>
            <p:nvPr/>
          </p:nvSpPr>
          <p:spPr bwMode="auto">
            <a:xfrm>
              <a:off x="1266053" y="7403578"/>
              <a:ext cx="316563" cy="150605"/>
            </a:xfrm>
            <a:custGeom>
              <a:avLst/>
              <a:gdLst>
                <a:gd name="T0" fmla="*/ 84 w 84"/>
                <a:gd name="T1" fmla="*/ 0 h 40"/>
                <a:gd name="T2" fmla="*/ 0 w 84"/>
                <a:gd name="T3" fmla="*/ 5 h 40"/>
                <a:gd name="T4" fmla="*/ 10 w 84"/>
                <a:gd name="T5" fmla="*/ 27 h 40"/>
                <a:gd name="T6" fmla="*/ 40 w 84"/>
                <a:gd name="T7" fmla="*/ 40 h 40"/>
                <a:gd name="T8" fmla="*/ 47 w 84"/>
                <a:gd name="T9" fmla="*/ 39 h 40"/>
                <a:gd name="T10" fmla="*/ 84 w 84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40">
                  <a:moveTo>
                    <a:pt x="84" y="0"/>
                  </a:moveTo>
                  <a:cubicBezTo>
                    <a:pt x="56" y="3"/>
                    <a:pt x="28" y="4"/>
                    <a:pt x="0" y="5"/>
                  </a:cubicBezTo>
                  <a:cubicBezTo>
                    <a:pt x="2" y="13"/>
                    <a:pt x="5" y="21"/>
                    <a:pt x="10" y="27"/>
                  </a:cubicBezTo>
                  <a:cubicBezTo>
                    <a:pt x="18" y="34"/>
                    <a:pt x="29" y="40"/>
                    <a:pt x="40" y="40"/>
                  </a:cubicBezTo>
                  <a:cubicBezTo>
                    <a:pt x="42" y="40"/>
                    <a:pt x="45" y="40"/>
                    <a:pt x="47" y="39"/>
                  </a:cubicBezTo>
                  <a:cubicBezTo>
                    <a:pt x="68" y="34"/>
                    <a:pt x="78" y="18"/>
                    <a:pt x="8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83" name="Freeform 332"/>
            <p:cNvSpPr>
              <a:spLocks noEditPoints="1"/>
            </p:cNvSpPr>
            <p:nvPr/>
          </p:nvSpPr>
          <p:spPr bwMode="auto">
            <a:xfrm>
              <a:off x="2351089" y="7151688"/>
              <a:ext cx="300036" cy="338139"/>
            </a:xfrm>
            <a:custGeom>
              <a:avLst/>
              <a:gdLst>
                <a:gd name="T0" fmla="*/ 2147483646 w 80"/>
                <a:gd name="T1" fmla="*/ 2147483646 h 90"/>
                <a:gd name="T2" fmla="*/ 2147483646 w 80"/>
                <a:gd name="T3" fmla="*/ 2147483646 h 90"/>
                <a:gd name="T4" fmla="*/ 2147483646 w 80"/>
                <a:gd name="T5" fmla="*/ 2147483646 h 90"/>
                <a:gd name="T6" fmla="*/ 2147483646 w 80"/>
                <a:gd name="T7" fmla="*/ 2147483646 h 90"/>
                <a:gd name="T8" fmla="*/ 2147483646 w 80"/>
                <a:gd name="T9" fmla="*/ 2147483646 h 90"/>
                <a:gd name="T10" fmla="*/ 2147483646 w 80"/>
                <a:gd name="T11" fmla="*/ 2147483646 h 90"/>
                <a:gd name="T12" fmla="*/ 0 w 80"/>
                <a:gd name="T13" fmla="*/ 2147483646 h 90"/>
                <a:gd name="T14" fmla="*/ 2147483646 w 80"/>
                <a:gd name="T15" fmla="*/ 2147483646 h 90"/>
                <a:gd name="T16" fmla="*/ 0 w 80"/>
                <a:gd name="T17" fmla="*/ 2147483646 h 90"/>
                <a:gd name="T18" fmla="*/ 0 w 80"/>
                <a:gd name="T19" fmla="*/ 2147483646 h 90"/>
                <a:gd name="T20" fmla="*/ 2147483646 w 80"/>
                <a:gd name="T21" fmla="*/ 0 h 90"/>
                <a:gd name="T22" fmla="*/ 2147483646 w 80"/>
                <a:gd name="T23" fmla="*/ 2147483646 h 90"/>
                <a:gd name="T24" fmla="*/ 2147483646 w 80"/>
                <a:gd name="T25" fmla="*/ 2147483646 h 90"/>
                <a:gd name="T26" fmla="*/ 2147483646 w 80"/>
                <a:gd name="T27" fmla="*/ 2147483646 h 90"/>
                <a:gd name="T28" fmla="*/ 2147483646 w 80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" h="90">
                  <a:moveTo>
                    <a:pt x="28" y="90"/>
                  </a:moveTo>
                  <a:cubicBezTo>
                    <a:pt x="28" y="90"/>
                    <a:pt x="29" y="90"/>
                    <a:pt x="29" y="90"/>
                  </a:cubicBezTo>
                  <a:cubicBezTo>
                    <a:pt x="29" y="90"/>
                    <a:pt x="28" y="90"/>
                    <a:pt x="28" y="90"/>
                  </a:cubicBezTo>
                  <a:moveTo>
                    <a:pt x="28" y="90"/>
                  </a:move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moveTo>
                    <a:pt x="0" y="77"/>
                  </a:moveTo>
                  <a:cubicBezTo>
                    <a:pt x="7" y="84"/>
                    <a:pt x="16" y="89"/>
                    <a:pt x="28" y="90"/>
                  </a:cubicBezTo>
                  <a:cubicBezTo>
                    <a:pt x="16" y="89"/>
                    <a:pt x="7" y="84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moveTo>
                    <a:pt x="76" y="0"/>
                  </a:moveTo>
                  <a:cubicBezTo>
                    <a:pt x="77" y="3"/>
                    <a:pt x="78" y="6"/>
                    <a:pt x="78" y="9"/>
                  </a:cubicBezTo>
                  <a:cubicBezTo>
                    <a:pt x="80" y="15"/>
                    <a:pt x="80" y="21"/>
                    <a:pt x="80" y="28"/>
                  </a:cubicBezTo>
                  <a:cubicBezTo>
                    <a:pt x="80" y="21"/>
                    <a:pt x="80" y="15"/>
                    <a:pt x="78" y="9"/>
                  </a:cubicBezTo>
                  <a:cubicBezTo>
                    <a:pt x="78" y="6"/>
                    <a:pt x="77" y="3"/>
                    <a:pt x="76" y="0"/>
                  </a:cubicBezTo>
                </a:path>
              </a:pathLst>
            </a:custGeom>
            <a:solidFill>
              <a:srgbClr val="F5A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4" name="Freeform 333"/>
            <p:cNvSpPr>
              <a:spLocks noEditPoints="1"/>
            </p:cNvSpPr>
            <p:nvPr/>
          </p:nvSpPr>
          <p:spPr bwMode="auto">
            <a:xfrm>
              <a:off x="2265892" y="7099232"/>
              <a:ext cx="385519" cy="389063"/>
            </a:xfrm>
            <a:custGeom>
              <a:avLst/>
              <a:gdLst>
                <a:gd name="T0" fmla="*/ 49 w 103"/>
                <a:gd name="T1" fmla="*/ 39 h 104"/>
                <a:gd name="T2" fmla="*/ 47 w 103"/>
                <a:gd name="T3" fmla="*/ 37 h 104"/>
                <a:gd name="T4" fmla="*/ 46 w 103"/>
                <a:gd name="T5" fmla="*/ 32 h 104"/>
                <a:gd name="T6" fmla="*/ 48 w 103"/>
                <a:gd name="T7" fmla="*/ 30 h 104"/>
                <a:gd name="T8" fmla="*/ 48 w 103"/>
                <a:gd name="T9" fmla="*/ 30 h 104"/>
                <a:gd name="T10" fmla="*/ 50 w 103"/>
                <a:gd name="T11" fmla="*/ 31 h 104"/>
                <a:gd name="T12" fmla="*/ 51 w 103"/>
                <a:gd name="T13" fmla="*/ 36 h 104"/>
                <a:gd name="T14" fmla="*/ 49 w 103"/>
                <a:gd name="T15" fmla="*/ 39 h 104"/>
                <a:gd name="T16" fmla="*/ 49 w 103"/>
                <a:gd name="T17" fmla="*/ 39 h 104"/>
                <a:gd name="T18" fmla="*/ 89 w 103"/>
                <a:gd name="T19" fmla="*/ 4 h 104"/>
                <a:gd name="T20" fmla="*/ 0 w 103"/>
                <a:gd name="T21" fmla="*/ 45 h 104"/>
                <a:gd name="T22" fmla="*/ 16 w 103"/>
                <a:gd name="T23" fmla="*/ 84 h 104"/>
                <a:gd name="T24" fmla="*/ 45 w 103"/>
                <a:gd name="T25" fmla="*/ 94 h 104"/>
                <a:gd name="T26" fmla="*/ 92 w 103"/>
                <a:gd name="T27" fmla="*/ 45 h 104"/>
                <a:gd name="T28" fmla="*/ 89 w 103"/>
                <a:gd name="T29" fmla="*/ 4 h 104"/>
                <a:gd name="T30" fmla="*/ 96 w 103"/>
                <a:gd name="T31" fmla="*/ 0 h 104"/>
                <a:gd name="T32" fmla="*/ 90 w 103"/>
                <a:gd name="T33" fmla="*/ 3 h 104"/>
                <a:gd name="T34" fmla="*/ 88 w 103"/>
                <a:gd name="T35" fmla="*/ 65 h 104"/>
                <a:gd name="T36" fmla="*/ 46 w 103"/>
                <a:gd name="T37" fmla="*/ 97 h 104"/>
                <a:gd name="T38" fmla="*/ 34 w 103"/>
                <a:gd name="T39" fmla="*/ 95 h 104"/>
                <a:gd name="T40" fmla="*/ 23 w 103"/>
                <a:gd name="T41" fmla="*/ 91 h 104"/>
                <a:gd name="T42" fmla="*/ 51 w 103"/>
                <a:gd name="T43" fmla="*/ 104 h 104"/>
                <a:gd name="T44" fmla="*/ 51 w 103"/>
                <a:gd name="T45" fmla="*/ 104 h 104"/>
                <a:gd name="T46" fmla="*/ 51 w 103"/>
                <a:gd name="T47" fmla="*/ 104 h 104"/>
                <a:gd name="T48" fmla="*/ 51 w 103"/>
                <a:gd name="T49" fmla="*/ 104 h 104"/>
                <a:gd name="T50" fmla="*/ 52 w 103"/>
                <a:gd name="T51" fmla="*/ 104 h 104"/>
                <a:gd name="T52" fmla="*/ 52 w 103"/>
                <a:gd name="T53" fmla="*/ 104 h 104"/>
                <a:gd name="T54" fmla="*/ 57 w 103"/>
                <a:gd name="T55" fmla="*/ 104 h 104"/>
                <a:gd name="T56" fmla="*/ 103 w 103"/>
                <a:gd name="T57" fmla="*/ 42 h 104"/>
                <a:gd name="T58" fmla="*/ 101 w 103"/>
                <a:gd name="T59" fmla="*/ 23 h 104"/>
                <a:gd name="T60" fmla="*/ 99 w 103"/>
                <a:gd name="T61" fmla="*/ 14 h 104"/>
                <a:gd name="T62" fmla="*/ 96 w 103"/>
                <a:gd name="T6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04">
                  <a:moveTo>
                    <a:pt x="49" y="39"/>
                  </a:moveTo>
                  <a:cubicBezTo>
                    <a:pt x="48" y="39"/>
                    <a:pt x="47" y="38"/>
                    <a:pt x="47" y="37"/>
                  </a:cubicBezTo>
                  <a:cubicBezTo>
                    <a:pt x="47" y="37"/>
                    <a:pt x="47" y="35"/>
                    <a:pt x="46" y="32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50" y="30"/>
                    <a:pt x="50" y="31"/>
                  </a:cubicBezTo>
                  <a:cubicBezTo>
                    <a:pt x="51" y="35"/>
                    <a:pt x="51" y="36"/>
                    <a:pt x="51" y="36"/>
                  </a:cubicBezTo>
                  <a:cubicBezTo>
                    <a:pt x="51" y="37"/>
                    <a:pt x="50" y="38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moveTo>
                    <a:pt x="89" y="4"/>
                  </a:moveTo>
                  <a:cubicBezTo>
                    <a:pt x="61" y="20"/>
                    <a:pt x="31" y="34"/>
                    <a:pt x="0" y="45"/>
                  </a:cubicBezTo>
                  <a:cubicBezTo>
                    <a:pt x="4" y="59"/>
                    <a:pt x="9" y="73"/>
                    <a:pt x="16" y="84"/>
                  </a:cubicBezTo>
                  <a:cubicBezTo>
                    <a:pt x="25" y="91"/>
                    <a:pt x="35" y="94"/>
                    <a:pt x="45" y="94"/>
                  </a:cubicBezTo>
                  <a:cubicBezTo>
                    <a:pt x="68" y="94"/>
                    <a:pt x="90" y="76"/>
                    <a:pt x="92" y="45"/>
                  </a:cubicBezTo>
                  <a:cubicBezTo>
                    <a:pt x="94" y="32"/>
                    <a:pt x="92" y="18"/>
                    <a:pt x="89" y="4"/>
                  </a:cubicBezTo>
                  <a:moveTo>
                    <a:pt x="96" y="0"/>
                  </a:moveTo>
                  <a:cubicBezTo>
                    <a:pt x="94" y="1"/>
                    <a:pt x="92" y="2"/>
                    <a:pt x="90" y="3"/>
                  </a:cubicBezTo>
                  <a:cubicBezTo>
                    <a:pt x="95" y="24"/>
                    <a:pt x="97" y="45"/>
                    <a:pt x="88" y="65"/>
                  </a:cubicBezTo>
                  <a:cubicBezTo>
                    <a:pt x="80" y="83"/>
                    <a:pt x="65" y="97"/>
                    <a:pt x="46" y="97"/>
                  </a:cubicBezTo>
                  <a:cubicBezTo>
                    <a:pt x="42" y="97"/>
                    <a:pt x="38" y="96"/>
                    <a:pt x="34" y="95"/>
                  </a:cubicBezTo>
                  <a:cubicBezTo>
                    <a:pt x="30" y="94"/>
                    <a:pt x="26" y="93"/>
                    <a:pt x="23" y="91"/>
                  </a:cubicBezTo>
                  <a:cubicBezTo>
                    <a:pt x="30" y="98"/>
                    <a:pt x="39" y="103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3" y="104"/>
                    <a:pt x="55" y="104"/>
                    <a:pt x="57" y="104"/>
                  </a:cubicBezTo>
                  <a:cubicBezTo>
                    <a:pt x="89" y="104"/>
                    <a:pt x="103" y="72"/>
                    <a:pt x="103" y="42"/>
                  </a:cubicBezTo>
                  <a:cubicBezTo>
                    <a:pt x="103" y="35"/>
                    <a:pt x="103" y="29"/>
                    <a:pt x="101" y="23"/>
                  </a:cubicBezTo>
                  <a:cubicBezTo>
                    <a:pt x="101" y="20"/>
                    <a:pt x="100" y="17"/>
                    <a:pt x="99" y="14"/>
                  </a:cubicBezTo>
                  <a:cubicBezTo>
                    <a:pt x="98" y="10"/>
                    <a:pt x="97" y="5"/>
                    <a:pt x="9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5" name="Freeform 334"/>
            <p:cNvSpPr/>
            <p:nvPr/>
          </p:nvSpPr>
          <p:spPr bwMode="auto">
            <a:xfrm>
              <a:off x="1206500" y="6161088"/>
              <a:ext cx="1438642" cy="1418196"/>
            </a:xfrm>
            <a:custGeom>
              <a:avLst/>
              <a:gdLst>
                <a:gd name="T0" fmla="*/ 8 w 383"/>
                <a:gd name="T1" fmla="*/ 278 h 377"/>
                <a:gd name="T2" fmla="*/ 91 w 383"/>
                <a:gd name="T3" fmla="*/ 81 h 377"/>
                <a:gd name="T4" fmla="*/ 224 w 383"/>
                <a:gd name="T5" fmla="*/ 15 h 377"/>
                <a:gd name="T6" fmla="*/ 352 w 383"/>
                <a:gd name="T7" fmla="*/ 189 h 377"/>
                <a:gd name="T8" fmla="*/ 374 w 383"/>
                <a:gd name="T9" fmla="*/ 294 h 377"/>
                <a:gd name="T10" fmla="*/ 289 w 383"/>
                <a:gd name="T11" fmla="*/ 323 h 377"/>
                <a:gd name="T12" fmla="*/ 220 w 383"/>
                <a:gd name="T13" fmla="*/ 190 h 377"/>
                <a:gd name="T14" fmla="*/ 126 w 383"/>
                <a:gd name="T15" fmla="*/ 247 h 377"/>
                <a:gd name="T16" fmla="*/ 111 w 383"/>
                <a:gd name="T17" fmla="*/ 291 h 377"/>
                <a:gd name="T18" fmla="*/ 63 w 383"/>
                <a:gd name="T19" fmla="*/ 369 h 377"/>
                <a:gd name="T20" fmla="*/ 14 w 383"/>
                <a:gd name="T21" fmla="*/ 343 h 377"/>
                <a:gd name="T22" fmla="*/ 8 w 383"/>
                <a:gd name="T23" fmla="*/ 278 h 377"/>
                <a:gd name="T24" fmla="*/ 7 w 383"/>
                <a:gd name="T25" fmla="*/ 280 h 377"/>
                <a:gd name="T26" fmla="*/ 62 w 383"/>
                <a:gd name="T27" fmla="*/ 371 h 377"/>
                <a:gd name="T28" fmla="*/ 106 w 383"/>
                <a:gd name="T29" fmla="*/ 314 h 377"/>
                <a:gd name="T30" fmla="*/ 175 w 383"/>
                <a:gd name="T31" fmla="*/ 197 h 377"/>
                <a:gd name="T32" fmla="*/ 246 w 383"/>
                <a:gd name="T33" fmla="*/ 210 h 377"/>
                <a:gd name="T34" fmla="*/ 316 w 383"/>
                <a:gd name="T35" fmla="*/ 344 h 377"/>
                <a:gd name="T36" fmla="*/ 370 w 383"/>
                <a:gd name="T37" fmla="*/ 314 h 377"/>
                <a:gd name="T38" fmla="*/ 365 w 383"/>
                <a:gd name="T39" fmla="*/ 225 h 377"/>
                <a:gd name="T40" fmla="*/ 200 w 383"/>
                <a:gd name="T41" fmla="*/ 9 h 377"/>
                <a:gd name="T42" fmla="*/ 73 w 383"/>
                <a:gd name="T43" fmla="*/ 108 h 377"/>
                <a:gd name="T44" fmla="*/ 7 w 383"/>
                <a:gd name="T45" fmla="*/ 280 h 377"/>
                <a:gd name="T46" fmla="*/ 8 w 383"/>
                <a:gd name="T47" fmla="*/ 27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377">
                  <a:moveTo>
                    <a:pt x="8" y="278"/>
                  </a:moveTo>
                  <a:cubicBezTo>
                    <a:pt x="23" y="210"/>
                    <a:pt x="51" y="137"/>
                    <a:pt x="91" y="81"/>
                  </a:cubicBezTo>
                  <a:cubicBezTo>
                    <a:pt x="122" y="36"/>
                    <a:pt x="167" y="0"/>
                    <a:pt x="224" y="15"/>
                  </a:cubicBezTo>
                  <a:cubicBezTo>
                    <a:pt x="296" y="35"/>
                    <a:pt x="331" y="125"/>
                    <a:pt x="352" y="189"/>
                  </a:cubicBezTo>
                  <a:cubicBezTo>
                    <a:pt x="363" y="221"/>
                    <a:pt x="377" y="260"/>
                    <a:pt x="374" y="294"/>
                  </a:cubicBezTo>
                  <a:cubicBezTo>
                    <a:pt x="370" y="343"/>
                    <a:pt x="317" y="360"/>
                    <a:pt x="289" y="323"/>
                  </a:cubicBezTo>
                  <a:cubicBezTo>
                    <a:pt x="261" y="287"/>
                    <a:pt x="275" y="201"/>
                    <a:pt x="220" y="190"/>
                  </a:cubicBezTo>
                  <a:cubicBezTo>
                    <a:pt x="177" y="181"/>
                    <a:pt x="142" y="212"/>
                    <a:pt x="126" y="247"/>
                  </a:cubicBezTo>
                  <a:cubicBezTo>
                    <a:pt x="120" y="261"/>
                    <a:pt x="116" y="276"/>
                    <a:pt x="111" y="291"/>
                  </a:cubicBezTo>
                  <a:cubicBezTo>
                    <a:pt x="103" y="321"/>
                    <a:pt x="98" y="360"/>
                    <a:pt x="63" y="369"/>
                  </a:cubicBezTo>
                  <a:cubicBezTo>
                    <a:pt x="44" y="374"/>
                    <a:pt x="23" y="358"/>
                    <a:pt x="14" y="343"/>
                  </a:cubicBezTo>
                  <a:cubicBezTo>
                    <a:pt x="1" y="325"/>
                    <a:pt x="4" y="299"/>
                    <a:pt x="8" y="278"/>
                  </a:cubicBezTo>
                  <a:cubicBezTo>
                    <a:pt x="8" y="279"/>
                    <a:pt x="7" y="280"/>
                    <a:pt x="7" y="280"/>
                  </a:cubicBezTo>
                  <a:cubicBezTo>
                    <a:pt x="0" y="319"/>
                    <a:pt x="9" y="377"/>
                    <a:pt x="62" y="371"/>
                  </a:cubicBezTo>
                  <a:cubicBezTo>
                    <a:pt x="88" y="369"/>
                    <a:pt x="100" y="336"/>
                    <a:pt x="106" y="314"/>
                  </a:cubicBezTo>
                  <a:cubicBezTo>
                    <a:pt x="117" y="271"/>
                    <a:pt x="128" y="214"/>
                    <a:pt x="175" y="197"/>
                  </a:cubicBezTo>
                  <a:cubicBezTo>
                    <a:pt x="200" y="189"/>
                    <a:pt x="229" y="187"/>
                    <a:pt x="246" y="210"/>
                  </a:cubicBezTo>
                  <a:cubicBezTo>
                    <a:pt x="275" y="248"/>
                    <a:pt x="259" y="330"/>
                    <a:pt x="316" y="344"/>
                  </a:cubicBezTo>
                  <a:cubicBezTo>
                    <a:pt x="342" y="351"/>
                    <a:pt x="361" y="335"/>
                    <a:pt x="370" y="314"/>
                  </a:cubicBezTo>
                  <a:cubicBezTo>
                    <a:pt x="383" y="285"/>
                    <a:pt x="372" y="253"/>
                    <a:pt x="365" y="225"/>
                  </a:cubicBezTo>
                  <a:cubicBezTo>
                    <a:pt x="343" y="143"/>
                    <a:pt x="301" y="15"/>
                    <a:pt x="200" y="9"/>
                  </a:cubicBezTo>
                  <a:cubicBezTo>
                    <a:pt x="141" y="6"/>
                    <a:pt x="100" y="63"/>
                    <a:pt x="73" y="108"/>
                  </a:cubicBezTo>
                  <a:cubicBezTo>
                    <a:pt x="42" y="159"/>
                    <a:pt x="20" y="221"/>
                    <a:pt x="7" y="280"/>
                  </a:cubicBezTo>
                  <a:cubicBezTo>
                    <a:pt x="7" y="280"/>
                    <a:pt x="8" y="279"/>
                    <a:pt x="8" y="278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6" name="Freeform 335"/>
            <p:cNvSpPr/>
            <p:nvPr/>
          </p:nvSpPr>
          <p:spPr bwMode="auto">
            <a:xfrm>
              <a:off x="1711122" y="6493674"/>
              <a:ext cx="463876" cy="288659"/>
            </a:xfrm>
            <a:custGeom>
              <a:avLst/>
              <a:gdLst>
                <a:gd name="T0" fmla="*/ 11 w 124"/>
                <a:gd name="T1" fmla="*/ 34 h 77"/>
                <a:gd name="T2" fmla="*/ 80 w 124"/>
                <a:gd name="T3" fmla="*/ 6 h 77"/>
                <a:gd name="T4" fmla="*/ 116 w 124"/>
                <a:gd name="T5" fmla="*/ 41 h 77"/>
                <a:gd name="T6" fmla="*/ 62 w 124"/>
                <a:gd name="T7" fmla="*/ 72 h 77"/>
                <a:gd name="T8" fmla="*/ 11 w 124"/>
                <a:gd name="T9" fmla="*/ 34 h 77"/>
                <a:gd name="T10" fmla="*/ 10 w 124"/>
                <a:gd name="T11" fmla="*/ 36 h 77"/>
                <a:gd name="T12" fmla="*/ 85 w 124"/>
                <a:gd name="T13" fmla="*/ 72 h 77"/>
                <a:gd name="T14" fmla="*/ 118 w 124"/>
                <a:gd name="T15" fmla="*/ 44 h 77"/>
                <a:gd name="T16" fmla="*/ 62 w 124"/>
                <a:gd name="T17" fmla="*/ 3 h 77"/>
                <a:gd name="T18" fmla="*/ 10 w 124"/>
                <a:gd name="T19" fmla="*/ 36 h 77"/>
                <a:gd name="T20" fmla="*/ 11 w 124"/>
                <a:gd name="T21" fmla="*/ 3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77">
                  <a:moveTo>
                    <a:pt x="11" y="34"/>
                  </a:moveTo>
                  <a:cubicBezTo>
                    <a:pt x="20" y="11"/>
                    <a:pt x="57" y="0"/>
                    <a:pt x="80" y="6"/>
                  </a:cubicBezTo>
                  <a:cubicBezTo>
                    <a:pt x="96" y="10"/>
                    <a:pt x="111" y="25"/>
                    <a:pt x="116" y="41"/>
                  </a:cubicBezTo>
                  <a:cubicBezTo>
                    <a:pt x="124" y="71"/>
                    <a:pt x="80" y="72"/>
                    <a:pt x="62" y="72"/>
                  </a:cubicBezTo>
                  <a:cubicBezTo>
                    <a:pt x="40" y="72"/>
                    <a:pt x="4" y="65"/>
                    <a:pt x="11" y="34"/>
                  </a:cubicBezTo>
                  <a:cubicBezTo>
                    <a:pt x="11" y="35"/>
                    <a:pt x="10" y="36"/>
                    <a:pt x="10" y="36"/>
                  </a:cubicBezTo>
                  <a:cubicBezTo>
                    <a:pt x="0" y="77"/>
                    <a:pt x="61" y="75"/>
                    <a:pt x="85" y="72"/>
                  </a:cubicBezTo>
                  <a:cubicBezTo>
                    <a:pt x="102" y="71"/>
                    <a:pt x="118" y="63"/>
                    <a:pt x="118" y="44"/>
                  </a:cubicBezTo>
                  <a:cubicBezTo>
                    <a:pt x="117" y="18"/>
                    <a:pt x="86" y="0"/>
                    <a:pt x="62" y="3"/>
                  </a:cubicBezTo>
                  <a:cubicBezTo>
                    <a:pt x="42" y="5"/>
                    <a:pt x="18" y="16"/>
                    <a:pt x="10" y="36"/>
                  </a:cubicBezTo>
                  <a:cubicBezTo>
                    <a:pt x="10" y="36"/>
                    <a:pt x="11" y="35"/>
                    <a:pt x="11" y="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7" name="Freeform 336"/>
            <p:cNvSpPr>
              <a:spLocks noEditPoints="1"/>
            </p:cNvSpPr>
            <p:nvPr/>
          </p:nvSpPr>
          <p:spPr bwMode="auto">
            <a:xfrm>
              <a:off x="1397693" y="6355619"/>
              <a:ext cx="1040586" cy="859703"/>
            </a:xfrm>
            <a:custGeom>
              <a:avLst/>
              <a:gdLst>
                <a:gd name="T0" fmla="*/ 1 w 277"/>
                <a:gd name="T1" fmla="*/ 226 h 228"/>
                <a:gd name="T2" fmla="*/ 4 w 277"/>
                <a:gd name="T3" fmla="*/ 227 h 228"/>
                <a:gd name="T4" fmla="*/ 8 w 277"/>
                <a:gd name="T5" fmla="*/ 205 h 228"/>
                <a:gd name="T6" fmla="*/ 269 w 277"/>
                <a:gd name="T7" fmla="*/ 190 h 228"/>
                <a:gd name="T8" fmla="*/ 275 w 277"/>
                <a:gd name="T9" fmla="*/ 211 h 228"/>
                <a:gd name="T10" fmla="*/ 273 w 277"/>
                <a:gd name="T11" fmla="*/ 189 h 228"/>
                <a:gd name="T12" fmla="*/ 17 w 277"/>
                <a:gd name="T13" fmla="*/ 168 h 228"/>
                <a:gd name="T14" fmla="*/ 13 w 277"/>
                <a:gd name="T15" fmla="*/ 189 h 228"/>
                <a:gd name="T16" fmla="*/ 20 w 277"/>
                <a:gd name="T17" fmla="*/ 166 h 228"/>
                <a:gd name="T18" fmla="*/ 260 w 277"/>
                <a:gd name="T19" fmla="*/ 149 h 228"/>
                <a:gd name="T20" fmla="*/ 266 w 277"/>
                <a:gd name="T21" fmla="*/ 172 h 228"/>
                <a:gd name="T22" fmla="*/ 262 w 277"/>
                <a:gd name="T23" fmla="*/ 150 h 228"/>
                <a:gd name="T24" fmla="*/ 31 w 277"/>
                <a:gd name="T25" fmla="*/ 130 h 228"/>
                <a:gd name="T26" fmla="*/ 26 w 277"/>
                <a:gd name="T27" fmla="*/ 151 h 228"/>
                <a:gd name="T28" fmla="*/ 34 w 277"/>
                <a:gd name="T29" fmla="*/ 129 h 228"/>
                <a:gd name="T30" fmla="*/ 247 w 277"/>
                <a:gd name="T31" fmla="*/ 111 h 228"/>
                <a:gd name="T32" fmla="*/ 254 w 277"/>
                <a:gd name="T33" fmla="*/ 134 h 228"/>
                <a:gd name="T34" fmla="*/ 249 w 277"/>
                <a:gd name="T35" fmla="*/ 112 h 228"/>
                <a:gd name="T36" fmla="*/ 47 w 277"/>
                <a:gd name="T37" fmla="*/ 93 h 228"/>
                <a:gd name="T38" fmla="*/ 40 w 277"/>
                <a:gd name="T39" fmla="*/ 114 h 228"/>
                <a:gd name="T40" fmla="*/ 50 w 277"/>
                <a:gd name="T41" fmla="*/ 92 h 228"/>
                <a:gd name="T42" fmla="*/ 230 w 277"/>
                <a:gd name="T43" fmla="*/ 74 h 228"/>
                <a:gd name="T44" fmla="*/ 238 w 277"/>
                <a:gd name="T45" fmla="*/ 95 h 228"/>
                <a:gd name="T46" fmla="*/ 242 w 277"/>
                <a:gd name="T47" fmla="*/ 94 h 228"/>
                <a:gd name="T48" fmla="*/ 68 w 277"/>
                <a:gd name="T49" fmla="*/ 57 h 228"/>
                <a:gd name="T50" fmla="*/ 57 w 277"/>
                <a:gd name="T51" fmla="*/ 78 h 228"/>
                <a:gd name="T52" fmla="*/ 70 w 277"/>
                <a:gd name="T53" fmla="*/ 60 h 228"/>
                <a:gd name="T54" fmla="*/ 211 w 277"/>
                <a:gd name="T55" fmla="*/ 40 h 228"/>
                <a:gd name="T56" fmla="*/ 220 w 277"/>
                <a:gd name="T57" fmla="*/ 60 h 228"/>
                <a:gd name="T58" fmla="*/ 223 w 277"/>
                <a:gd name="T59" fmla="*/ 58 h 228"/>
                <a:gd name="T60" fmla="*/ 93 w 277"/>
                <a:gd name="T61" fmla="*/ 25 h 228"/>
                <a:gd name="T62" fmla="*/ 78 w 277"/>
                <a:gd name="T63" fmla="*/ 44 h 228"/>
                <a:gd name="T64" fmla="*/ 81 w 277"/>
                <a:gd name="T65" fmla="*/ 44 h 228"/>
                <a:gd name="T66" fmla="*/ 93 w 277"/>
                <a:gd name="T67" fmla="*/ 25 h 228"/>
                <a:gd name="T68" fmla="*/ 181 w 277"/>
                <a:gd name="T69" fmla="*/ 15 h 228"/>
                <a:gd name="T70" fmla="*/ 198 w 277"/>
                <a:gd name="T71" fmla="*/ 29 h 228"/>
                <a:gd name="T72" fmla="*/ 184 w 277"/>
                <a:gd name="T73" fmla="*/ 12 h 228"/>
                <a:gd name="T74" fmla="*/ 125 w 277"/>
                <a:gd name="T75" fmla="*/ 3 h 228"/>
                <a:gd name="T76" fmla="*/ 108 w 277"/>
                <a:gd name="T77" fmla="*/ 16 h 228"/>
                <a:gd name="T78" fmla="*/ 128 w 277"/>
                <a:gd name="T79" fmla="*/ 5 h 228"/>
                <a:gd name="T80" fmla="*/ 145 w 277"/>
                <a:gd name="T81" fmla="*/ 0 h 228"/>
                <a:gd name="T82" fmla="*/ 145 w 277"/>
                <a:gd name="T83" fmla="*/ 4 h 228"/>
                <a:gd name="T84" fmla="*/ 164 w 277"/>
                <a:gd name="T85" fmla="*/ 7 h 228"/>
                <a:gd name="T86" fmla="*/ 165 w 277"/>
                <a:gd name="T87" fmla="*/ 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7" h="228">
                  <a:moveTo>
                    <a:pt x="8" y="205"/>
                  </a:moveTo>
                  <a:cubicBezTo>
                    <a:pt x="7" y="205"/>
                    <a:pt x="6" y="205"/>
                    <a:pt x="6" y="206"/>
                  </a:cubicBezTo>
                  <a:cubicBezTo>
                    <a:pt x="4" y="213"/>
                    <a:pt x="2" y="220"/>
                    <a:pt x="1" y="226"/>
                  </a:cubicBezTo>
                  <a:cubicBezTo>
                    <a:pt x="0" y="227"/>
                    <a:pt x="1" y="228"/>
                    <a:pt x="2" y="228"/>
                  </a:cubicBezTo>
                  <a:cubicBezTo>
                    <a:pt x="3" y="228"/>
                    <a:pt x="3" y="228"/>
                    <a:pt x="3" y="228"/>
                  </a:cubicBezTo>
                  <a:cubicBezTo>
                    <a:pt x="3" y="228"/>
                    <a:pt x="4" y="227"/>
                    <a:pt x="4" y="227"/>
                  </a:cubicBezTo>
                  <a:cubicBezTo>
                    <a:pt x="6" y="221"/>
                    <a:pt x="8" y="214"/>
                    <a:pt x="10" y="207"/>
                  </a:cubicBezTo>
                  <a:cubicBezTo>
                    <a:pt x="10" y="206"/>
                    <a:pt x="9" y="205"/>
                    <a:pt x="8" y="205"/>
                  </a:cubicBezTo>
                  <a:cubicBezTo>
                    <a:pt x="8" y="205"/>
                    <a:pt x="8" y="205"/>
                    <a:pt x="8" y="205"/>
                  </a:cubicBezTo>
                  <a:moveTo>
                    <a:pt x="271" y="188"/>
                  </a:moveTo>
                  <a:cubicBezTo>
                    <a:pt x="271" y="188"/>
                    <a:pt x="270" y="188"/>
                    <a:pt x="270" y="188"/>
                  </a:cubicBezTo>
                  <a:cubicBezTo>
                    <a:pt x="269" y="188"/>
                    <a:pt x="269" y="189"/>
                    <a:pt x="269" y="190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71" y="197"/>
                    <a:pt x="272" y="204"/>
                    <a:pt x="273" y="210"/>
                  </a:cubicBezTo>
                  <a:cubicBezTo>
                    <a:pt x="274" y="210"/>
                    <a:pt x="274" y="211"/>
                    <a:pt x="275" y="211"/>
                  </a:cubicBezTo>
                  <a:cubicBezTo>
                    <a:pt x="276" y="211"/>
                    <a:pt x="276" y="211"/>
                    <a:pt x="276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6" y="203"/>
                    <a:pt x="275" y="196"/>
                    <a:pt x="273" y="189"/>
                  </a:cubicBezTo>
                  <a:cubicBezTo>
                    <a:pt x="273" y="188"/>
                    <a:pt x="272" y="188"/>
                    <a:pt x="271" y="188"/>
                  </a:cubicBezTo>
                  <a:moveTo>
                    <a:pt x="19" y="166"/>
                  </a:moveTo>
                  <a:cubicBezTo>
                    <a:pt x="18" y="166"/>
                    <a:pt x="18" y="167"/>
                    <a:pt x="17" y="168"/>
                  </a:cubicBezTo>
                  <a:cubicBezTo>
                    <a:pt x="15" y="174"/>
                    <a:pt x="13" y="181"/>
                    <a:pt x="11" y="187"/>
                  </a:cubicBezTo>
                  <a:cubicBezTo>
                    <a:pt x="11" y="188"/>
                    <a:pt x="12" y="189"/>
                    <a:pt x="13" y="189"/>
                  </a:cubicBezTo>
                  <a:cubicBezTo>
                    <a:pt x="13" y="189"/>
                    <a:pt x="13" y="189"/>
                    <a:pt x="13" y="189"/>
                  </a:cubicBezTo>
                  <a:cubicBezTo>
                    <a:pt x="14" y="189"/>
                    <a:pt x="15" y="189"/>
                    <a:pt x="15" y="188"/>
                  </a:cubicBezTo>
                  <a:cubicBezTo>
                    <a:pt x="17" y="182"/>
                    <a:pt x="19" y="175"/>
                    <a:pt x="21" y="169"/>
                  </a:cubicBezTo>
                  <a:cubicBezTo>
                    <a:pt x="22" y="168"/>
                    <a:pt x="21" y="167"/>
                    <a:pt x="20" y="166"/>
                  </a:cubicBezTo>
                  <a:cubicBezTo>
                    <a:pt x="20" y="166"/>
                    <a:pt x="20" y="166"/>
                    <a:pt x="19" y="166"/>
                  </a:cubicBezTo>
                  <a:moveTo>
                    <a:pt x="260" y="149"/>
                  </a:moveTo>
                  <a:cubicBezTo>
                    <a:pt x="260" y="149"/>
                    <a:pt x="260" y="149"/>
                    <a:pt x="260" y="149"/>
                  </a:cubicBezTo>
                  <a:cubicBezTo>
                    <a:pt x="259" y="149"/>
                    <a:pt x="258" y="150"/>
                    <a:pt x="258" y="151"/>
                  </a:cubicBezTo>
                  <a:cubicBezTo>
                    <a:pt x="260" y="158"/>
                    <a:pt x="262" y="164"/>
                    <a:pt x="264" y="171"/>
                  </a:cubicBezTo>
                  <a:cubicBezTo>
                    <a:pt x="264" y="172"/>
                    <a:pt x="265" y="172"/>
                    <a:pt x="266" y="172"/>
                  </a:cubicBezTo>
                  <a:cubicBezTo>
                    <a:pt x="266" y="172"/>
                    <a:pt x="266" y="172"/>
                    <a:pt x="266" y="172"/>
                  </a:cubicBezTo>
                  <a:cubicBezTo>
                    <a:pt x="267" y="172"/>
                    <a:pt x="268" y="171"/>
                    <a:pt x="268" y="170"/>
                  </a:cubicBezTo>
                  <a:cubicBezTo>
                    <a:pt x="266" y="163"/>
                    <a:pt x="264" y="157"/>
                    <a:pt x="262" y="150"/>
                  </a:cubicBezTo>
                  <a:cubicBezTo>
                    <a:pt x="262" y="149"/>
                    <a:pt x="261" y="149"/>
                    <a:pt x="260" y="149"/>
                  </a:cubicBezTo>
                  <a:moveTo>
                    <a:pt x="33" y="129"/>
                  </a:moveTo>
                  <a:cubicBezTo>
                    <a:pt x="32" y="129"/>
                    <a:pt x="31" y="129"/>
                    <a:pt x="31" y="130"/>
                  </a:cubicBezTo>
                  <a:cubicBezTo>
                    <a:pt x="29" y="136"/>
                    <a:pt x="26" y="142"/>
                    <a:pt x="24" y="149"/>
                  </a:cubicBezTo>
                  <a:cubicBezTo>
                    <a:pt x="24" y="150"/>
                    <a:pt x="24" y="151"/>
                    <a:pt x="25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7" y="151"/>
                    <a:pt x="27" y="151"/>
                    <a:pt x="28" y="150"/>
                  </a:cubicBezTo>
                  <a:cubicBezTo>
                    <a:pt x="30" y="144"/>
                    <a:pt x="32" y="138"/>
                    <a:pt x="35" y="131"/>
                  </a:cubicBezTo>
                  <a:cubicBezTo>
                    <a:pt x="35" y="130"/>
                    <a:pt x="35" y="129"/>
                    <a:pt x="34" y="129"/>
                  </a:cubicBezTo>
                  <a:cubicBezTo>
                    <a:pt x="33" y="129"/>
                    <a:pt x="33" y="129"/>
                    <a:pt x="33" y="129"/>
                  </a:cubicBezTo>
                  <a:moveTo>
                    <a:pt x="247" y="111"/>
                  </a:moveTo>
                  <a:cubicBezTo>
                    <a:pt x="247" y="111"/>
                    <a:pt x="247" y="111"/>
                    <a:pt x="247" y="111"/>
                  </a:cubicBezTo>
                  <a:cubicBezTo>
                    <a:pt x="246" y="111"/>
                    <a:pt x="245" y="113"/>
                    <a:pt x="246" y="114"/>
                  </a:cubicBezTo>
                  <a:cubicBezTo>
                    <a:pt x="248" y="120"/>
                    <a:pt x="250" y="126"/>
                    <a:pt x="252" y="132"/>
                  </a:cubicBezTo>
                  <a:cubicBezTo>
                    <a:pt x="253" y="133"/>
                    <a:pt x="253" y="134"/>
                    <a:pt x="254" y="134"/>
                  </a:cubicBezTo>
                  <a:cubicBezTo>
                    <a:pt x="255" y="134"/>
                    <a:pt x="255" y="134"/>
                    <a:pt x="255" y="134"/>
                  </a:cubicBezTo>
                  <a:cubicBezTo>
                    <a:pt x="256" y="133"/>
                    <a:pt x="256" y="132"/>
                    <a:pt x="256" y="131"/>
                  </a:cubicBezTo>
                  <a:cubicBezTo>
                    <a:pt x="254" y="125"/>
                    <a:pt x="252" y="118"/>
                    <a:pt x="249" y="112"/>
                  </a:cubicBezTo>
                  <a:cubicBezTo>
                    <a:pt x="249" y="111"/>
                    <a:pt x="248" y="111"/>
                    <a:pt x="247" y="111"/>
                  </a:cubicBezTo>
                  <a:moveTo>
                    <a:pt x="49" y="92"/>
                  </a:moveTo>
                  <a:cubicBezTo>
                    <a:pt x="48" y="92"/>
                    <a:pt x="47" y="92"/>
                    <a:pt x="47" y="93"/>
                  </a:cubicBezTo>
                  <a:cubicBezTo>
                    <a:pt x="44" y="99"/>
                    <a:pt x="41" y="105"/>
                    <a:pt x="39" y="111"/>
                  </a:cubicBezTo>
                  <a:cubicBezTo>
                    <a:pt x="38" y="112"/>
                    <a:pt x="39" y="113"/>
                    <a:pt x="40" y="114"/>
                  </a:cubicBezTo>
                  <a:cubicBezTo>
                    <a:pt x="40" y="114"/>
                    <a:pt x="40" y="114"/>
                    <a:pt x="40" y="114"/>
                  </a:cubicBezTo>
                  <a:cubicBezTo>
                    <a:pt x="41" y="114"/>
                    <a:pt x="42" y="114"/>
                    <a:pt x="42" y="113"/>
                  </a:cubicBezTo>
                  <a:cubicBezTo>
                    <a:pt x="45" y="107"/>
                    <a:pt x="48" y="101"/>
                    <a:pt x="51" y="95"/>
                  </a:cubicBezTo>
                  <a:cubicBezTo>
                    <a:pt x="51" y="94"/>
                    <a:pt x="51" y="93"/>
                    <a:pt x="50" y="92"/>
                  </a:cubicBezTo>
                  <a:cubicBezTo>
                    <a:pt x="49" y="92"/>
                    <a:pt x="49" y="92"/>
                    <a:pt x="49" y="92"/>
                  </a:cubicBezTo>
                  <a:moveTo>
                    <a:pt x="231" y="74"/>
                  </a:moveTo>
                  <a:cubicBezTo>
                    <a:pt x="231" y="74"/>
                    <a:pt x="231" y="74"/>
                    <a:pt x="230" y="74"/>
                  </a:cubicBezTo>
                  <a:cubicBezTo>
                    <a:pt x="229" y="75"/>
                    <a:pt x="229" y="76"/>
                    <a:pt x="230" y="77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3" y="83"/>
                    <a:pt x="235" y="89"/>
                    <a:pt x="238" y="95"/>
                  </a:cubicBezTo>
                  <a:cubicBezTo>
                    <a:pt x="238" y="96"/>
                    <a:pt x="239" y="96"/>
                    <a:pt x="240" y="96"/>
                  </a:cubicBezTo>
                  <a:cubicBezTo>
                    <a:pt x="241" y="96"/>
                    <a:pt x="241" y="96"/>
                    <a:pt x="241" y="96"/>
                  </a:cubicBezTo>
                  <a:cubicBezTo>
                    <a:pt x="242" y="96"/>
                    <a:pt x="242" y="95"/>
                    <a:pt x="242" y="94"/>
                  </a:cubicBezTo>
                  <a:cubicBezTo>
                    <a:pt x="239" y="87"/>
                    <a:pt x="236" y="81"/>
                    <a:pt x="233" y="75"/>
                  </a:cubicBezTo>
                  <a:cubicBezTo>
                    <a:pt x="233" y="75"/>
                    <a:pt x="232" y="74"/>
                    <a:pt x="231" y="74"/>
                  </a:cubicBezTo>
                  <a:moveTo>
                    <a:pt x="68" y="57"/>
                  </a:moveTo>
                  <a:cubicBezTo>
                    <a:pt x="68" y="57"/>
                    <a:pt x="67" y="57"/>
                    <a:pt x="67" y="58"/>
                  </a:cubicBezTo>
                  <a:cubicBezTo>
                    <a:pt x="63" y="63"/>
                    <a:pt x="60" y="69"/>
                    <a:pt x="56" y="75"/>
                  </a:cubicBezTo>
                  <a:cubicBezTo>
                    <a:pt x="56" y="76"/>
                    <a:pt x="56" y="77"/>
                    <a:pt x="57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3" y="71"/>
                    <a:pt x="66" y="65"/>
                    <a:pt x="70" y="60"/>
                  </a:cubicBezTo>
                  <a:cubicBezTo>
                    <a:pt x="70" y="59"/>
                    <a:pt x="70" y="58"/>
                    <a:pt x="69" y="57"/>
                  </a:cubicBezTo>
                  <a:cubicBezTo>
                    <a:pt x="69" y="57"/>
                    <a:pt x="69" y="57"/>
                    <a:pt x="68" y="57"/>
                  </a:cubicBezTo>
                  <a:moveTo>
                    <a:pt x="211" y="40"/>
                  </a:moveTo>
                  <a:cubicBezTo>
                    <a:pt x="210" y="40"/>
                    <a:pt x="210" y="40"/>
                    <a:pt x="209" y="40"/>
                  </a:cubicBezTo>
                  <a:cubicBezTo>
                    <a:pt x="209" y="41"/>
                    <a:pt x="208" y="42"/>
                    <a:pt x="209" y="43"/>
                  </a:cubicBezTo>
                  <a:cubicBezTo>
                    <a:pt x="213" y="48"/>
                    <a:pt x="217" y="54"/>
                    <a:pt x="220" y="60"/>
                  </a:cubicBezTo>
                  <a:cubicBezTo>
                    <a:pt x="220" y="60"/>
                    <a:pt x="221" y="61"/>
                    <a:pt x="222" y="61"/>
                  </a:cubicBezTo>
                  <a:cubicBezTo>
                    <a:pt x="223" y="60"/>
                    <a:pt x="223" y="60"/>
                    <a:pt x="223" y="60"/>
                  </a:cubicBezTo>
                  <a:cubicBezTo>
                    <a:pt x="224" y="60"/>
                    <a:pt x="224" y="59"/>
                    <a:pt x="223" y="58"/>
                  </a:cubicBezTo>
                  <a:cubicBezTo>
                    <a:pt x="220" y="52"/>
                    <a:pt x="216" y="46"/>
                    <a:pt x="212" y="41"/>
                  </a:cubicBezTo>
                  <a:cubicBezTo>
                    <a:pt x="212" y="40"/>
                    <a:pt x="211" y="40"/>
                    <a:pt x="211" y="40"/>
                  </a:cubicBezTo>
                  <a:moveTo>
                    <a:pt x="93" y="25"/>
                  </a:moveTo>
                  <a:cubicBezTo>
                    <a:pt x="92" y="25"/>
                    <a:pt x="92" y="26"/>
                    <a:pt x="91" y="26"/>
                  </a:cubicBezTo>
                  <a:cubicBezTo>
                    <a:pt x="87" y="31"/>
                    <a:pt x="82" y="36"/>
                    <a:pt x="78" y="41"/>
                  </a:cubicBezTo>
                  <a:cubicBezTo>
                    <a:pt x="77" y="42"/>
                    <a:pt x="78" y="43"/>
                    <a:pt x="78" y="44"/>
                  </a:cubicBezTo>
                  <a:cubicBezTo>
                    <a:pt x="79" y="44"/>
                    <a:pt x="79" y="44"/>
                    <a:pt x="80" y="44"/>
                  </a:cubicBezTo>
                  <a:cubicBezTo>
                    <a:pt x="80" y="44"/>
                    <a:pt x="81" y="44"/>
                    <a:pt x="81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38"/>
                    <a:pt x="90" y="33"/>
                    <a:pt x="94" y="29"/>
                  </a:cubicBezTo>
                  <a:cubicBezTo>
                    <a:pt x="95" y="28"/>
                    <a:pt x="95" y="27"/>
                    <a:pt x="94" y="26"/>
                  </a:cubicBezTo>
                  <a:cubicBezTo>
                    <a:pt x="94" y="26"/>
                    <a:pt x="93" y="25"/>
                    <a:pt x="93" y="25"/>
                  </a:cubicBezTo>
                  <a:moveTo>
                    <a:pt x="182" y="12"/>
                  </a:moveTo>
                  <a:cubicBezTo>
                    <a:pt x="182" y="12"/>
                    <a:pt x="181" y="12"/>
                    <a:pt x="181" y="13"/>
                  </a:cubicBezTo>
                  <a:cubicBezTo>
                    <a:pt x="180" y="14"/>
                    <a:pt x="180" y="15"/>
                    <a:pt x="181" y="15"/>
                  </a:cubicBezTo>
                  <a:cubicBezTo>
                    <a:pt x="187" y="19"/>
                    <a:pt x="192" y="23"/>
                    <a:pt x="196" y="28"/>
                  </a:cubicBezTo>
                  <a:cubicBezTo>
                    <a:pt x="197" y="29"/>
                    <a:pt x="197" y="29"/>
                    <a:pt x="198" y="29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198" y="29"/>
                    <a:pt x="199" y="29"/>
                    <a:pt x="199" y="28"/>
                  </a:cubicBezTo>
                  <a:cubicBezTo>
                    <a:pt x="200" y="27"/>
                    <a:pt x="200" y="26"/>
                    <a:pt x="199" y="25"/>
                  </a:cubicBezTo>
                  <a:cubicBezTo>
                    <a:pt x="194" y="20"/>
                    <a:pt x="189" y="16"/>
                    <a:pt x="184" y="12"/>
                  </a:cubicBezTo>
                  <a:cubicBezTo>
                    <a:pt x="183" y="12"/>
                    <a:pt x="183" y="12"/>
                    <a:pt x="182" y="12"/>
                  </a:cubicBezTo>
                  <a:moveTo>
                    <a:pt x="126" y="3"/>
                  </a:moveTo>
                  <a:cubicBezTo>
                    <a:pt x="125" y="3"/>
                    <a:pt x="125" y="3"/>
                    <a:pt x="125" y="3"/>
                  </a:cubicBezTo>
                  <a:cubicBezTo>
                    <a:pt x="119" y="6"/>
                    <a:pt x="113" y="9"/>
                    <a:pt x="107" y="13"/>
                  </a:cubicBezTo>
                  <a:cubicBezTo>
                    <a:pt x="106" y="13"/>
                    <a:pt x="106" y="15"/>
                    <a:pt x="106" y="16"/>
                  </a:cubicBezTo>
                  <a:cubicBezTo>
                    <a:pt x="107" y="16"/>
                    <a:pt x="107" y="16"/>
                    <a:pt x="108" y="16"/>
                  </a:cubicBezTo>
                  <a:cubicBezTo>
                    <a:pt x="108" y="16"/>
                    <a:pt x="109" y="16"/>
                    <a:pt x="109" y="16"/>
                  </a:cubicBezTo>
                  <a:cubicBezTo>
                    <a:pt x="115" y="12"/>
                    <a:pt x="120" y="9"/>
                    <a:pt x="126" y="7"/>
                  </a:cubicBezTo>
                  <a:cubicBezTo>
                    <a:pt x="127" y="7"/>
                    <a:pt x="128" y="6"/>
                    <a:pt x="128" y="5"/>
                  </a:cubicBezTo>
                  <a:cubicBezTo>
                    <a:pt x="127" y="4"/>
                    <a:pt x="127" y="3"/>
                    <a:pt x="126" y="3"/>
                  </a:cubicBezTo>
                  <a:moveTo>
                    <a:pt x="146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4" y="0"/>
                    <a:pt x="143" y="1"/>
                    <a:pt x="143" y="2"/>
                  </a:cubicBezTo>
                  <a:cubicBezTo>
                    <a:pt x="143" y="3"/>
                    <a:pt x="144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5" y="4"/>
                    <a:pt x="145" y="4"/>
                    <a:pt x="145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52" y="4"/>
                    <a:pt x="158" y="5"/>
                    <a:pt x="164" y="7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6" y="7"/>
                    <a:pt x="166" y="6"/>
                    <a:pt x="167" y="6"/>
                  </a:cubicBezTo>
                  <a:cubicBezTo>
                    <a:pt x="167" y="4"/>
                    <a:pt x="166" y="3"/>
                    <a:pt x="165" y="3"/>
                  </a:cubicBezTo>
                  <a:cubicBezTo>
                    <a:pt x="159" y="1"/>
                    <a:pt x="153" y="0"/>
                    <a:pt x="14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4980" y="412750"/>
            <a:ext cx="6295390" cy="62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53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4834221" y="187536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173" name="AutoShape 14"/>
          <p:cNvSpPr/>
          <p:nvPr>
            <p:custDataLst>
              <p:tags r:id="rId3"/>
            </p:custDataLst>
          </p:nvPr>
        </p:nvSpPr>
        <p:spPr>
          <a:xfrm>
            <a:off x="5543304" y="1657350"/>
            <a:ext cx="3467100" cy="448733"/>
          </a:xfrm>
          <a:prstGeom prst="homePlate">
            <a:avLst>
              <a:gd name="adj" fmla="val 137465"/>
            </a:avLst>
          </a:prstGeom>
          <a:noFill/>
          <a:ln w="9525" cap="rnd" cmpd="sng">
            <a:solidFill>
              <a:srgbClr val="8080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168654" y="2925234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AutoShape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7737" y="2709334"/>
            <a:ext cx="3467100" cy="446617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503088" y="3977217"/>
            <a:ext cx="709084" cy="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2170" y="3759201"/>
            <a:ext cx="3467100" cy="448733"/>
          </a:xfrm>
          <a:prstGeom prst="homePlate">
            <a:avLst>
              <a:gd name="adj" fmla="val 137778"/>
            </a:avLst>
          </a:prstGeom>
          <a:noFill/>
          <a:ln w="9525" cap="rnd">
            <a:solidFill>
              <a:srgbClr val="808080"/>
            </a:solidFill>
            <a:prstDash val="sysDot"/>
            <a:miter lim="800000"/>
          </a:ln>
          <a:effectLst/>
        </p:spPr>
        <p:txBody>
          <a:bodyPr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gieo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180" name="组合 2"/>
          <p:cNvGrpSpPr/>
          <p:nvPr/>
        </p:nvGrpSpPr>
        <p:grpSpPr>
          <a:xfrm>
            <a:off x="4487088" y="2556934"/>
            <a:ext cx="556683" cy="755649"/>
            <a:chOff x="1912093" y="3035874"/>
            <a:chExt cx="556574" cy="754146"/>
          </a:xfrm>
        </p:grpSpPr>
        <p:sp>
          <p:nvSpPr>
            <p:cNvPr id="403" name="Freeform 352"/>
            <p:cNvSpPr>
              <a:spLocks noEditPoints="1"/>
            </p:cNvSpPr>
            <p:nvPr/>
          </p:nvSpPr>
          <p:spPr bwMode="auto">
            <a:xfrm>
              <a:off x="1918436" y="3066040"/>
              <a:ext cx="550231" cy="712865"/>
            </a:xfrm>
            <a:custGeom>
              <a:avLst/>
              <a:gdLst>
                <a:gd name="T0" fmla="*/ 241 w 290"/>
                <a:gd name="T1" fmla="*/ 170 h 374"/>
                <a:gd name="T2" fmla="*/ 272 w 290"/>
                <a:gd name="T3" fmla="*/ 130 h 374"/>
                <a:gd name="T4" fmla="*/ 266 w 290"/>
                <a:gd name="T5" fmla="*/ 67 h 374"/>
                <a:gd name="T6" fmla="*/ 147 w 290"/>
                <a:gd name="T7" fmla="*/ 3 h 374"/>
                <a:gd name="T8" fmla="*/ 50 w 290"/>
                <a:gd name="T9" fmla="*/ 66 h 374"/>
                <a:gd name="T10" fmla="*/ 23 w 290"/>
                <a:gd name="T11" fmla="*/ 152 h 374"/>
                <a:gd name="T12" fmla="*/ 109 w 290"/>
                <a:gd name="T13" fmla="*/ 364 h 374"/>
                <a:gd name="T14" fmla="*/ 239 w 290"/>
                <a:gd name="T15" fmla="*/ 327 h 374"/>
                <a:gd name="T16" fmla="*/ 263 w 290"/>
                <a:gd name="T17" fmla="*/ 209 h 374"/>
                <a:gd name="T18" fmla="*/ 241 w 290"/>
                <a:gd name="T19" fmla="*/ 170 h 374"/>
                <a:gd name="T20" fmla="*/ 186 w 290"/>
                <a:gd name="T21" fmla="*/ 273 h 374"/>
                <a:gd name="T22" fmla="*/ 92 w 290"/>
                <a:gd name="T23" fmla="*/ 253 h 374"/>
                <a:gd name="T24" fmla="*/ 133 w 290"/>
                <a:gd name="T25" fmla="*/ 201 h 374"/>
                <a:gd name="T26" fmla="*/ 186 w 290"/>
                <a:gd name="T27" fmla="*/ 273 h 374"/>
                <a:gd name="T28" fmla="*/ 186 w 290"/>
                <a:gd name="T29" fmla="*/ 141 h 374"/>
                <a:gd name="T30" fmla="*/ 100 w 290"/>
                <a:gd name="T31" fmla="*/ 101 h 374"/>
                <a:gd name="T32" fmla="*/ 150 w 290"/>
                <a:gd name="T33" fmla="*/ 59 h 374"/>
                <a:gd name="T34" fmla="*/ 186 w 290"/>
                <a:gd name="T35" fmla="*/ 14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0" h="374">
                  <a:moveTo>
                    <a:pt x="241" y="170"/>
                  </a:moveTo>
                  <a:cubicBezTo>
                    <a:pt x="246" y="155"/>
                    <a:pt x="266" y="145"/>
                    <a:pt x="272" y="130"/>
                  </a:cubicBezTo>
                  <a:cubicBezTo>
                    <a:pt x="281" y="109"/>
                    <a:pt x="280" y="86"/>
                    <a:pt x="266" y="67"/>
                  </a:cubicBezTo>
                  <a:cubicBezTo>
                    <a:pt x="243" y="35"/>
                    <a:pt x="193" y="5"/>
                    <a:pt x="147" y="3"/>
                  </a:cubicBezTo>
                  <a:cubicBezTo>
                    <a:pt x="99" y="0"/>
                    <a:pt x="68" y="31"/>
                    <a:pt x="50" y="66"/>
                  </a:cubicBezTo>
                  <a:cubicBezTo>
                    <a:pt x="35" y="94"/>
                    <a:pt x="27" y="127"/>
                    <a:pt x="23" y="152"/>
                  </a:cubicBezTo>
                  <a:cubicBezTo>
                    <a:pt x="12" y="221"/>
                    <a:pt x="0" y="343"/>
                    <a:pt x="109" y="364"/>
                  </a:cubicBezTo>
                  <a:cubicBezTo>
                    <a:pt x="159" y="374"/>
                    <a:pt x="205" y="359"/>
                    <a:pt x="239" y="327"/>
                  </a:cubicBezTo>
                  <a:cubicBezTo>
                    <a:pt x="269" y="299"/>
                    <a:pt x="290" y="245"/>
                    <a:pt x="263" y="209"/>
                  </a:cubicBezTo>
                  <a:cubicBezTo>
                    <a:pt x="251" y="194"/>
                    <a:pt x="233" y="189"/>
                    <a:pt x="241" y="170"/>
                  </a:cubicBezTo>
                  <a:moveTo>
                    <a:pt x="186" y="273"/>
                  </a:moveTo>
                  <a:cubicBezTo>
                    <a:pt x="152" y="295"/>
                    <a:pt x="88" y="324"/>
                    <a:pt x="92" y="253"/>
                  </a:cubicBezTo>
                  <a:cubicBezTo>
                    <a:pt x="92" y="253"/>
                    <a:pt x="99" y="205"/>
                    <a:pt x="133" y="201"/>
                  </a:cubicBezTo>
                  <a:cubicBezTo>
                    <a:pt x="167" y="198"/>
                    <a:pt x="220" y="251"/>
                    <a:pt x="186" y="273"/>
                  </a:cubicBezTo>
                  <a:moveTo>
                    <a:pt x="186" y="141"/>
                  </a:moveTo>
                  <a:cubicBezTo>
                    <a:pt x="148" y="155"/>
                    <a:pt x="80" y="170"/>
                    <a:pt x="100" y="101"/>
                  </a:cubicBezTo>
                  <a:cubicBezTo>
                    <a:pt x="100" y="101"/>
                    <a:pt x="116" y="56"/>
                    <a:pt x="150" y="59"/>
                  </a:cubicBezTo>
                  <a:cubicBezTo>
                    <a:pt x="185" y="63"/>
                    <a:pt x="224" y="126"/>
                    <a:pt x="186" y="14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5" name="Freeform 354"/>
            <p:cNvSpPr>
              <a:spLocks noEditPoints="1"/>
            </p:cNvSpPr>
            <p:nvPr/>
          </p:nvSpPr>
          <p:spPr bwMode="auto">
            <a:xfrm>
              <a:off x="2007234" y="3569333"/>
              <a:ext cx="431305" cy="195284"/>
            </a:xfrm>
            <a:custGeom>
              <a:avLst/>
              <a:gdLst>
                <a:gd name="T0" fmla="*/ 59 w 227"/>
                <a:gd name="T1" fmla="*/ 59 h 103"/>
                <a:gd name="T2" fmla="*/ 59 w 227"/>
                <a:gd name="T3" fmla="*/ 55 h 103"/>
                <a:gd name="T4" fmla="*/ 79 w 227"/>
                <a:gd name="T5" fmla="*/ 57 h 103"/>
                <a:gd name="T6" fmla="*/ 79 w 227"/>
                <a:gd name="T7" fmla="*/ 61 h 103"/>
                <a:gd name="T8" fmla="*/ 117 w 227"/>
                <a:gd name="T9" fmla="*/ 50 h 103"/>
                <a:gd name="T10" fmla="*/ 120 w 227"/>
                <a:gd name="T11" fmla="*/ 51 h 103"/>
                <a:gd name="T12" fmla="*/ 100 w 227"/>
                <a:gd name="T13" fmla="*/ 59 h 103"/>
                <a:gd name="T14" fmla="*/ 97 w 227"/>
                <a:gd name="T15" fmla="*/ 58 h 103"/>
                <a:gd name="T16" fmla="*/ 117 w 227"/>
                <a:gd name="T17" fmla="*/ 50 h 103"/>
                <a:gd name="T18" fmla="*/ 215 w 227"/>
                <a:gd name="T19" fmla="*/ 5 h 103"/>
                <a:gd name="T20" fmla="*/ 153 w 227"/>
                <a:gd name="T21" fmla="*/ 28 h 103"/>
                <a:gd name="T22" fmla="*/ 137 w 227"/>
                <a:gd name="T23" fmla="*/ 44 h 103"/>
                <a:gd name="T24" fmla="*/ 134 w 227"/>
                <a:gd name="T25" fmla="*/ 43 h 103"/>
                <a:gd name="T26" fmla="*/ 149 w 227"/>
                <a:gd name="T27" fmla="*/ 29 h 103"/>
                <a:gd name="T28" fmla="*/ 0 w 227"/>
                <a:gd name="T29" fmla="*/ 63 h 103"/>
                <a:gd name="T30" fmla="*/ 174 w 227"/>
                <a:gd name="T31" fmla="*/ 61 h 103"/>
                <a:gd name="T32" fmla="*/ 215 w 227"/>
                <a:gd name="T33" fmla="*/ 5 h 103"/>
                <a:gd name="T34" fmla="*/ 215 w 227"/>
                <a:gd name="T35" fmla="*/ 5 h 103"/>
                <a:gd name="T36" fmla="*/ 168 w 227"/>
                <a:gd name="T37" fmla="*/ 67 h 103"/>
                <a:gd name="T38" fmla="*/ 0 w 227"/>
                <a:gd name="T39" fmla="*/ 66 h 103"/>
                <a:gd name="T40" fmla="*/ 61 w 227"/>
                <a:gd name="T41" fmla="*/ 100 h 103"/>
                <a:gd name="T42" fmla="*/ 62 w 227"/>
                <a:gd name="T43" fmla="*/ 100 h 103"/>
                <a:gd name="T44" fmla="*/ 62 w 227"/>
                <a:gd name="T45" fmla="*/ 100 h 103"/>
                <a:gd name="T46" fmla="*/ 92 w 227"/>
                <a:gd name="T47" fmla="*/ 103 h 103"/>
                <a:gd name="T48" fmla="*/ 192 w 227"/>
                <a:gd name="T49" fmla="*/ 63 h 103"/>
                <a:gd name="T50" fmla="*/ 192 w 227"/>
                <a:gd name="T51" fmla="*/ 63 h 103"/>
                <a:gd name="T52" fmla="*/ 192 w 227"/>
                <a:gd name="T53" fmla="*/ 63 h 103"/>
                <a:gd name="T54" fmla="*/ 193 w 227"/>
                <a:gd name="T55" fmla="*/ 63 h 103"/>
                <a:gd name="T56" fmla="*/ 193 w 227"/>
                <a:gd name="T57" fmla="*/ 62 h 103"/>
                <a:gd name="T58" fmla="*/ 193 w 227"/>
                <a:gd name="T59" fmla="*/ 62 h 103"/>
                <a:gd name="T60" fmla="*/ 193 w 227"/>
                <a:gd name="T61" fmla="*/ 62 h 103"/>
                <a:gd name="T62" fmla="*/ 227 w 227"/>
                <a:gd name="T6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03">
                  <a:moveTo>
                    <a:pt x="79" y="61"/>
                  </a:moveTo>
                  <a:cubicBezTo>
                    <a:pt x="73" y="61"/>
                    <a:pt x="66" y="60"/>
                    <a:pt x="59" y="59"/>
                  </a:cubicBezTo>
                  <a:cubicBezTo>
                    <a:pt x="58" y="59"/>
                    <a:pt x="57" y="58"/>
                    <a:pt x="57" y="57"/>
                  </a:cubicBezTo>
                  <a:cubicBezTo>
                    <a:pt x="58" y="56"/>
                    <a:pt x="58" y="55"/>
                    <a:pt x="59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6" y="56"/>
                    <a:pt x="73" y="57"/>
                    <a:pt x="79" y="57"/>
                  </a:cubicBezTo>
                  <a:cubicBezTo>
                    <a:pt x="80" y="57"/>
                    <a:pt x="81" y="58"/>
                    <a:pt x="81" y="59"/>
                  </a:cubicBezTo>
                  <a:cubicBezTo>
                    <a:pt x="81" y="60"/>
                    <a:pt x="80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moveTo>
                    <a:pt x="117" y="50"/>
                  </a:moveTo>
                  <a:cubicBezTo>
                    <a:pt x="118" y="49"/>
                    <a:pt x="118" y="49"/>
                    <a:pt x="118" y="49"/>
                  </a:cubicBezTo>
                  <a:cubicBezTo>
                    <a:pt x="119" y="49"/>
                    <a:pt x="120" y="50"/>
                    <a:pt x="120" y="51"/>
                  </a:cubicBezTo>
                  <a:cubicBezTo>
                    <a:pt x="121" y="52"/>
                    <a:pt x="120" y="53"/>
                    <a:pt x="119" y="53"/>
                  </a:cubicBezTo>
                  <a:cubicBezTo>
                    <a:pt x="113" y="56"/>
                    <a:pt x="106" y="58"/>
                    <a:pt x="100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8" y="59"/>
                    <a:pt x="97" y="59"/>
                    <a:pt x="97" y="58"/>
                  </a:cubicBezTo>
                  <a:cubicBezTo>
                    <a:pt x="97" y="57"/>
                    <a:pt x="98" y="55"/>
                    <a:pt x="99" y="55"/>
                  </a:cubicBezTo>
                  <a:cubicBezTo>
                    <a:pt x="105" y="54"/>
                    <a:pt x="111" y="52"/>
                    <a:pt x="117" y="50"/>
                  </a:cubicBezTo>
                  <a:cubicBezTo>
                    <a:pt x="117" y="50"/>
                    <a:pt x="117" y="50"/>
                    <a:pt x="117" y="50"/>
                  </a:cubicBezTo>
                  <a:moveTo>
                    <a:pt x="215" y="5"/>
                  </a:moveTo>
                  <a:cubicBezTo>
                    <a:pt x="194" y="13"/>
                    <a:pt x="173" y="21"/>
                    <a:pt x="153" y="28"/>
                  </a:cubicBezTo>
                  <a:cubicBezTo>
                    <a:pt x="153" y="28"/>
                    <a:pt x="153" y="28"/>
                    <a:pt x="153" y="28"/>
                  </a:cubicBezTo>
                  <a:cubicBezTo>
                    <a:pt x="154" y="29"/>
                    <a:pt x="154" y="30"/>
                    <a:pt x="153" y="31"/>
                  </a:cubicBezTo>
                  <a:cubicBezTo>
                    <a:pt x="148" y="36"/>
                    <a:pt x="143" y="40"/>
                    <a:pt x="137" y="44"/>
                  </a:cubicBezTo>
                  <a:cubicBezTo>
                    <a:pt x="137" y="44"/>
                    <a:pt x="136" y="44"/>
                    <a:pt x="136" y="44"/>
                  </a:cubicBezTo>
                  <a:cubicBezTo>
                    <a:pt x="135" y="44"/>
                    <a:pt x="135" y="44"/>
                    <a:pt x="134" y="43"/>
                  </a:cubicBezTo>
                  <a:cubicBezTo>
                    <a:pt x="134" y="42"/>
                    <a:pt x="134" y="41"/>
                    <a:pt x="135" y="40"/>
                  </a:cubicBezTo>
                  <a:cubicBezTo>
                    <a:pt x="140" y="37"/>
                    <a:pt x="145" y="33"/>
                    <a:pt x="149" y="29"/>
                  </a:cubicBezTo>
                  <a:cubicBezTo>
                    <a:pt x="145" y="30"/>
                    <a:pt x="140" y="32"/>
                    <a:pt x="136" y="33"/>
                  </a:cubicBezTo>
                  <a:cubicBezTo>
                    <a:pt x="90" y="47"/>
                    <a:pt x="45" y="56"/>
                    <a:pt x="0" y="63"/>
                  </a:cubicBezTo>
                  <a:cubicBezTo>
                    <a:pt x="23" y="83"/>
                    <a:pt x="53" y="93"/>
                    <a:pt x="84" y="93"/>
                  </a:cubicBezTo>
                  <a:cubicBezTo>
                    <a:pt x="116" y="93"/>
                    <a:pt x="149" y="82"/>
                    <a:pt x="174" y="61"/>
                  </a:cubicBezTo>
                  <a:cubicBezTo>
                    <a:pt x="188" y="50"/>
                    <a:pt x="201" y="34"/>
                    <a:pt x="210" y="17"/>
                  </a:cubicBezTo>
                  <a:cubicBezTo>
                    <a:pt x="212" y="13"/>
                    <a:pt x="213" y="9"/>
                    <a:pt x="215" y="5"/>
                  </a:cubicBezTo>
                  <a:moveTo>
                    <a:pt x="227" y="0"/>
                  </a:moveTo>
                  <a:cubicBezTo>
                    <a:pt x="223" y="2"/>
                    <a:pt x="219" y="3"/>
                    <a:pt x="215" y="5"/>
                  </a:cubicBezTo>
                  <a:cubicBezTo>
                    <a:pt x="213" y="9"/>
                    <a:pt x="212" y="13"/>
                    <a:pt x="210" y="17"/>
                  </a:cubicBezTo>
                  <a:cubicBezTo>
                    <a:pt x="200" y="37"/>
                    <a:pt x="186" y="54"/>
                    <a:pt x="168" y="67"/>
                  </a:cubicBezTo>
                  <a:cubicBezTo>
                    <a:pt x="142" y="85"/>
                    <a:pt x="111" y="94"/>
                    <a:pt x="81" y="94"/>
                  </a:cubicBezTo>
                  <a:cubicBezTo>
                    <a:pt x="51" y="94"/>
                    <a:pt x="22" y="85"/>
                    <a:pt x="0" y="66"/>
                  </a:cubicBezTo>
                  <a:cubicBezTo>
                    <a:pt x="14" y="82"/>
                    <a:pt x="34" y="94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72" y="102"/>
                    <a:pt x="82" y="103"/>
                    <a:pt x="92" y="103"/>
                  </a:cubicBezTo>
                  <a:cubicBezTo>
                    <a:pt x="130" y="103"/>
                    <a:pt x="165" y="88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2" y="63"/>
                    <a:pt x="193" y="63"/>
                    <a:pt x="193" y="63"/>
                  </a:cubicBezTo>
                  <a:cubicBezTo>
                    <a:pt x="193" y="63"/>
                    <a:pt x="193" y="63"/>
                    <a:pt x="193" y="63"/>
                  </a:cubicBezTo>
                  <a:cubicBezTo>
                    <a:pt x="193" y="63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209" y="46"/>
                    <a:pt x="223" y="23"/>
                    <a:pt x="227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6" name="Freeform 355"/>
            <p:cNvSpPr/>
            <p:nvPr/>
          </p:nvSpPr>
          <p:spPr bwMode="auto">
            <a:xfrm>
              <a:off x="1912093" y="3035874"/>
              <a:ext cx="528032" cy="754146"/>
            </a:xfrm>
            <a:custGeom>
              <a:avLst/>
              <a:gdLst>
                <a:gd name="T0" fmla="*/ 44 w 278"/>
                <a:gd name="T1" fmla="*/ 73 h 396"/>
                <a:gd name="T2" fmla="*/ 177 w 278"/>
                <a:gd name="T3" fmla="*/ 17 h 396"/>
                <a:gd name="T4" fmla="*/ 270 w 278"/>
                <a:gd name="T5" fmla="*/ 119 h 396"/>
                <a:gd name="T6" fmla="*/ 237 w 278"/>
                <a:gd name="T7" fmla="*/ 172 h 396"/>
                <a:gd name="T8" fmla="*/ 235 w 278"/>
                <a:gd name="T9" fmla="*/ 196 h 396"/>
                <a:gd name="T10" fmla="*/ 252 w 278"/>
                <a:gd name="T11" fmla="*/ 213 h 396"/>
                <a:gd name="T12" fmla="*/ 267 w 278"/>
                <a:gd name="T13" fmla="*/ 242 h 396"/>
                <a:gd name="T14" fmla="*/ 224 w 278"/>
                <a:gd name="T15" fmla="*/ 341 h 396"/>
                <a:gd name="T16" fmla="*/ 22 w 278"/>
                <a:gd name="T17" fmla="*/ 302 h 396"/>
                <a:gd name="T18" fmla="*/ 12 w 278"/>
                <a:gd name="T19" fmla="*/ 203 h 396"/>
                <a:gd name="T20" fmla="*/ 44 w 278"/>
                <a:gd name="T21" fmla="*/ 73 h 396"/>
                <a:gd name="T22" fmla="*/ 43 w 278"/>
                <a:gd name="T23" fmla="*/ 73 h 396"/>
                <a:gd name="T24" fmla="*/ 16 w 278"/>
                <a:gd name="T25" fmla="*/ 288 h 396"/>
                <a:gd name="T26" fmla="*/ 218 w 278"/>
                <a:gd name="T27" fmla="*/ 347 h 396"/>
                <a:gd name="T28" fmla="*/ 267 w 278"/>
                <a:gd name="T29" fmla="*/ 277 h 396"/>
                <a:gd name="T30" fmla="*/ 260 w 278"/>
                <a:gd name="T31" fmla="*/ 220 h 396"/>
                <a:gd name="T32" fmla="*/ 239 w 278"/>
                <a:gd name="T33" fmla="*/ 197 h 396"/>
                <a:gd name="T34" fmla="*/ 257 w 278"/>
                <a:gd name="T35" fmla="*/ 150 h 396"/>
                <a:gd name="T36" fmla="*/ 258 w 278"/>
                <a:gd name="T37" fmla="*/ 69 h 396"/>
                <a:gd name="T38" fmla="*/ 124 w 278"/>
                <a:gd name="T39" fmla="*/ 9 h 396"/>
                <a:gd name="T40" fmla="*/ 43 w 278"/>
                <a:gd name="T41" fmla="*/ 73 h 396"/>
                <a:gd name="T42" fmla="*/ 44 w 278"/>
                <a:gd name="T43" fmla="*/ 73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8" h="396">
                  <a:moveTo>
                    <a:pt x="44" y="73"/>
                  </a:moveTo>
                  <a:cubicBezTo>
                    <a:pt x="72" y="20"/>
                    <a:pt x="120" y="0"/>
                    <a:pt x="177" y="17"/>
                  </a:cubicBezTo>
                  <a:cubicBezTo>
                    <a:pt x="221" y="31"/>
                    <a:pt x="274" y="68"/>
                    <a:pt x="270" y="119"/>
                  </a:cubicBezTo>
                  <a:cubicBezTo>
                    <a:pt x="269" y="144"/>
                    <a:pt x="248" y="154"/>
                    <a:pt x="237" y="172"/>
                  </a:cubicBezTo>
                  <a:cubicBezTo>
                    <a:pt x="232" y="180"/>
                    <a:pt x="231" y="188"/>
                    <a:pt x="235" y="196"/>
                  </a:cubicBezTo>
                  <a:cubicBezTo>
                    <a:pt x="239" y="202"/>
                    <a:pt x="247" y="208"/>
                    <a:pt x="252" y="213"/>
                  </a:cubicBezTo>
                  <a:cubicBezTo>
                    <a:pt x="260" y="221"/>
                    <a:pt x="265" y="231"/>
                    <a:pt x="267" y="242"/>
                  </a:cubicBezTo>
                  <a:cubicBezTo>
                    <a:pt x="277" y="279"/>
                    <a:pt x="251" y="319"/>
                    <a:pt x="224" y="341"/>
                  </a:cubicBezTo>
                  <a:cubicBezTo>
                    <a:pt x="161" y="393"/>
                    <a:pt x="53" y="382"/>
                    <a:pt x="22" y="302"/>
                  </a:cubicBezTo>
                  <a:cubicBezTo>
                    <a:pt x="10" y="271"/>
                    <a:pt x="10" y="236"/>
                    <a:pt x="12" y="203"/>
                  </a:cubicBezTo>
                  <a:cubicBezTo>
                    <a:pt x="15" y="158"/>
                    <a:pt x="24" y="113"/>
                    <a:pt x="44" y="73"/>
                  </a:cubicBezTo>
                  <a:cubicBezTo>
                    <a:pt x="45" y="71"/>
                    <a:pt x="43" y="73"/>
                    <a:pt x="43" y="73"/>
                  </a:cubicBezTo>
                  <a:cubicBezTo>
                    <a:pt x="12" y="135"/>
                    <a:pt x="0" y="220"/>
                    <a:pt x="16" y="288"/>
                  </a:cubicBezTo>
                  <a:cubicBezTo>
                    <a:pt x="37" y="380"/>
                    <a:pt x="147" y="396"/>
                    <a:pt x="218" y="347"/>
                  </a:cubicBezTo>
                  <a:cubicBezTo>
                    <a:pt x="242" y="330"/>
                    <a:pt x="259" y="305"/>
                    <a:pt x="267" y="277"/>
                  </a:cubicBezTo>
                  <a:cubicBezTo>
                    <a:pt x="273" y="258"/>
                    <a:pt x="270" y="237"/>
                    <a:pt x="260" y="220"/>
                  </a:cubicBezTo>
                  <a:cubicBezTo>
                    <a:pt x="255" y="211"/>
                    <a:pt x="246" y="204"/>
                    <a:pt x="239" y="197"/>
                  </a:cubicBezTo>
                  <a:cubicBezTo>
                    <a:pt x="223" y="181"/>
                    <a:pt x="246" y="162"/>
                    <a:pt x="257" y="150"/>
                  </a:cubicBezTo>
                  <a:cubicBezTo>
                    <a:pt x="278" y="128"/>
                    <a:pt x="275" y="92"/>
                    <a:pt x="258" y="69"/>
                  </a:cubicBezTo>
                  <a:cubicBezTo>
                    <a:pt x="229" y="30"/>
                    <a:pt x="172" y="4"/>
                    <a:pt x="124" y="9"/>
                  </a:cubicBezTo>
                  <a:cubicBezTo>
                    <a:pt x="87" y="13"/>
                    <a:pt x="60" y="42"/>
                    <a:pt x="43" y="73"/>
                  </a:cubicBezTo>
                  <a:cubicBezTo>
                    <a:pt x="42" y="75"/>
                    <a:pt x="43" y="73"/>
                    <a:pt x="44" y="7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07" name="Freeform 356"/>
            <p:cNvSpPr>
              <a:spLocks noEditPoints="1"/>
            </p:cNvSpPr>
            <p:nvPr/>
          </p:nvSpPr>
          <p:spPr bwMode="auto">
            <a:xfrm>
              <a:off x="1981863" y="3115258"/>
              <a:ext cx="374220" cy="508056"/>
            </a:xfrm>
            <a:custGeom>
              <a:avLst/>
              <a:gdLst>
                <a:gd name="T0" fmla="*/ 162 w 197"/>
                <a:gd name="T1" fmla="*/ 267 h 267"/>
                <a:gd name="T2" fmla="*/ 13 w 197"/>
                <a:gd name="T3" fmla="*/ 245 h 267"/>
                <a:gd name="T4" fmla="*/ 21 w 197"/>
                <a:gd name="T5" fmla="*/ 266 h 267"/>
                <a:gd name="T6" fmla="*/ 24 w 197"/>
                <a:gd name="T7" fmla="*/ 263 h 267"/>
                <a:gd name="T8" fmla="*/ 13 w 197"/>
                <a:gd name="T9" fmla="*/ 245 h 267"/>
                <a:gd name="T10" fmla="*/ 176 w 197"/>
                <a:gd name="T11" fmla="*/ 251 h 267"/>
                <a:gd name="T12" fmla="*/ 179 w 197"/>
                <a:gd name="T13" fmla="*/ 253 h 267"/>
                <a:gd name="T14" fmla="*/ 187 w 197"/>
                <a:gd name="T15" fmla="*/ 233 h 267"/>
                <a:gd name="T16" fmla="*/ 1 w 197"/>
                <a:gd name="T17" fmla="*/ 209 h 267"/>
                <a:gd name="T18" fmla="*/ 7 w 197"/>
                <a:gd name="T19" fmla="*/ 230 h 267"/>
                <a:gd name="T20" fmla="*/ 3 w 197"/>
                <a:gd name="T21" fmla="*/ 206 h 267"/>
                <a:gd name="T22" fmla="*/ 192 w 197"/>
                <a:gd name="T23" fmla="*/ 196 h 267"/>
                <a:gd name="T24" fmla="*/ 191 w 197"/>
                <a:gd name="T25" fmla="*/ 215 h 267"/>
                <a:gd name="T26" fmla="*/ 195 w 197"/>
                <a:gd name="T27" fmla="*/ 216 h 267"/>
                <a:gd name="T28" fmla="*/ 194 w 197"/>
                <a:gd name="T29" fmla="*/ 194 h 267"/>
                <a:gd name="T30" fmla="*/ 0 w 197"/>
                <a:gd name="T31" fmla="*/ 183 h 267"/>
                <a:gd name="T32" fmla="*/ 2 w 197"/>
                <a:gd name="T33" fmla="*/ 191 h 267"/>
                <a:gd name="T34" fmla="*/ 4 w 197"/>
                <a:gd name="T35" fmla="*/ 183 h 267"/>
                <a:gd name="T36" fmla="*/ 2 w 197"/>
                <a:gd name="T37" fmla="*/ 167 h 267"/>
                <a:gd name="T38" fmla="*/ 175 w 197"/>
                <a:gd name="T39" fmla="*/ 162 h 267"/>
                <a:gd name="T40" fmla="*/ 189 w 197"/>
                <a:gd name="T41" fmla="*/ 179 h 267"/>
                <a:gd name="T42" fmla="*/ 186 w 197"/>
                <a:gd name="T43" fmla="*/ 168 h 267"/>
                <a:gd name="T44" fmla="*/ 6 w 197"/>
                <a:gd name="T45" fmla="*/ 127 h 267"/>
                <a:gd name="T46" fmla="*/ 4 w 197"/>
                <a:gd name="T47" fmla="*/ 151 h 267"/>
                <a:gd name="T48" fmla="*/ 8 w 197"/>
                <a:gd name="T49" fmla="*/ 129 h 267"/>
                <a:gd name="T50" fmla="*/ 175 w 197"/>
                <a:gd name="T51" fmla="*/ 124 h 267"/>
                <a:gd name="T52" fmla="*/ 166 w 197"/>
                <a:gd name="T53" fmla="*/ 137 h 267"/>
                <a:gd name="T54" fmla="*/ 167 w 197"/>
                <a:gd name="T55" fmla="*/ 146 h 267"/>
                <a:gd name="T56" fmla="*/ 177 w 197"/>
                <a:gd name="T57" fmla="*/ 128 h 267"/>
                <a:gd name="T58" fmla="*/ 195 w 197"/>
                <a:gd name="T59" fmla="*/ 90 h 267"/>
                <a:gd name="T60" fmla="*/ 187 w 197"/>
                <a:gd name="T61" fmla="*/ 110 h 267"/>
                <a:gd name="T62" fmla="*/ 190 w 197"/>
                <a:gd name="T63" fmla="*/ 112 h 267"/>
                <a:gd name="T64" fmla="*/ 195 w 197"/>
                <a:gd name="T65" fmla="*/ 91 h 267"/>
                <a:gd name="T66" fmla="*/ 12 w 197"/>
                <a:gd name="T67" fmla="*/ 89 h 267"/>
                <a:gd name="T68" fmla="*/ 9 w 197"/>
                <a:gd name="T69" fmla="*/ 111 h 267"/>
                <a:gd name="T70" fmla="*/ 14 w 197"/>
                <a:gd name="T71" fmla="*/ 88 h 267"/>
                <a:gd name="T72" fmla="*/ 186 w 197"/>
                <a:gd name="T73" fmla="*/ 53 h 267"/>
                <a:gd name="T74" fmla="*/ 193 w 197"/>
                <a:gd name="T75" fmla="*/ 73 h 267"/>
                <a:gd name="T76" fmla="*/ 197 w 197"/>
                <a:gd name="T77" fmla="*/ 72 h 267"/>
                <a:gd name="T78" fmla="*/ 187 w 197"/>
                <a:gd name="T79" fmla="*/ 52 h 267"/>
                <a:gd name="T80" fmla="*/ 25 w 197"/>
                <a:gd name="T81" fmla="*/ 53 h 267"/>
                <a:gd name="T82" fmla="*/ 20 w 197"/>
                <a:gd name="T83" fmla="*/ 72 h 267"/>
                <a:gd name="T84" fmla="*/ 38 w 197"/>
                <a:gd name="T85" fmla="*/ 38 h 267"/>
                <a:gd name="T86" fmla="*/ 159 w 197"/>
                <a:gd name="T87" fmla="*/ 24 h 267"/>
                <a:gd name="T88" fmla="*/ 173 w 197"/>
                <a:gd name="T89" fmla="*/ 40 h 267"/>
                <a:gd name="T90" fmla="*/ 176 w 197"/>
                <a:gd name="T91" fmla="*/ 37 h 267"/>
                <a:gd name="T92" fmla="*/ 66 w 197"/>
                <a:gd name="T93" fmla="*/ 8 h 267"/>
                <a:gd name="T94" fmla="*/ 48 w 197"/>
                <a:gd name="T95" fmla="*/ 23 h 267"/>
                <a:gd name="T96" fmla="*/ 66 w 197"/>
                <a:gd name="T97" fmla="*/ 11 h 267"/>
                <a:gd name="T98" fmla="*/ 124 w 197"/>
                <a:gd name="T99" fmla="*/ 5 h 267"/>
                <a:gd name="T100" fmla="*/ 141 w 197"/>
                <a:gd name="T101" fmla="*/ 17 h 267"/>
                <a:gd name="T102" fmla="*/ 143 w 197"/>
                <a:gd name="T103" fmla="*/ 13 h 267"/>
                <a:gd name="T104" fmla="*/ 95 w 197"/>
                <a:gd name="T105" fmla="*/ 0 h 267"/>
                <a:gd name="T106" fmla="*/ 84 w 197"/>
                <a:gd name="T107" fmla="*/ 5 h 267"/>
                <a:gd name="T108" fmla="*/ 99 w 197"/>
                <a:gd name="T109" fmla="*/ 4 h 267"/>
                <a:gd name="T110" fmla="*/ 106 w 197"/>
                <a:gd name="T111" fmla="*/ 3 h 267"/>
                <a:gd name="T112" fmla="*/ 96 w 197"/>
                <a:gd name="T11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7" h="267">
                  <a:moveTo>
                    <a:pt x="164" y="265"/>
                  </a:moveTo>
                  <a:cubicBezTo>
                    <a:pt x="164" y="265"/>
                    <a:pt x="163" y="266"/>
                    <a:pt x="163" y="266"/>
                  </a:cubicBezTo>
                  <a:cubicBezTo>
                    <a:pt x="163" y="266"/>
                    <a:pt x="162" y="267"/>
                    <a:pt x="162" y="267"/>
                  </a:cubicBezTo>
                  <a:cubicBezTo>
                    <a:pt x="163" y="267"/>
                    <a:pt x="164" y="266"/>
                    <a:pt x="166" y="266"/>
                  </a:cubicBezTo>
                  <a:cubicBezTo>
                    <a:pt x="165" y="266"/>
                    <a:pt x="165" y="265"/>
                    <a:pt x="164" y="265"/>
                  </a:cubicBezTo>
                  <a:moveTo>
                    <a:pt x="13" y="245"/>
                  </a:moveTo>
                  <a:cubicBezTo>
                    <a:pt x="13" y="245"/>
                    <a:pt x="12" y="245"/>
                    <a:pt x="12" y="245"/>
                  </a:cubicBezTo>
                  <a:cubicBezTo>
                    <a:pt x="11" y="246"/>
                    <a:pt x="11" y="247"/>
                    <a:pt x="11" y="248"/>
                  </a:cubicBezTo>
                  <a:cubicBezTo>
                    <a:pt x="14" y="254"/>
                    <a:pt x="17" y="260"/>
                    <a:pt x="21" y="266"/>
                  </a:cubicBezTo>
                  <a:cubicBezTo>
                    <a:pt x="21" y="266"/>
                    <a:pt x="22" y="267"/>
                    <a:pt x="23" y="267"/>
                  </a:cubicBezTo>
                  <a:cubicBezTo>
                    <a:pt x="23" y="267"/>
                    <a:pt x="23" y="266"/>
                    <a:pt x="24" y="266"/>
                  </a:cubicBezTo>
                  <a:cubicBezTo>
                    <a:pt x="25" y="266"/>
                    <a:pt x="25" y="264"/>
                    <a:pt x="24" y="263"/>
                  </a:cubicBezTo>
                  <a:cubicBezTo>
                    <a:pt x="24" y="263"/>
                    <a:pt x="24" y="263"/>
                    <a:pt x="24" y="263"/>
                  </a:cubicBezTo>
                  <a:cubicBezTo>
                    <a:pt x="20" y="258"/>
                    <a:pt x="17" y="252"/>
                    <a:pt x="15" y="246"/>
                  </a:cubicBezTo>
                  <a:cubicBezTo>
                    <a:pt x="14" y="246"/>
                    <a:pt x="14" y="245"/>
                    <a:pt x="13" y="245"/>
                  </a:cubicBezTo>
                  <a:moveTo>
                    <a:pt x="187" y="233"/>
                  </a:moveTo>
                  <a:cubicBezTo>
                    <a:pt x="186" y="233"/>
                    <a:pt x="185" y="233"/>
                    <a:pt x="185" y="234"/>
                  </a:cubicBezTo>
                  <a:cubicBezTo>
                    <a:pt x="182" y="240"/>
                    <a:pt x="179" y="246"/>
                    <a:pt x="176" y="251"/>
                  </a:cubicBezTo>
                  <a:cubicBezTo>
                    <a:pt x="175" y="252"/>
                    <a:pt x="175" y="253"/>
                    <a:pt x="176" y="254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8" y="254"/>
                    <a:pt x="179" y="254"/>
                    <a:pt x="179" y="253"/>
                  </a:cubicBezTo>
                  <a:cubicBezTo>
                    <a:pt x="183" y="248"/>
                    <a:pt x="186" y="242"/>
                    <a:pt x="189" y="235"/>
                  </a:cubicBezTo>
                  <a:cubicBezTo>
                    <a:pt x="189" y="234"/>
                    <a:pt x="189" y="233"/>
                    <a:pt x="188" y="233"/>
                  </a:cubicBezTo>
                  <a:cubicBezTo>
                    <a:pt x="187" y="233"/>
                    <a:pt x="187" y="233"/>
                    <a:pt x="187" y="233"/>
                  </a:cubicBezTo>
                  <a:moveTo>
                    <a:pt x="3" y="206"/>
                  </a:moveTo>
                  <a:cubicBezTo>
                    <a:pt x="3" y="206"/>
                    <a:pt x="3" y="206"/>
                    <a:pt x="3" y="206"/>
                  </a:cubicBezTo>
                  <a:cubicBezTo>
                    <a:pt x="2" y="207"/>
                    <a:pt x="1" y="208"/>
                    <a:pt x="1" y="209"/>
                  </a:cubicBezTo>
                  <a:cubicBezTo>
                    <a:pt x="2" y="215"/>
                    <a:pt x="3" y="222"/>
                    <a:pt x="5" y="229"/>
                  </a:cubicBezTo>
                  <a:cubicBezTo>
                    <a:pt x="5" y="230"/>
                    <a:pt x="6" y="230"/>
                    <a:pt x="7" y="230"/>
                  </a:cubicBezTo>
                  <a:cubicBezTo>
                    <a:pt x="7" y="230"/>
                    <a:pt x="7" y="230"/>
                    <a:pt x="7" y="230"/>
                  </a:cubicBezTo>
                  <a:cubicBezTo>
                    <a:pt x="8" y="230"/>
                    <a:pt x="9" y="229"/>
                    <a:pt x="9" y="228"/>
                  </a:cubicBezTo>
                  <a:cubicBezTo>
                    <a:pt x="7" y="221"/>
                    <a:pt x="6" y="215"/>
                    <a:pt x="5" y="208"/>
                  </a:cubicBezTo>
                  <a:cubicBezTo>
                    <a:pt x="5" y="207"/>
                    <a:pt x="4" y="206"/>
                    <a:pt x="3" y="206"/>
                  </a:cubicBezTo>
                  <a:moveTo>
                    <a:pt x="194" y="194"/>
                  </a:moveTo>
                  <a:cubicBezTo>
                    <a:pt x="194" y="194"/>
                    <a:pt x="194" y="194"/>
                    <a:pt x="194" y="194"/>
                  </a:cubicBezTo>
                  <a:cubicBezTo>
                    <a:pt x="193" y="194"/>
                    <a:pt x="192" y="195"/>
                    <a:pt x="192" y="196"/>
                  </a:cubicBezTo>
                  <a:cubicBezTo>
                    <a:pt x="192" y="196"/>
                    <a:pt x="192" y="196"/>
                    <a:pt x="192" y="196"/>
                  </a:cubicBezTo>
                  <a:cubicBezTo>
                    <a:pt x="192" y="198"/>
                    <a:pt x="192" y="200"/>
                    <a:pt x="192" y="201"/>
                  </a:cubicBezTo>
                  <a:cubicBezTo>
                    <a:pt x="192" y="206"/>
                    <a:pt x="192" y="211"/>
                    <a:pt x="191" y="215"/>
                  </a:cubicBezTo>
                  <a:cubicBezTo>
                    <a:pt x="191" y="216"/>
                    <a:pt x="191" y="217"/>
                    <a:pt x="192" y="218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194" y="218"/>
                    <a:pt x="195" y="217"/>
                    <a:pt x="195" y="216"/>
                  </a:cubicBezTo>
                  <a:cubicBezTo>
                    <a:pt x="196" y="211"/>
                    <a:pt x="196" y="206"/>
                    <a:pt x="196" y="201"/>
                  </a:cubicBezTo>
                  <a:cubicBezTo>
                    <a:pt x="196" y="200"/>
                    <a:pt x="196" y="198"/>
                    <a:pt x="196" y="196"/>
                  </a:cubicBezTo>
                  <a:cubicBezTo>
                    <a:pt x="196" y="195"/>
                    <a:pt x="195" y="194"/>
                    <a:pt x="194" y="194"/>
                  </a:cubicBezTo>
                  <a:moveTo>
                    <a:pt x="2" y="167"/>
                  </a:moveTo>
                  <a:cubicBezTo>
                    <a:pt x="1" y="167"/>
                    <a:pt x="0" y="167"/>
                    <a:pt x="0" y="168"/>
                  </a:cubicBezTo>
                  <a:cubicBezTo>
                    <a:pt x="0" y="173"/>
                    <a:pt x="0" y="178"/>
                    <a:pt x="0" y="183"/>
                  </a:cubicBezTo>
                  <a:cubicBezTo>
                    <a:pt x="0" y="185"/>
                    <a:pt x="0" y="187"/>
                    <a:pt x="0" y="189"/>
                  </a:cubicBezTo>
                  <a:cubicBezTo>
                    <a:pt x="0" y="190"/>
                    <a:pt x="1" y="191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3" y="190"/>
                    <a:pt x="4" y="190"/>
                    <a:pt x="4" y="188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87"/>
                    <a:pt x="4" y="185"/>
                    <a:pt x="4" y="183"/>
                  </a:cubicBezTo>
                  <a:cubicBezTo>
                    <a:pt x="4" y="178"/>
                    <a:pt x="4" y="173"/>
                    <a:pt x="4" y="169"/>
                  </a:cubicBezTo>
                  <a:cubicBezTo>
                    <a:pt x="4" y="167"/>
                    <a:pt x="3" y="167"/>
                    <a:pt x="2" y="167"/>
                  </a:cubicBezTo>
                  <a:cubicBezTo>
                    <a:pt x="2" y="167"/>
                    <a:pt x="2" y="167"/>
                    <a:pt x="2" y="167"/>
                  </a:cubicBezTo>
                  <a:moveTo>
                    <a:pt x="177" y="159"/>
                  </a:moveTo>
                  <a:cubicBezTo>
                    <a:pt x="176" y="159"/>
                    <a:pt x="176" y="159"/>
                    <a:pt x="175" y="159"/>
                  </a:cubicBezTo>
                  <a:cubicBezTo>
                    <a:pt x="175" y="160"/>
                    <a:pt x="175" y="161"/>
                    <a:pt x="175" y="162"/>
                  </a:cubicBezTo>
                  <a:cubicBezTo>
                    <a:pt x="178" y="165"/>
                    <a:pt x="181" y="167"/>
                    <a:pt x="183" y="171"/>
                  </a:cubicBezTo>
                  <a:cubicBezTo>
                    <a:pt x="185" y="173"/>
                    <a:pt x="186" y="175"/>
                    <a:pt x="187" y="177"/>
                  </a:cubicBezTo>
                  <a:cubicBezTo>
                    <a:pt x="187" y="178"/>
                    <a:pt x="188" y="179"/>
                    <a:pt x="189" y="179"/>
                  </a:cubicBezTo>
                  <a:cubicBezTo>
                    <a:pt x="190" y="178"/>
                    <a:pt x="190" y="178"/>
                    <a:pt x="190" y="178"/>
                  </a:cubicBezTo>
                  <a:cubicBezTo>
                    <a:pt x="191" y="178"/>
                    <a:pt x="191" y="177"/>
                    <a:pt x="191" y="176"/>
                  </a:cubicBezTo>
                  <a:cubicBezTo>
                    <a:pt x="189" y="173"/>
                    <a:pt x="188" y="171"/>
                    <a:pt x="186" y="168"/>
                  </a:cubicBezTo>
                  <a:cubicBezTo>
                    <a:pt x="184" y="165"/>
                    <a:pt x="181" y="162"/>
                    <a:pt x="178" y="159"/>
                  </a:cubicBezTo>
                  <a:cubicBezTo>
                    <a:pt x="178" y="159"/>
                    <a:pt x="177" y="159"/>
                    <a:pt x="177" y="159"/>
                  </a:cubicBezTo>
                  <a:moveTo>
                    <a:pt x="6" y="127"/>
                  </a:moveTo>
                  <a:cubicBezTo>
                    <a:pt x="5" y="127"/>
                    <a:pt x="4" y="127"/>
                    <a:pt x="4" y="128"/>
                  </a:cubicBezTo>
                  <a:cubicBezTo>
                    <a:pt x="3" y="135"/>
                    <a:pt x="2" y="141"/>
                    <a:pt x="2" y="148"/>
                  </a:cubicBezTo>
                  <a:cubicBezTo>
                    <a:pt x="2" y="149"/>
                    <a:pt x="2" y="150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5" y="151"/>
                    <a:pt x="6" y="150"/>
                    <a:pt x="6" y="149"/>
                  </a:cubicBezTo>
                  <a:cubicBezTo>
                    <a:pt x="6" y="142"/>
                    <a:pt x="7" y="135"/>
                    <a:pt x="8" y="129"/>
                  </a:cubicBezTo>
                  <a:cubicBezTo>
                    <a:pt x="8" y="128"/>
                    <a:pt x="7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moveTo>
                    <a:pt x="175" y="124"/>
                  </a:moveTo>
                  <a:cubicBezTo>
                    <a:pt x="175" y="124"/>
                    <a:pt x="174" y="125"/>
                    <a:pt x="174" y="125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1" y="129"/>
                    <a:pt x="168" y="133"/>
                    <a:pt x="166" y="137"/>
                  </a:cubicBezTo>
                  <a:cubicBezTo>
                    <a:pt x="165" y="140"/>
                    <a:pt x="165" y="142"/>
                    <a:pt x="165" y="144"/>
                  </a:cubicBezTo>
                  <a:cubicBezTo>
                    <a:pt x="165" y="145"/>
                    <a:pt x="166" y="146"/>
                    <a:pt x="167" y="146"/>
                  </a:cubicBezTo>
                  <a:cubicBezTo>
                    <a:pt x="167" y="146"/>
                    <a:pt x="167" y="146"/>
                    <a:pt x="167" y="146"/>
                  </a:cubicBezTo>
                  <a:cubicBezTo>
                    <a:pt x="168" y="146"/>
                    <a:pt x="169" y="145"/>
                    <a:pt x="169" y="144"/>
                  </a:cubicBezTo>
                  <a:cubicBezTo>
                    <a:pt x="169" y="142"/>
                    <a:pt x="169" y="141"/>
                    <a:pt x="170" y="138"/>
                  </a:cubicBezTo>
                  <a:cubicBezTo>
                    <a:pt x="171" y="135"/>
                    <a:pt x="174" y="131"/>
                    <a:pt x="177" y="128"/>
                  </a:cubicBezTo>
                  <a:cubicBezTo>
                    <a:pt x="178" y="127"/>
                    <a:pt x="178" y="126"/>
                    <a:pt x="177" y="125"/>
                  </a:cubicBezTo>
                  <a:cubicBezTo>
                    <a:pt x="176" y="125"/>
                    <a:pt x="176" y="124"/>
                    <a:pt x="175" y="124"/>
                  </a:cubicBezTo>
                  <a:moveTo>
                    <a:pt x="195" y="90"/>
                  </a:moveTo>
                  <a:cubicBezTo>
                    <a:pt x="194" y="90"/>
                    <a:pt x="193" y="91"/>
                    <a:pt x="193" y="92"/>
                  </a:cubicBezTo>
                  <a:cubicBezTo>
                    <a:pt x="192" y="96"/>
                    <a:pt x="191" y="100"/>
                    <a:pt x="190" y="105"/>
                  </a:cubicBezTo>
                  <a:cubicBezTo>
                    <a:pt x="189" y="106"/>
                    <a:pt x="188" y="108"/>
                    <a:pt x="187" y="110"/>
                  </a:cubicBezTo>
                  <a:cubicBezTo>
                    <a:pt x="186" y="111"/>
                    <a:pt x="186" y="112"/>
                    <a:pt x="187" y="113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9" y="113"/>
                    <a:pt x="190" y="113"/>
                    <a:pt x="190" y="112"/>
                  </a:cubicBezTo>
                  <a:cubicBezTo>
                    <a:pt x="191" y="110"/>
                    <a:pt x="193" y="108"/>
                    <a:pt x="193" y="106"/>
                  </a:cubicBezTo>
                  <a:cubicBezTo>
                    <a:pt x="195" y="102"/>
                    <a:pt x="196" y="97"/>
                    <a:pt x="197" y="93"/>
                  </a:cubicBezTo>
                  <a:cubicBezTo>
                    <a:pt x="197" y="92"/>
                    <a:pt x="196" y="91"/>
                    <a:pt x="195" y="91"/>
                  </a:cubicBezTo>
                  <a:cubicBezTo>
                    <a:pt x="195" y="90"/>
                    <a:pt x="195" y="90"/>
                    <a:pt x="195" y="90"/>
                  </a:cubicBezTo>
                  <a:moveTo>
                    <a:pt x="14" y="87"/>
                  </a:moveTo>
                  <a:cubicBezTo>
                    <a:pt x="13" y="87"/>
                    <a:pt x="12" y="88"/>
                    <a:pt x="12" y="89"/>
                  </a:cubicBezTo>
                  <a:cubicBezTo>
                    <a:pt x="10" y="96"/>
                    <a:pt x="8" y="102"/>
                    <a:pt x="7" y="109"/>
                  </a:cubicBezTo>
                  <a:cubicBezTo>
                    <a:pt x="7" y="110"/>
                    <a:pt x="8" y="111"/>
                    <a:pt x="9" y="111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10" y="111"/>
                    <a:pt x="11" y="110"/>
                    <a:pt x="11" y="109"/>
                  </a:cubicBezTo>
                  <a:cubicBezTo>
                    <a:pt x="12" y="103"/>
                    <a:pt x="14" y="97"/>
                    <a:pt x="16" y="90"/>
                  </a:cubicBezTo>
                  <a:cubicBezTo>
                    <a:pt x="16" y="89"/>
                    <a:pt x="15" y="88"/>
                    <a:pt x="14" y="88"/>
                  </a:cubicBezTo>
                  <a:cubicBezTo>
                    <a:pt x="14" y="87"/>
                    <a:pt x="14" y="87"/>
                    <a:pt x="14" y="87"/>
                  </a:cubicBezTo>
                  <a:moveTo>
                    <a:pt x="187" y="52"/>
                  </a:moveTo>
                  <a:cubicBezTo>
                    <a:pt x="187" y="52"/>
                    <a:pt x="186" y="52"/>
                    <a:pt x="186" y="53"/>
                  </a:cubicBezTo>
                  <a:cubicBezTo>
                    <a:pt x="185" y="53"/>
                    <a:pt x="185" y="54"/>
                    <a:pt x="185" y="55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9" y="61"/>
                    <a:pt x="191" y="67"/>
                    <a:pt x="193" y="73"/>
                  </a:cubicBezTo>
                  <a:cubicBezTo>
                    <a:pt x="193" y="74"/>
                    <a:pt x="194" y="75"/>
                    <a:pt x="195" y="75"/>
                  </a:cubicBezTo>
                  <a:cubicBezTo>
                    <a:pt x="195" y="75"/>
                    <a:pt x="195" y="75"/>
                    <a:pt x="195" y="75"/>
                  </a:cubicBezTo>
                  <a:cubicBezTo>
                    <a:pt x="196" y="74"/>
                    <a:pt x="197" y="73"/>
                    <a:pt x="197" y="72"/>
                  </a:cubicBezTo>
                  <a:cubicBezTo>
                    <a:pt x="195" y="66"/>
                    <a:pt x="193" y="60"/>
                    <a:pt x="189" y="54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88" y="53"/>
                    <a:pt x="188" y="52"/>
                    <a:pt x="187" y="52"/>
                  </a:cubicBezTo>
                  <a:moveTo>
                    <a:pt x="37" y="34"/>
                  </a:moveTo>
                  <a:cubicBezTo>
                    <a:pt x="36" y="34"/>
                    <a:pt x="35" y="35"/>
                    <a:pt x="35" y="35"/>
                  </a:cubicBezTo>
                  <a:cubicBezTo>
                    <a:pt x="31" y="41"/>
                    <a:pt x="28" y="47"/>
                    <a:pt x="25" y="53"/>
                  </a:cubicBezTo>
                  <a:cubicBezTo>
                    <a:pt x="22" y="58"/>
                    <a:pt x="20" y="64"/>
                    <a:pt x="18" y="70"/>
                  </a:cubicBezTo>
                  <a:cubicBezTo>
                    <a:pt x="17" y="71"/>
                    <a:pt x="18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1" y="72"/>
                    <a:pt x="22" y="71"/>
                  </a:cubicBezTo>
                  <a:cubicBezTo>
                    <a:pt x="24" y="65"/>
                    <a:pt x="26" y="60"/>
                    <a:pt x="28" y="55"/>
                  </a:cubicBezTo>
                  <a:cubicBezTo>
                    <a:pt x="31" y="49"/>
                    <a:pt x="34" y="43"/>
                    <a:pt x="38" y="38"/>
                  </a:cubicBezTo>
                  <a:cubicBezTo>
                    <a:pt x="39" y="37"/>
                    <a:pt x="39" y="35"/>
                    <a:pt x="38" y="35"/>
                  </a:cubicBezTo>
                  <a:cubicBezTo>
                    <a:pt x="37" y="35"/>
                    <a:pt x="37" y="34"/>
                    <a:pt x="37" y="34"/>
                  </a:cubicBezTo>
                  <a:moveTo>
                    <a:pt x="159" y="24"/>
                  </a:moveTo>
                  <a:cubicBezTo>
                    <a:pt x="159" y="24"/>
                    <a:pt x="158" y="24"/>
                    <a:pt x="158" y="25"/>
                  </a:cubicBezTo>
                  <a:cubicBezTo>
                    <a:pt x="157" y="25"/>
                    <a:pt x="157" y="27"/>
                    <a:pt x="158" y="27"/>
                  </a:cubicBezTo>
                  <a:cubicBezTo>
                    <a:pt x="163" y="31"/>
                    <a:pt x="168" y="36"/>
                    <a:pt x="173" y="40"/>
                  </a:cubicBezTo>
                  <a:cubicBezTo>
                    <a:pt x="173" y="41"/>
                    <a:pt x="174" y="41"/>
                    <a:pt x="174" y="41"/>
                  </a:cubicBezTo>
                  <a:cubicBezTo>
                    <a:pt x="175" y="41"/>
                    <a:pt x="175" y="41"/>
                    <a:pt x="176" y="40"/>
                  </a:cubicBezTo>
                  <a:cubicBezTo>
                    <a:pt x="177" y="39"/>
                    <a:pt x="177" y="38"/>
                    <a:pt x="176" y="37"/>
                  </a:cubicBezTo>
                  <a:cubicBezTo>
                    <a:pt x="171" y="33"/>
                    <a:pt x="166" y="28"/>
                    <a:pt x="160" y="24"/>
                  </a:cubicBezTo>
                  <a:cubicBezTo>
                    <a:pt x="160" y="24"/>
                    <a:pt x="160" y="24"/>
                    <a:pt x="159" y="24"/>
                  </a:cubicBezTo>
                  <a:moveTo>
                    <a:pt x="66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59" y="11"/>
                    <a:pt x="53" y="15"/>
                    <a:pt x="48" y="20"/>
                  </a:cubicBezTo>
                  <a:cubicBezTo>
                    <a:pt x="47" y="20"/>
                    <a:pt x="47" y="22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6" y="18"/>
                    <a:pt x="61" y="14"/>
                    <a:pt x="66" y="11"/>
                  </a:cubicBezTo>
                  <a:cubicBezTo>
                    <a:pt x="67" y="11"/>
                    <a:pt x="68" y="10"/>
                    <a:pt x="67" y="9"/>
                  </a:cubicBezTo>
                  <a:cubicBezTo>
                    <a:pt x="67" y="8"/>
                    <a:pt x="66" y="8"/>
                    <a:pt x="66" y="8"/>
                  </a:cubicBezTo>
                  <a:moveTo>
                    <a:pt x="124" y="5"/>
                  </a:moveTo>
                  <a:cubicBezTo>
                    <a:pt x="123" y="5"/>
                    <a:pt x="122" y="6"/>
                    <a:pt x="122" y="7"/>
                  </a:cubicBezTo>
                  <a:cubicBezTo>
                    <a:pt x="122" y="8"/>
                    <a:pt x="122" y="9"/>
                    <a:pt x="123" y="9"/>
                  </a:cubicBezTo>
                  <a:cubicBezTo>
                    <a:pt x="129" y="11"/>
                    <a:pt x="135" y="14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3" y="17"/>
                    <a:pt x="144" y="17"/>
                    <a:pt x="144" y="16"/>
                  </a:cubicBezTo>
                  <a:cubicBezTo>
                    <a:pt x="144" y="15"/>
                    <a:pt x="144" y="14"/>
                    <a:pt x="143" y="13"/>
                  </a:cubicBezTo>
                  <a:cubicBezTo>
                    <a:pt x="137" y="10"/>
                    <a:pt x="131" y="7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moveTo>
                    <a:pt x="95" y="0"/>
                  </a:moveTo>
                  <a:cubicBezTo>
                    <a:pt x="91" y="0"/>
                    <a:pt x="88" y="1"/>
                    <a:pt x="84" y="1"/>
                  </a:cubicBezTo>
                  <a:cubicBezTo>
                    <a:pt x="83" y="1"/>
                    <a:pt x="82" y="2"/>
                    <a:pt x="82" y="4"/>
                  </a:cubicBezTo>
                  <a:cubicBezTo>
                    <a:pt x="83" y="5"/>
                    <a:pt x="83" y="5"/>
                    <a:pt x="84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8" y="5"/>
                    <a:pt x="92" y="4"/>
                    <a:pt x="96" y="4"/>
                  </a:cubicBezTo>
                  <a:cubicBezTo>
                    <a:pt x="97" y="4"/>
                    <a:pt x="98" y="4"/>
                    <a:pt x="99" y="4"/>
                  </a:cubicBezTo>
                  <a:cubicBezTo>
                    <a:pt x="101" y="5"/>
                    <a:pt x="102" y="5"/>
                    <a:pt x="104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5" y="5"/>
                    <a:pt x="106" y="4"/>
                    <a:pt x="106" y="3"/>
                  </a:cubicBezTo>
                  <a:cubicBezTo>
                    <a:pt x="106" y="2"/>
                    <a:pt x="106" y="1"/>
                    <a:pt x="105" y="1"/>
                  </a:cubicBezTo>
                  <a:cubicBezTo>
                    <a:pt x="103" y="1"/>
                    <a:pt x="101" y="1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1" name="Freeform 360"/>
            <p:cNvSpPr/>
            <p:nvPr/>
          </p:nvSpPr>
          <p:spPr bwMode="auto">
            <a:xfrm>
              <a:off x="2083346" y="3064452"/>
              <a:ext cx="253709" cy="288957"/>
            </a:xfrm>
            <a:custGeom>
              <a:avLst/>
              <a:gdLst>
                <a:gd name="T0" fmla="*/ 8 w 134"/>
                <a:gd name="T1" fmla="*/ 96 h 152"/>
                <a:gd name="T2" fmla="*/ 101 w 134"/>
                <a:gd name="T3" fmla="*/ 132 h 152"/>
                <a:gd name="T4" fmla="*/ 32 w 134"/>
                <a:gd name="T5" fmla="*/ 147 h 152"/>
                <a:gd name="T6" fmla="*/ 8 w 134"/>
                <a:gd name="T7" fmla="*/ 96 h 152"/>
                <a:gd name="T8" fmla="*/ 6 w 134"/>
                <a:gd name="T9" fmla="*/ 98 h 152"/>
                <a:gd name="T10" fmla="*/ 12 w 134"/>
                <a:gd name="T11" fmla="*/ 142 h 152"/>
                <a:gd name="T12" fmla="*/ 53 w 134"/>
                <a:gd name="T13" fmla="*/ 148 h 152"/>
                <a:gd name="T14" fmla="*/ 109 w 134"/>
                <a:gd name="T15" fmla="*/ 121 h 152"/>
                <a:gd name="T16" fmla="*/ 43 w 134"/>
                <a:gd name="T17" fmla="*/ 56 h 152"/>
                <a:gd name="T18" fmla="*/ 7 w 134"/>
                <a:gd name="T19" fmla="*/ 98 h 152"/>
                <a:gd name="T20" fmla="*/ 8 w 134"/>
                <a:gd name="T21" fmla="*/ 9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52">
                  <a:moveTo>
                    <a:pt x="8" y="96"/>
                  </a:moveTo>
                  <a:cubicBezTo>
                    <a:pt x="43" y="0"/>
                    <a:pt x="134" y="106"/>
                    <a:pt x="101" y="132"/>
                  </a:cubicBezTo>
                  <a:cubicBezTo>
                    <a:pt x="85" y="145"/>
                    <a:pt x="52" y="149"/>
                    <a:pt x="32" y="147"/>
                  </a:cubicBezTo>
                  <a:cubicBezTo>
                    <a:pt x="4" y="145"/>
                    <a:pt x="2" y="119"/>
                    <a:pt x="8" y="96"/>
                  </a:cubicBezTo>
                  <a:cubicBezTo>
                    <a:pt x="8" y="96"/>
                    <a:pt x="7" y="97"/>
                    <a:pt x="6" y="98"/>
                  </a:cubicBezTo>
                  <a:cubicBezTo>
                    <a:pt x="3" y="112"/>
                    <a:pt x="0" y="130"/>
                    <a:pt x="12" y="142"/>
                  </a:cubicBezTo>
                  <a:cubicBezTo>
                    <a:pt x="22" y="152"/>
                    <a:pt x="40" y="150"/>
                    <a:pt x="53" y="148"/>
                  </a:cubicBezTo>
                  <a:cubicBezTo>
                    <a:pt x="70" y="146"/>
                    <a:pt x="104" y="142"/>
                    <a:pt x="109" y="121"/>
                  </a:cubicBezTo>
                  <a:cubicBezTo>
                    <a:pt x="116" y="88"/>
                    <a:pt x="76" y="46"/>
                    <a:pt x="43" y="56"/>
                  </a:cubicBezTo>
                  <a:cubicBezTo>
                    <a:pt x="26" y="61"/>
                    <a:pt x="13" y="81"/>
                    <a:pt x="7" y="98"/>
                  </a:cubicBezTo>
                  <a:cubicBezTo>
                    <a:pt x="6" y="98"/>
                    <a:pt x="7" y="96"/>
                    <a:pt x="8" y="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2" name="Freeform 361"/>
            <p:cNvSpPr/>
            <p:nvPr/>
          </p:nvSpPr>
          <p:spPr bwMode="auto">
            <a:xfrm>
              <a:off x="2080175" y="3418504"/>
              <a:ext cx="204553" cy="214336"/>
            </a:xfrm>
            <a:custGeom>
              <a:avLst/>
              <a:gdLst>
                <a:gd name="T0" fmla="*/ 2 w 107"/>
                <a:gd name="T1" fmla="*/ 61 h 113"/>
                <a:gd name="T2" fmla="*/ 55 w 107"/>
                <a:gd name="T3" fmla="*/ 13 h 113"/>
                <a:gd name="T4" fmla="*/ 104 w 107"/>
                <a:gd name="T5" fmla="*/ 68 h 113"/>
                <a:gd name="T6" fmla="*/ 38 w 107"/>
                <a:gd name="T7" fmla="*/ 106 h 113"/>
                <a:gd name="T8" fmla="*/ 2 w 107"/>
                <a:gd name="T9" fmla="*/ 61 h 113"/>
                <a:gd name="T10" fmla="*/ 0 w 107"/>
                <a:gd name="T11" fmla="*/ 63 h 113"/>
                <a:gd name="T12" fmla="*/ 15 w 107"/>
                <a:gd name="T13" fmla="*/ 105 h 113"/>
                <a:gd name="T14" fmla="*/ 60 w 107"/>
                <a:gd name="T15" fmla="*/ 102 h 113"/>
                <a:gd name="T16" fmla="*/ 106 w 107"/>
                <a:gd name="T17" fmla="*/ 60 h 113"/>
                <a:gd name="T18" fmla="*/ 27 w 107"/>
                <a:gd name="T19" fmla="*/ 15 h 113"/>
                <a:gd name="T20" fmla="*/ 0 w 107"/>
                <a:gd name="T21" fmla="*/ 63 h 113"/>
                <a:gd name="T22" fmla="*/ 2 w 107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13">
                  <a:moveTo>
                    <a:pt x="2" y="61"/>
                  </a:moveTo>
                  <a:cubicBezTo>
                    <a:pt x="5" y="33"/>
                    <a:pt x="25" y="7"/>
                    <a:pt x="55" y="13"/>
                  </a:cubicBezTo>
                  <a:cubicBezTo>
                    <a:pt x="78" y="18"/>
                    <a:pt x="106" y="43"/>
                    <a:pt x="104" y="68"/>
                  </a:cubicBezTo>
                  <a:cubicBezTo>
                    <a:pt x="103" y="89"/>
                    <a:pt x="54" y="104"/>
                    <a:pt x="38" y="106"/>
                  </a:cubicBezTo>
                  <a:cubicBezTo>
                    <a:pt x="9" y="111"/>
                    <a:pt x="0" y="86"/>
                    <a:pt x="2" y="61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79"/>
                    <a:pt x="0" y="96"/>
                    <a:pt x="15" y="105"/>
                  </a:cubicBezTo>
                  <a:cubicBezTo>
                    <a:pt x="28" y="113"/>
                    <a:pt x="47" y="107"/>
                    <a:pt x="60" y="102"/>
                  </a:cubicBezTo>
                  <a:cubicBezTo>
                    <a:pt x="78" y="95"/>
                    <a:pt x="107" y="83"/>
                    <a:pt x="106" y="60"/>
                  </a:cubicBezTo>
                  <a:cubicBezTo>
                    <a:pt x="104" y="27"/>
                    <a:pt x="55" y="0"/>
                    <a:pt x="27" y="15"/>
                  </a:cubicBezTo>
                  <a:cubicBezTo>
                    <a:pt x="11" y="24"/>
                    <a:pt x="3" y="47"/>
                    <a:pt x="0" y="63"/>
                  </a:cubicBezTo>
                  <a:cubicBezTo>
                    <a:pt x="0" y="63"/>
                    <a:pt x="1" y="62"/>
                    <a:pt x="2" y="6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181" name="组合 4"/>
          <p:cNvGrpSpPr/>
          <p:nvPr/>
        </p:nvGrpSpPr>
        <p:grpSpPr>
          <a:xfrm>
            <a:off x="4787654" y="3617383"/>
            <a:ext cx="626533" cy="770467"/>
            <a:chOff x="2212827" y="4096403"/>
            <a:chExt cx="624841" cy="769407"/>
          </a:xfrm>
        </p:grpSpPr>
        <p:sp>
          <p:nvSpPr>
            <p:cNvPr id="438" name="Freeform 387"/>
            <p:cNvSpPr/>
            <p:nvPr/>
          </p:nvSpPr>
          <p:spPr bwMode="auto">
            <a:xfrm>
              <a:off x="2287364" y="4118613"/>
              <a:ext cx="550304" cy="747197"/>
            </a:xfrm>
            <a:custGeom>
              <a:avLst/>
              <a:gdLst>
                <a:gd name="T0" fmla="*/ 209 w 290"/>
                <a:gd name="T1" fmla="*/ 123 h 392"/>
                <a:gd name="T2" fmla="*/ 265 w 290"/>
                <a:gd name="T3" fmla="*/ 132 h 392"/>
                <a:gd name="T4" fmla="*/ 273 w 290"/>
                <a:gd name="T5" fmla="*/ 68 h 392"/>
                <a:gd name="T6" fmla="*/ 213 w 290"/>
                <a:gd name="T7" fmla="*/ 25 h 392"/>
                <a:gd name="T8" fmla="*/ 28 w 290"/>
                <a:gd name="T9" fmla="*/ 111 h 392"/>
                <a:gd name="T10" fmla="*/ 4 w 290"/>
                <a:gd name="T11" fmla="*/ 174 h 392"/>
                <a:gd name="T12" fmla="*/ 7 w 290"/>
                <a:gd name="T13" fmla="*/ 267 h 392"/>
                <a:gd name="T14" fmla="*/ 173 w 290"/>
                <a:gd name="T15" fmla="*/ 379 h 392"/>
                <a:gd name="T16" fmla="*/ 240 w 290"/>
                <a:gd name="T17" fmla="*/ 352 h 392"/>
                <a:gd name="T18" fmla="*/ 270 w 290"/>
                <a:gd name="T19" fmla="*/ 309 h 392"/>
                <a:gd name="T20" fmla="*/ 216 w 290"/>
                <a:gd name="T21" fmla="*/ 293 h 392"/>
                <a:gd name="T22" fmla="*/ 127 w 290"/>
                <a:gd name="T23" fmla="*/ 307 h 392"/>
                <a:gd name="T24" fmla="*/ 71 w 290"/>
                <a:gd name="T25" fmla="*/ 226 h 392"/>
                <a:gd name="T26" fmla="*/ 90 w 290"/>
                <a:gd name="T27" fmla="*/ 149 h 392"/>
                <a:gd name="T28" fmla="*/ 138 w 290"/>
                <a:gd name="T29" fmla="*/ 108 h 392"/>
                <a:gd name="T30" fmla="*/ 209 w 290"/>
                <a:gd name="T31" fmla="*/ 123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392">
                  <a:moveTo>
                    <a:pt x="209" y="123"/>
                  </a:moveTo>
                  <a:cubicBezTo>
                    <a:pt x="225" y="130"/>
                    <a:pt x="248" y="141"/>
                    <a:pt x="265" y="132"/>
                  </a:cubicBezTo>
                  <a:cubicBezTo>
                    <a:pt x="290" y="120"/>
                    <a:pt x="285" y="86"/>
                    <a:pt x="273" y="68"/>
                  </a:cubicBezTo>
                  <a:cubicBezTo>
                    <a:pt x="259" y="47"/>
                    <a:pt x="237" y="33"/>
                    <a:pt x="213" y="25"/>
                  </a:cubicBezTo>
                  <a:cubicBezTo>
                    <a:pt x="141" y="0"/>
                    <a:pt x="62" y="47"/>
                    <a:pt x="28" y="111"/>
                  </a:cubicBezTo>
                  <a:cubicBezTo>
                    <a:pt x="17" y="129"/>
                    <a:pt x="8" y="153"/>
                    <a:pt x="4" y="174"/>
                  </a:cubicBezTo>
                  <a:cubicBezTo>
                    <a:pt x="0" y="203"/>
                    <a:pt x="0" y="240"/>
                    <a:pt x="7" y="267"/>
                  </a:cubicBezTo>
                  <a:cubicBezTo>
                    <a:pt x="28" y="343"/>
                    <a:pt x="93" y="392"/>
                    <a:pt x="173" y="379"/>
                  </a:cubicBezTo>
                  <a:cubicBezTo>
                    <a:pt x="197" y="375"/>
                    <a:pt x="221" y="366"/>
                    <a:pt x="240" y="352"/>
                  </a:cubicBezTo>
                  <a:cubicBezTo>
                    <a:pt x="254" y="342"/>
                    <a:pt x="272" y="328"/>
                    <a:pt x="270" y="309"/>
                  </a:cubicBezTo>
                  <a:cubicBezTo>
                    <a:pt x="267" y="282"/>
                    <a:pt x="232" y="287"/>
                    <a:pt x="216" y="293"/>
                  </a:cubicBezTo>
                  <a:cubicBezTo>
                    <a:pt x="188" y="303"/>
                    <a:pt x="157" y="313"/>
                    <a:pt x="127" y="307"/>
                  </a:cubicBezTo>
                  <a:cubicBezTo>
                    <a:pt x="93" y="299"/>
                    <a:pt x="73" y="259"/>
                    <a:pt x="71" y="226"/>
                  </a:cubicBezTo>
                  <a:cubicBezTo>
                    <a:pt x="70" y="201"/>
                    <a:pt x="78" y="171"/>
                    <a:pt x="90" y="149"/>
                  </a:cubicBezTo>
                  <a:cubicBezTo>
                    <a:pt x="100" y="131"/>
                    <a:pt x="117" y="114"/>
                    <a:pt x="138" y="108"/>
                  </a:cubicBezTo>
                  <a:cubicBezTo>
                    <a:pt x="164" y="100"/>
                    <a:pt x="186" y="111"/>
                    <a:pt x="209" y="123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0" name="Freeform 389"/>
            <p:cNvSpPr>
              <a:spLocks noEditPoints="1"/>
            </p:cNvSpPr>
            <p:nvPr/>
          </p:nvSpPr>
          <p:spPr bwMode="auto">
            <a:xfrm>
              <a:off x="2374588" y="4667509"/>
              <a:ext cx="428191" cy="160227"/>
            </a:xfrm>
            <a:custGeom>
              <a:avLst/>
              <a:gdLst>
                <a:gd name="T0" fmla="*/ 115 w 225"/>
                <a:gd name="T1" fmla="*/ 50 h 84"/>
                <a:gd name="T2" fmla="*/ 113 w 225"/>
                <a:gd name="T3" fmla="*/ 49 h 84"/>
                <a:gd name="T4" fmla="*/ 114 w 225"/>
                <a:gd name="T5" fmla="*/ 46 h 84"/>
                <a:gd name="T6" fmla="*/ 134 w 225"/>
                <a:gd name="T7" fmla="*/ 44 h 84"/>
                <a:gd name="T8" fmla="*/ 134 w 225"/>
                <a:gd name="T9" fmla="*/ 44 h 84"/>
                <a:gd name="T10" fmla="*/ 136 w 225"/>
                <a:gd name="T11" fmla="*/ 46 h 84"/>
                <a:gd name="T12" fmla="*/ 135 w 225"/>
                <a:gd name="T13" fmla="*/ 48 h 84"/>
                <a:gd name="T14" fmla="*/ 115 w 225"/>
                <a:gd name="T15" fmla="*/ 50 h 84"/>
                <a:gd name="T16" fmla="*/ 115 w 225"/>
                <a:gd name="T17" fmla="*/ 50 h 84"/>
                <a:gd name="T18" fmla="*/ 95 w 225"/>
                <a:gd name="T19" fmla="*/ 50 h 84"/>
                <a:gd name="T20" fmla="*/ 94 w 225"/>
                <a:gd name="T21" fmla="*/ 50 h 84"/>
                <a:gd name="T22" fmla="*/ 74 w 225"/>
                <a:gd name="T23" fmla="*/ 47 h 84"/>
                <a:gd name="T24" fmla="*/ 73 w 225"/>
                <a:gd name="T25" fmla="*/ 45 h 84"/>
                <a:gd name="T26" fmla="*/ 75 w 225"/>
                <a:gd name="T27" fmla="*/ 43 h 84"/>
                <a:gd name="T28" fmla="*/ 75 w 225"/>
                <a:gd name="T29" fmla="*/ 43 h 84"/>
                <a:gd name="T30" fmla="*/ 95 w 225"/>
                <a:gd name="T31" fmla="*/ 46 h 84"/>
                <a:gd name="T32" fmla="*/ 97 w 225"/>
                <a:gd name="T33" fmla="*/ 48 h 84"/>
                <a:gd name="T34" fmla="*/ 95 w 225"/>
                <a:gd name="T35" fmla="*/ 50 h 84"/>
                <a:gd name="T36" fmla="*/ 154 w 225"/>
                <a:gd name="T37" fmla="*/ 43 h 84"/>
                <a:gd name="T38" fmla="*/ 152 w 225"/>
                <a:gd name="T39" fmla="*/ 42 h 84"/>
                <a:gd name="T40" fmla="*/ 153 w 225"/>
                <a:gd name="T41" fmla="*/ 39 h 84"/>
                <a:gd name="T42" fmla="*/ 172 w 225"/>
                <a:gd name="T43" fmla="*/ 33 h 84"/>
                <a:gd name="T44" fmla="*/ 173 w 225"/>
                <a:gd name="T45" fmla="*/ 33 h 84"/>
                <a:gd name="T46" fmla="*/ 175 w 225"/>
                <a:gd name="T47" fmla="*/ 34 h 84"/>
                <a:gd name="T48" fmla="*/ 174 w 225"/>
                <a:gd name="T49" fmla="*/ 37 h 84"/>
                <a:gd name="T50" fmla="*/ 154 w 225"/>
                <a:gd name="T51" fmla="*/ 43 h 84"/>
                <a:gd name="T52" fmla="*/ 154 w 225"/>
                <a:gd name="T53" fmla="*/ 43 h 84"/>
                <a:gd name="T54" fmla="*/ 195 w 225"/>
                <a:gd name="T55" fmla="*/ 0 h 84"/>
                <a:gd name="T56" fmla="*/ 170 w 225"/>
                <a:gd name="T57" fmla="*/ 5 h 84"/>
                <a:gd name="T58" fmla="*/ 170 w 225"/>
                <a:gd name="T59" fmla="*/ 5 h 84"/>
                <a:gd name="T60" fmla="*/ 167 w 225"/>
                <a:gd name="T61" fmla="*/ 6 h 84"/>
                <a:gd name="T62" fmla="*/ 167 w 225"/>
                <a:gd name="T63" fmla="*/ 6 h 84"/>
                <a:gd name="T64" fmla="*/ 166 w 225"/>
                <a:gd name="T65" fmla="*/ 6 h 84"/>
                <a:gd name="T66" fmla="*/ 110 w 225"/>
                <a:gd name="T67" fmla="*/ 20 h 84"/>
                <a:gd name="T68" fmla="*/ 54 w 225"/>
                <a:gd name="T69" fmla="*/ 36 h 84"/>
                <a:gd name="T70" fmla="*/ 57 w 225"/>
                <a:gd name="T71" fmla="*/ 37 h 84"/>
                <a:gd name="T72" fmla="*/ 58 w 225"/>
                <a:gd name="T73" fmla="*/ 40 h 84"/>
                <a:gd name="T74" fmla="*/ 56 w 225"/>
                <a:gd name="T75" fmla="*/ 41 h 84"/>
                <a:gd name="T76" fmla="*/ 55 w 225"/>
                <a:gd name="T77" fmla="*/ 41 h 84"/>
                <a:gd name="T78" fmla="*/ 48 w 225"/>
                <a:gd name="T79" fmla="*/ 38 h 84"/>
                <a:gd name="T80" fmla="*/ 0 w 225"/>
                <a:gd name="T81" fmla="*/ 46 h 84"/>
                <a:gd name="T82" fmla="*/ 47 w 225"/>
                <a:gd name="T83" fmla="*/ 76 h 84"/>
                <a:gd name="T84" fmla="*/ 97 w 225"/>
                <a:gd name="T85" fmla="*/ 84 h 84"/>
                <a:gd name="T86" fmla="*/ 193 w 225"/>
                <a:gd name="T87" fmla="*/ 52 h 84"/>
                <a:gd name="T88" fmla="*/ 215 w 225"/>
                <a:gd name="T89" fmla="*/ 5 h 84"/>
                <a:gd name="T90" fmla="*/ 195 w 225"/>
                <a:gd name="T9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84">
                  <a:moveTo>
                    <a:pt x="115" y="50"/>
                  </a:moveTo>
                  <a:cubicBezTo>
                    <a:pt x="113" y="50"/>
                    <a:pt x="113" y="50"/>
                    <a:pt x="113" y="49"/>
                  </a:cubicBezTo>
                  <a:cubicBezTo>
                    <a:pt x="112" y="47"/>
                    <a:pt x="113" y="46"/>
                    <a:pt x="114" y="46"/>
                  </a:cubicBezTo>
                  <a:cubicBezTo>
                    <a:pt x="121" y="46"/>
                    <a:pt x="127" y="45"/>
                    <a:pt x="134" y="44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35" y="44"/>
                    <a:pt x="136" y="45"/>
                    <a:pt x="136" y="46"/>
                  </a:cubicBezTo>
                  <a:cubicBezTo>
                    <a:pt x="137" y="47"/>
                    <a:pt x="136" y="48"/>
                    <a:pt x="135" y="48"/>
                  </a:cubicBezTo>
                  <a:cubicBezTo>
                    <a:pt x="128" y="49"/>
                    <a:pt x="121" y="50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moveTo>
                    <a:pt x="95" y="50"/>
                  </a:moveTo>
                  <a:cubicBezTo>
                    <a:pt x="94" y="50"/>
                    <a:pt x="94" y="50"/>
                    <a:pt x="94" y="50"/>
                  </a:cubicBezTo>
                  <a:cubicBezTo>
                    <a:pt x="87" y="50"/>
                    <a:pt x="81" y="49"/>
                    <a:pt x="74" y="47"/>
                  </a:cubicBezTo>
                  <a:cubicBezTo>
                    <a:pt x="73" y="47"/>
                    <a:pt x="73" y="46"/>
                    <a:pt x="73" y="45"/>
                  </a:cubicBezTo>
                  <a:cubicBezTo>
                    <a:pt x="73" y="44"/>
                    <a:pt x="74" y="43"/>
                    <a:pt x="75" y="43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1" y="45"/>
                    <a:pt x="88" y="46"/>
                    <a:pt x="95" y="46"/>
                  </a:cubicBezTo>
                  <a:cubicBezTo>
                    <a:pt x="96" y="46"/>
                    <a:pt x="97" y="47"/>
                    <a:pt x="97" y="48"/>
                  </a:cubicBezTo>
                  <a:cubicBezTo>
                    <a:pt x="96" y="50"/>
                    <a:pt x="96" y="50"/>
                    <a:pt x="95" y="50"/>
                  </a:cubicBezTo>
                  <a:moveTo>
                    <a:pt x="154" y="43"/>
                  </a:moveTo>
                  <a:cubicBezTo>
                    <a:pt x="153" y="43"/>
                    <a:pt x="152" y="43"/>
                    <a:pt x="152" y="42"/>
                  </a:cubicBezTo>
                  <a:cubicBezTo>
                    <a:pt x="152" y="41"/>
                    <a:pt x="152" y="40"/>
                    <a:pt x="153" y="39"/>
                  </a:cubicBezTo>
                  <a:cubicBezTo>
                    <a:pt x="159" y="38"/>
                    <a:pt x="166" y="36"/>
                    <a:pt x="172" y="33"/>
                  </a:cubicBezTo>
                  <a:cubicBezTo>
                    <a:pt x="172" y="33"/>
                    <a:pt x="173" y="33"/>
                    <a:pt x="173" y="33"/>
                  </a:cubicBezTo>
                  <a:cubicBezTo>
                    <a:pt x="174" y="33"/>
                    <a:pt x="174" y="33"/>
                    <a:pt x="175" y="34"/>
                  </a:cubicBezTo>
                  <a:cubicBezTo>
                    <a:pt x="175" y="35"/>
                    <a:pt x="175" y="36"/>
                    <a:pt x="174" y="37"/>
                  </a:cubicBezTo>
                  <a:cubicBezTo>
                    <a:pt x="167" y="39"/>
                    <a:pt x="161" y="41"/>
                    <a:pt x="154" y="43"/>
                  </a:cubicBezTo>
                  <a:cubicBezTo>
                    <a:pt x="154" y="43"/>
                    <a:pt x="154" y="43"/>
                    <a:pt x="154" y="43"/>
                  </a:cubicBezTo>
                  <a:moveTo>
                    <a:pt x="195" y="0"/>
                  </a:moveTo>
                  <a:cubicBezTo>
                    <a:pt x="186" y="0"/>
                    <a:pt x="176" y="2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69" y="5"/>
                    <a:pt x="168" y="6"/>
                    <a:pt x="167" y="6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7" y="6"/>
                    <a:pt x="166" y="6"/>
                    <a:pt x="166" y="6"/>
                  </a:cubicBezTo>
                  <a:cubicBezTo>
                    <a:pt x="149" y="13"/>
                    <a:pt x="129" y="19"/>
                    <a:pt x="110" y="20"/>
                  </a:cubicBezTo>
                  <a:cubicBezTo>
                    <a:pt x="92" y="27"/>
                    <a:pt x="73" y="32"/>
                    <a:pt x="54" y="36"/>
                  </a:cubicBezTo>
                  <a:cubicBezTo>
                    <a:pt x="55" y="37"/>
                    <a:pt x="56" y="37"/>
                    <a:pt x="57" y="37"/>
                  </a:cubicBezTo>
                  <a:cubicBezTo>
                    <a:pt x="58" y="38"/>
                    <a:pt x="58" y="39"/>
                    <a:pt x="58" y="40"/>
                  </a:cubicBezTo>
                  <a:cubicBezTo>
                    <a:pt x="57" y="41"/>
                    <a:pt x="57" y="41"/>
                    <a:pt x="56" y="41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3" y="40"/>
                    <a:pt x="50" y="39"/>
                    <a:pt x="48" y="38"/>
                  </a:cubicBezTo>
                  <a:cubicBezTo>
                    <a:pt x="32" y="41"/>
                    <a:pt x="16" y="44"/>
                    <a:pt x="0" y="46"/>
                  </a:cubicBezTo>
                  <a:cubicBezTo>
                    <a:pt x="13" y="59"/>
                    <a:pt x="29" y="70"/>
                    <a:pt x="47" y="76"/>
                  </a:cubicBezTo>
                  <a:cubicBezTo>
                    <a:pt x="63" y="81"/>
                    <a:pt x="80" y="84"/>
                    <a:pt x="97" y="84"/>
                  </a:cubicBezTo>
                  <a:cubicBezTo>
                    <a:pt x="131" y="84"/>
                    <a:pt x="166" y="73"/>
                    <a:pt x="193" y="52"/>
                  </a:cubicBezTo>
                  <a:cubicBezTo>
                    <a:pt x="205" y="43"/>
                    <a:pt x="225" y="20"/>
                    <a:pt x="215" y="5"/>
                  </a:cubicBezTo>
                  <a:cubicBezTo>
                    <a:pt x="210" y="2"/>
                    <a:pt x="202" y="0"/>
                    <a:pt x="19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3" name="Freeform 392"/>
            <p:cNvSpPr/>
            <p:nvPr/>
          </p:nvSpPr>
          <p:spPr bwMode="auto">
            <a:xfrm>
              <a:off x="2212827" y="4096403"/>
              <a:ext cx="623256" cy="748783"/>
            </a:xfrm>
            <a:custGeom>
              <a:avLst/>
              <a:gdLst>
                <a:gd name="T0" fmla="*/ 241 w 328"/>
                <a:gd name="T1" fmla="*/ 128 h 393"/>
                <a:gd name="T2" fmla="*/ 313 w 328"/>
                <a:gd name="T3" fmla="*/ 119 h 393"/>
                <a:gd name="T4" fmla="*/ 247 w 328"/>
                <a:gd name="T5" fmla="*/ 28 h 393"/>
                <a:gd name="T6" fmla="*/ 54 w 328"/>
                <a:gd name="T7" fmla="*/ 127 h 393"/>
                <a:gd name="T8" fmla="*/ 113 w 328"/>
                <a:gd name="T9" fmla="*/ 370 h 393"/>
                <a:gd name="T10" fmla="*/ 244 w 328"/>
                <a:gd name="T11" fmla="*/ 373 h 393"/>
                <a:gd name="T12" fmla="*/ 303 w 328"/>
                <a:gd name="T13" fmla="*/ 313 h 393"/>
                <a:gd name="T14" fmla="*/ 249 w 328"/>
                <a:gd name="T15" fmla="*/ 296 h 393"/>
                <a:gd name="T16" fmla="*/ 133 w 328"/>
                <a:gd name="T17" fmla="*/ 295 h 393"/>
                <a:gd name="T18" fmla="*/ 108 w 328"/>
                <a:gd name="T19" fmla="*/ 193 h 393"/>
                <a:gd name="T20" fmla="*/ 177 w 328"/>
                <a:gd name="T21" fmla="*/ 112 h 393"/>
                <a:gd name="T22" fmla="*/ 241 w 328"/>
                <a:gd name="T23" fmla="*/ 128 h 393"/>
                <a:gd name="T24" fmla="*/ 242 w 328"/>
                <a:gd name="T25" fmla="*/ 126 h 393"/>
                <a:gd name="T26" fmla="*/ 165 w 328"/>
                <a:gd name="T27" fmla="*/ 113 h 393"/>
                <a:gd name="T28" fmla="*/ 126 w 328"/>
                <a:gd name="T29" fmla="*/ 148 h 393"/>
                <a:gd name="T30" fmla="*/ 105 w 328"/>
                <a:gd name="T31" fmla="*/ 246 h 393"/>
                <a:gd name="T32" fmla="*/ 136 w 328"/>
                <a:gd name="T33" fmla="*/ 301 h 393"/>
                <a:gd name="T34" fmla="*/ 214 w 328"/>
                <a:gd name="T35" fmla="*/ 309 h 393"/>
                <a:gd name="T36" fmla="*/ 274 w 328"/>
                <a:gd name="T37" fmla="*/ 294 h 393"/>
                <a:gd name="T38" fmla="*/ 295 w 328"/>
                <a:gd name="T39" fmla="*/ 300 h 393"/>
                <a:gd name="T40" fmla="*/ 278 w 328"/>
                <a:gd name="T41" fmla="*/ 352 h 393"/>
                <a:gd name="T42" fmla="*/ 132 w 328"/>
                <a:gd name="T43" fmla="*/ 376 h 393"/>
                <a:gd name="T44" fmla="*/ 46 w 328"/>
                <a:gd name="T45" fmla="*/ 286 h 393"/>
                <a:gd name="T46" fmla="*/ 217 w 328"/>
                <a:gd name="T47" fmla="*/ 24 h 393"/>
                <a:gd name="T48" fmla="*/ 307 w 328"/>
                <a:gd name="T49" fmla="*/ 77 h 393"/>
                <a:gd name="T50" fmla="*/ 293 w 328"/>
                <a:gd name="T51" fmla="*/ 137 h 393"/>
                <a:gd name="T52" fmla="*/ 242 w 328"/>
                <a:gd name="T53" fmla="*/ 126 h 393"/>
                <a:gd name="T54" fmla="*/ 241 w 328"/>
                <a:gd name="T55" fmla="*/ 12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8" h="393">
                  <a:moveTo>
                    <a:pt x="241" y="128"/>
                  </a:moveTo>
                  <a:cubicBezTo>
                    <a:pt x="263" y="139"/>
                    <a:pt x="303" y="151"/>
                    <a:pt x="313" y="119"/>
                  </a:cubicBezTo>
                  <a:cubicBezTo>
                    <a:pt x="328" y="75"/>
                    <a:pt x="283" y="42"/>
                    <a:pt x="247" y="28"/>
                  </a:cubicBezTo>
                  <a:cubicBezTo>
                    <a:pt x="169" y="0"/>
                    <a:pt x="86" y="58"/>
                    <a:pt x="54" y="127"/>
                  </a:cubicBezTo>
                  <a:cubicBezTo>
                    <a:pt x="16" y="210"/>
                    <a:pt x="28" y="321"/>
                    <a:pt x="113" y="370"/>
                  </a:cubicBezTo>
                  <a:cubicBezTo>
                    <a:pt x="152" y="392"/>
                    <a:pt x="203" y="391"/>
                    <a:pt x="244" y="373"/>
                  </a:cubicBezTo>
                  <a:cubicBezTo>
                    <a:pt x="267" y="362"/>
                    <a:pt x="303" y="343"/>
                    <a:pt x="303" y="313"/>
                  </a:cubicBezTo>
                  <a:cubicBezTo>
                    <a:pt x="303" y="286"/>
                    <a:pt x="265" y="291"/>
                    <a:pt x="249" y="296"/>
                  </a:cubicBezTo>
                  <a:cubicBezTo>
                    <a:pt x="212" y="309"/>
                    <a:pt x="167" y="324"/>
                    <a:pt x="133" y="295"/>
                  </a:cubicBezTo>
                  <a:cubicBezTo>
                    <a:pt x="104" y="270"/>
                    <a:pt x="100" y="227"/>
                    <a:pt x="108" y="193"/>
                  </a:cubicBezTo>
                  <a:cubicBezTo>
                    <a:pt x="116" y="155"/>
                    <a:pt x="139" y="120"/>
                    <a:pt x="177" y="112"/>
                  </a:cubicBezTo>
                  <a:cubicBezTo>
                    <a:pt x="199" y="106"/>
                    <a:pt x="222" y="118"/>
                    <a:pt x="241" y="128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17" y="113"/>
                    <a:pt x="193" y="103"/>
                    <a:pt x="165" y="113"/>
                  </a:cubicBezTo>
                  <a:cubicBezTo>
                    <a:pt x="148" y="119"/>
                    <a:pt x="136" y="134"/>
                    <a:pt x="126" y="148"/>
                  </a:cubicBezTo>
                  <a:cubicBezTo>
                    <a:pt x="107" y="176"/>
                    <a:pt x="99" y="214"/>
                    <a:pt x="105" y="246"/>
                  </a:cubicBezTo>
                  <a:cubicBezTo>
                    <a:pt x="109" y="267"/>
                    <a:pt x="120" y="287"/>
                    <a:pt x="136" y="301"/>
                  </a:cubicBezTo>
                  <a:cubicBezTo>
                    <a:pt x="157" y="319"/>
                    <a:pt x="189" y="315"/>
                    <a:pt x="214" y="309"/>
                  </a:cubicBezTo>
                  <a:cubicBezTo>
                    <a:pt x="235" y="304"/>
                    <a:pt x="253" y="294"/>
                    <a:pt x="274" y="294"/>
                  </a:cubicBezTo>
                  <a:cubicBezTo>
                    <a:pt x="282" y="293"/>
                    <a:pt x="289" y="296"/>
                    <a:pt x="295" y="300"/>
                  </a:cubicBezTo>
                  <a:cubicBezTo>
                    <a:pt x="314" y="315"/>
                    <a:pt x="291" y="341"/>
                    <a:pt x="278" y="352"/>
                  </a:cubicBezTo>
                  <a:cubicBezTo>
                    <a:pt x="237" y="384"/>
                    <a:pt x="181" y="393"/>
                    <a:pt x="132" y="376"/>
                  </a:cubicBezTo>
                  <a:cubicBezTo>
                    <a:pt x="91" y="361"/>
                    <a:pt x="61" y="326"/>
                    <a:pt x="46" y="286"/>
                  </a:cubicBezTo>
                  <a:cubicBezTo>
                    <a:pt x="0" y="172"/>
                    <a:pt x="86" y="14"/>
                    <a:pt x="217" y="24"/>
                  </a:cubicBezTo>
                  <a:cubicBezTo>
                    <a:pt x="252" y="27"/>
                    <a:pt x="289" y="47"/>
                    <a:pt x="307" y="77"/>
                  </a:cubicBezTo>
                  <a:cubicBezTo>
                    <a:pt x="320" y="97"/>
                    <a:pt x="318" y="128"/>
                    <a:pt x="293" y="137"/>
                  </a:cubicBezTo>
                  <a:cubicBezTo>
                    <a:pt x="277" y="143"/>
                    <a:pt x="256" y="133"/>
                    <a:pt x="242" y="126"/>
                  </a:cubicBezTo>
                  <a:cubicBezTo>
                    <a:pt x="241" y="128"/>
                    <a:pt x="241" y="128"/>
                    <a:pt x="241" y="128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4" name="Freeform 393"/>
            <p:cNvSpPr>
              <a:spLocks noEditPoints="1"/>
            </p:cNvSpPr>
            <p:nvPr/>
          </p:nvSpPr>
          <p:spPr bwMode="auto">
            <a:xfrm>
              <a:off x="2344456" y="4228075"/>
              <a:ext cx="418675" cy="512408"/>
            </a:xfrm>
            <a:custGeom>
              <a:avLst/>
              <a:gdLst>
                <a:gd name="T0" fmla="*/ 53 w 221"/>
                <a:gd name="T1" fmla="*/ 260 h 269"/>
                <a:gd name="T2" fmla="*/ 64 w 221"/>
                <a:gd name="T3" fmla="*/ 269 h 269"/>
                <a:gd name="T4" fmla="*/ 55 w 221"/>
                <a:gd name="T5" fmla="*/ 259 h 269"/>
                <a:gd name="T6" fmla="*/ 26 w 221"/>
                <a:gd name="T7" fmla="*/ 231 h 269"/>
                <a:gd name="T8" fmla="*/ 24 w 221"/>
                <a:gd name="T9" fmla="*/ 234 h 269"/>
                <a:gd name="T10" fmla="*/ 39 w 221"/>
                <a:gd name="T11" fmla="*/ 250 h 269"/>
                <a:gd name="T12" fmla="*/ 40 w 221"/>
                <a:gd name="T13" fmla="*/ 247 h 269"/>
                <a:gd name="T14" fmla="*/ 26 w 221"/>
                <a:gd name="T15" fmla="*/ 231 h 269"/>
                <a:gd name="T16" fmla="*/ 7 w 221"/>
                <a:gd name="T17" fmla="*/ 196 h 269"/>
                <a:gd name="T18" fmla="*/ 14 w 221"/>
                <a:gd name="T19" fmla="*/ 217 h 269"/>
                <a:gd name="T20" fmla="*/ 16 w 221"/>
                <a:gd name="T21" fmla="*/ 218 h 269"/>
                <a:gd name="T22" fmla="*/ 10 w 221"/>
                <a:gd name="T23" fmla="*/ 197 h 269"/>
                <a:gd name="T24" fmla="*/ 2 w 221"/>
                <a:gd name="T25" fmla="*/ 156 h 269"/>
                <a:gd name="T26" fmla="*/ 0 w 221"/>
                <a:gd name="T27" fmla="*/ 158 h 269"/>
                <a:gd name="T28" fmla="*/ 4 w 221"/>
                <a:gd name="T29" fmla="*/ 180 h 269"/>
                <a:gd name="T30" fmla="*/ 6 w 221"/>
                <a:gd name="T31" fmla="*/ 178 h 269"/>
                <a:gd name="T32" fmla="*/ 2 w 221"/>
                <a:gd name="T33" fmla="*/ 156 h 269"/>
                <a:gd name="T34" fmla="*/ 4 w 221"/>
                <a:gd name="T35" fmla="*/ 118 h 269"/>
                <a:gd name="T36" fmla="*/ 3 w 221"/>
                <a:gd name="T37" fmla="*/ 140 h 269"/>
                <a:gd name="T38" fmla="*/ 5 w 221"/>
                <a:gd name="T39" fmla="*/ 138 h 269"/>
                <a:gd name="T40" fmla="*/ 7 w 221"/>
                <a:gd name="T41" fmla="*/ 116 h 269"/>
                <a:gd name="T42" fmla="*/ 20 w 221"/>
                <a:gd name="T43" fmla="*/ 79 h 269"/>
                <a:gd name="T44" fmla="*/ 18 w 221"/>
                <a:gd name="T45" fmla="*/ 80 h 269"/>
                <a:gd name="T46" fmla="*/ 12 w 221"/>
                <a:gd name="T47" fmla="*/ 101 h 269"/>
                <a:gd name="T48" fmla="*/ 14 w 221"/>
                <a:gd name="T49" fmla="*/ 100 h 269"/>
                <a:gd name="T50" fmla="*/ 21 w 221"/>
                <a:gd name="T51" fmla="*/ 79 h 269"/>
                <a:gd name="T52" fmla="*/ 42 w 221"/>
                <a:gd name="T53" fmla="*/ 45 h 269"/>
                <a:gd name="T54" fmla="*/ 32 w 221"/>
                <a:gd name="T55" fmla="*/ 58 h 269"/>
                <a:gd name="T56" fmla="*/ 29 w 221"/>
                <a:gd name="T57" fmla="*/ 65 h 269"/>
                <a:gd name="T58" fmla="*/ 32 w 221"/>
                <a:gd name="T59" fmla="*/ 65 h 269"/>
                <a:gd name="T60" fmla="*/ 43 w 221"/>
                <a:gd name="T61" fmla="*/ 49 h 269"/>
                <a:gd name="T62" fmla="*/ 42 w 221"/>
                <a:gd name="T63" fmla="*/ 45 h 269"/>
                <a:gd name="T64" fmla="*/ 201 w 221"/>
                <a:gd name="T65" fmla="*/ 25 h 269"/>
                <a:gd name="T66" fmla="*/ 217 w 221"/>
                <a:gd name="T67" fmla="*/ 39 h 269"/>
                <a:gd name="T68" fmla="*/ 220 w 221"/>
                <a:gd name="T69" fmla="*/ 39 h 269"/>
                <a:gd name="T70" fmla="*/ 220 w 221"/>
                <a:gd name="T71" fmla="*/ 36 h 269"/>
                <a:gd name="T72" fmla="*/ 202 w 221"/>
                <a:gd name="T73" fmla="*/ 24 h 269"/>
                <a:gd name="T74" fmla="*/ 70 w 221"/>
                <a:gd name="T75" fmla="*/ 18 h 269"/>
                <a:gd name="T76" fmla="*/ 54 w 221"/>
                <a:gd name="T77" fmla="*/ 34 h 269"/>
                <a:gd name="T78" fmla="*/ 57 w 221"/>
                <a:gd name="T79" fmla="*/ 34 h 269"/>
                <a:gd name="T80" fmla="*/ 73 w 221"/>
                <a:gd name="T81" fmla="*/ 19 h 269"/>
                <a:gd name="T82" fmla="*/ 166 w 221"/>
                <a:gd name="T83" fmla="*/ 6 h 269"/>
                <a:gd name="T84" fmla="*/ 166 w 221"/>
                <a:gd name="T85" fmla="*/ 10 h 269"/>
                <a:gd name="T86" fmla="*/ 185 w 221"/>
                <a:gd name="T87" fmla="*/ 18 h 269"/>
                <a:gd name="T88" fmla="*/ 186 w 221"/>
                <a:gd name="T89" fmla="*/ 14 h 269"/>
                <a:gd name="T90" fmla="*/ 166 w 221"/>
                <a:gd name="T91" fmla="*/ 6 h 269"/>
                <a:gd name="T92" fmla="*/ 107 w 221"/>
                <a:gd name="T93" fmla="*/ 2 h 269"/>
                <a:gd name="T94" fmla="*/ 87 w 221"/>
                <a:gd name="T95" fmla="*/ 8 h 269"/>
                <a:gd name="T96" fmla="*/ 88 w 221"/>
                <a:gd name="T97" fmla="*/ 12 h 269"/>
                <a:gd name="T98" fmla="*/ 108 w 221"/>
                <a:gd name="T99" fmla="*/ 6 h 269"/>
                <a:gd name="T100" fmla="*/ 107 w 221"/>
                <a:gd name="T101" fmla="*/ 2 h 269"/>
                <a:gd name="T102" fmla="*/ 127 w 221"/>
                <a:gd name="T103" fmla="*/ 0 h 269"/>
                <a:gd name="T104" fmla="*/ 127 w 221"/>
                <a:gd name="T105" fmla="*/ 4 h 269"/>
                <a:gd name="T106" fmla="*/ 128 w 221"/>
                <a:gd name="T107" fmla="*/ 4 h 269"/>
                <a:gd name="T108" fmla="*/ 147 w 221"/>
                <a:gd name="T109" fmla="*/ 6 h 269"/>
                <a:gd name="T110" fmla="*/ 149 w 221"/>
                <a:gd name="T111" fmla="*/ 4 h 269"/>
                <a:gd name="T112" fmla="*/ 128 w 221"/>
                <a:gd name="T11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1" h="269">
                  <a:moveTo>
                    <a:pt x="54" y="259"/>
                  </a:moveTo>
                  <a:cubicBezTo>
                    <a:pt x="54" y="259"/>
                    <a:pt x="53" y="259"/>
                    <a:pt x="53" y="260"/>
                  </a:cubicBezTo>
                  <a:cubicBezTo>
                    <a:pt x="52" y="261"/>
                    <a:pt x="52" y="262"/>
                    <a:pt x="53" y="262"/>
                  </a:cubicBezTo>
                  <a:cubicBezTo>
                    <a:pt x="57" y="265"/>
                    <a:pt x="60" y="267"/>
                    <a:pt x="64" y="269"/>
                  </a:cubicBezTo>
                  <a:cubicBezTo>
                    <a:pt x="66" y="268"/>
                    <a:pt x="68" y="268"/>
                    <a:pt x="70" y="267"/>
                  </a:cubicBezTo>
                  <a:cubicBezTo>
                    <a:pt x="65" y="265"/>
                    <a:pt x="60" y="262"/>
                    <a:pt x="55" y="259"/>
                  </a:cubicBezTo>
                  <a:cubicBezTo>
                    <a:pt x="55" y="259"/>
                    <a:pt x="55" y="259"/>
                    <a:pt x="54" y="259"/>
                  </a:cubicBezTo>
                  <a:moveTo>
                    <a:pt x="26" y="231"/>
                  </a:moveTo>
                  <a:cubicBezTo>
                    <a:pt x="25" y="231"/>
                    <a:pt x="25" y="231"/>
                    <a:pt x="24" y="232"/>
                  </a:cubicBezTo>
                  <a:cubicBezTo>
                    <a:pt x="24" y="232"/>
                    <a:pt x="23" y="233"/>
                    <a:pt x="24" y="234"/>
                  </a:cubicBezTo>
                  <a:cubicBezTo>
                    <a:pt x="28" y="240"/>
                    <a:pt x="32" y="245"/>
                    <a:pt x="37" y="250"/>
                  </a:cubicBezTo>
                  <a:cubicBezTo>
                    <a:pt x="38" y="250"/>
                    <a:pt x="38" y="250"/>
                    <a:pt x="39" y="250"/>
                  </a:cubicBezTo>
                  <a:cubicBezTo>
                    <a:pt x="39" y="250"/>
                    <a:pt x="40" y="250"/>
                    <a:pt x="40" y="250"/>
                  </a:cubicBezTo>
                  <a:cubicBezTo>
                    <a:pt x="41" y="249"/>
                    <a:pt x="41" y="248"/>
                    <a:pt x="40" y="247"/>
                  </a:cubicBezTo>
                  <a:cubicBezTo>
                    <a:pt x="35" y="242"/>
                    <a:pt x="31" y="237"/>
                    <a:pt x="27" y="232"/>
                  </a:cubicBezTo>
                  <a:cubicBezTo>
                    <a:pt x="27" y="231"/>
                    <a:pt x="26" y="231"/>
                    <a:pt x="26" y="231"/>
                  </a:cubicBezTo>
                  <a:moveTo>
                    <a:pt x="8" y="195"/>
                  </a:moveTo>
                  <a:cubicBezTo>
                    <a:pt x="8" y="195"/>
                    <a:pt x="8" y="195"/>
                    <a:pt x="7" y="196"/>
                  </a:cubicBezTo>
                  <a:cubicBezTo>
                    <a:pt x="6" y="196"/>
                    <a:pt x="6" y="197"/>
                    <a:pt x="6" y="198"/>
                  </a:cubicBezTo>
                  <a:cubicBezTo>
                    <a:pt x="8" y="205"/>
                    <a:pt x="11" y="211"/>
                    <a:pt x="14" y="217"/>
                  </a:cubicBezTo>
                  <a:cubicBezTo>
                    <a:pt x="14" y="218"/>
                    <a:pt x="15" y="218"/>
                    <a:pt x="15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7" y="217"/>
                    <a:pt x="18" y="216"/>
                    <a:pt x="17" y="215"/>
                  </a:cubicBezTo>
                  <a:cubicBezTo>
                    <a:pt x="14" y="209"/>
                    <a:pt x="12" y="203"/>
                    <a:pt x="10" y="197"/>
                  </a:cubicBezTo>
                  <a:cubicBezTo>
                    <a:pt x="10" y="196"/>
                    <a:pt x="9" y="195"/>
                    <a:pt x="8" y="195"/>
                  </a:cubicBezTo>
                  <a:moveTo>
                    <a:pt x="2" y="156"/>
                  </a:move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165"/>
                    <a:pt x="1" y="172"/>
                    <a:pt x="2" y="178"/>
                  </a:cubicBezTo>
                  <a:cubicBezTo>
                    <a:pt x="2" y="179"/>
                    <a:pt x="3" y="180"/>
                    <a:pt x="4" y="180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5" y="180"/>
                    <a:pt x="6" y="179"/>
                    <a:pt x="6" y="178"/>
                  </a:cubicBezTo>
                  <a:cubicBezTo>
                    <a:pt x="5" y="171"/>
                    <a:pt x="4" y="165"/>
                    <a:pt x="4" y="158"/>
                  </a:cubicBezTo>
                  <a:cubicBezTo>
                    <a:pt x="4" y="157"/>
                    <a:pt x="3" y="156"/>
                    <a:pt x="2" y="156"/>
                  </a:cubicBezTo>
                  <a:moveTo>
                    <a:pt x="6" y="116"/>
                  </a:moveTo>
                  <a:cubicBezTo>
                    <a:pt x="6" y="116"/>
                    <a:pt x="5" y="117"/>
                    <a:pt x="4" y="118"/>
                  </a:cubicBezTo>
                  <a:cubicBezTo>
                    <a:pt x="3" y="125"/>
                    <a:pt x="2" y="131"/>
                    <a:pt x="1" y="138"/>
                  </a:cubicBezTo>
                  <a:cubicBezTo>
                    <a:pt x="1" y="139"/>
                    <a:pt x="2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4" y="140"/>
                    <a:pt x="5" y="139"/>
                    <a:pt x="5" y="138"/>
                  </a:cubicBezTo>
                  <a:cubicBezTo>
                    <a:pt x="6" y="132"/>
                    <a:pt x="7" y="125"/>
                    <a:pt x="8" y="119"/>
                  </a:cubicBezTo>
                  <a:cubicBezTo>
                    <a:pt x="9" y="118"/>
                    <a:pt x="8" y="117"/>
                    <a:pt x="7" y="116"/>
                  </a:cubicBezTo>
                  <a:cubicBezTo>
                    <a:pt x="7" y="116"/>
                    <a:pt x="7" y="116"/>
                    <a:pt x="6" y="116"/>
                  </a:cubicBezTo>
                  <a:moveTo>
                    <a:pt x="20" y="79"/>
                  </a:moveTo>
                  <a:cubicBezTo>
                    <a:pt x="19" y="79"/>
                    <a:pt x="19" y="7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5" y="86"/>
                    <a:pt x="13" y="92"/>
                    <a:pt x="10" y="99"/>
                  </a:cubicBezTo>
                  <a:cubicBezTo>
                    <a:pt x="10" y="100"/>
                    <a:pt x="11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3" y="101"/>
                    <a:pt x="14" y="101"/>
                    <a:pt x="14" y="100"/>
                  </a:cubicBezTo>
                  <a:cubicBezTo>
                    <a:pt x="16" y="94"/>
                    <a:pt x="19" y="88"/>
                    <a:pt x="22" y="82"/>
                  </a:cubicBezTo>
                  <a:cubicBezTo>
                    <a:pt x="23" y="81"/>
                    <a:pt x="22" y="80"/>
                    <a:pt x="21" y="79"/>
                  </a:cubicBezTo>
                  <a:cubicBezTo>
                    <a:pt x="21" y="79"/>
                    <a:pt x="21" y="79"/>
                    <a:pt x="20" y="79"/>
                  </a:cubicBezTo>
                  <a:moveTo>
                    <a:pt x="42" y="45"/>
                  </a:moveTo>
                  <a:cubicBezTo>
                    <a:pt x="41" y="45"/>
                    <a:pt x="41" y="46"/>
                    <a:pt x="40" y="46"/>
                  </a:cubicBezTo>
                  <a:cubicBezTo>
                    <a:pt x="37" y="50"/>
                    <a:pt x="34" y="54"/>
                    <a:pt x="32" y="58"/>
                  </a:cubicBezTo>
                  <a:cubicBezTo>
                    <a:pt x="30" y="59"/>
                    <a:pt x="29" y="61"/>
                    <a:pt x="29" y="63"/>
                  </a:cubicBezTo>
                  <a:cubicBezTo>
                    <a:pt x="28" y="63"/>
                    <a:pt x="28" y="65"/>
                    <a:pt x="29" y="65"/>
                  </a:cubicBezTo>
                  <a:cubicBezTo>
                    <a:pt x="29" y="65"/>
                    <a:pt x="30" y="66"/>
                    <a:pt x="30" y="66"/>
                  </a:cubicBezTo>
                  <a:cubicBezTo>
                    <a:pt x="31" y="66"/>
                    <a:pt x="31" y="65"/>
                    <a:pt x="32" y="65"/>
                  </a:cubicBezTo>
                  <a:cubicBezTo>
                    <a:pt x="33" y="63"/>
                    <a:pt x="34" y="62"/>
                    <a:pt x="35" y="60"/>
                  </a:cubicBezTo>
                  <a:cubicBezTo>
                    <a:pt x="38" y="56"/>
                    <a:pt x="41" y="52"/>
                    <a:pt x="43" y="49"/>
                  </a:cubicBezTo>
                  <a:cubicBezTo>
                    <a:pt x="44" y="48"/>
                    <a:pt x="44" y="47"/>
                    <a:pt x="43" y="46"/>
                  </a:cubicBezTo>
                  <a:cubicBezTo>
                    <a:pt x="43" y="46"/>
                    <a:pt x="42" y="45"/>
                    <a:pt x="42" y="45"/>
                  </a:cubicBezTo>
                  <a:moveTo>
                    <a:pt x="202" y="24"/>
                  </a:moveTo>
                  <a:cubicBezTo>
                    <a:pt x="202" y="24"/>
                    <a:pt x="201" y="24"/>
                    <a:pt x="201" y="25"/>
                  </a:cubicBezTo>
                  <a:cubicBezTo>
                    <a:pt x="200" y="26"/>
                    <a:pt x="200" y="27"/>
                    <a:pt x="201" y="27"/>
                  </a:cubicBezTo>
                  <a:cubicBezTo>
                    <a:pt x="211" y="34"/>
                    <a:pt x="217" y="39"/>
                    <a:pt x="217" y="39"/>
                  </a:cubicBezTo>
                  <a:cubicBezTo>
                    <a:pt x="218" y="39"/>
                    <a:pt x="218" y="39"/>
                    <a:pt x="219" y="39"/>
                  </a:cubicBezTo>
                  <a:cubicBezTo>
                    <a:pt x="219" y="39"/>
                    <a:pt x="220" y="39"/>
                    <a:pt x="220" y="39"/>
                  </a:cubicBezTo>
                  <a:cubicBezTo>
                    <a:pt x="221" y="38"/>
                    <a:pt x="221" y="37"/>
                    <a:pt x="220" y="36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0" y="36"/>
                    <a:pt x="214" y="31"/>
                    <a:pt x="203" y="24"/>
                  </a:cubicBezTo>
                  <a:cubicBezTo>
                    <a:pt x="203" y="24"/>
                    <a:pt x="203" y="24"/>
                    <a:pt x="202" y="24"/>
                  </a:cubicBezTo>
                  <a:moveTo>
                    <a:pt x="71" y="18"/>
                  </a:moveTo>
                  <a:cubicBezTo>
                    <a:pt x="70" y="18"/>
                    <a:pt x="70" y="18"/>
                    <a:pt x="70" y="18"/>
                  </a:cubicBezTo>
                  <a:cubicBezTo>
                    <a:pt x="64" y="22"/>
                    <a:pt x="59" y="26"/>
                    <a:pt x="54" y="31"/>
                  </a:cubicBezTo>
                  <a:cubicBezTo>
                    <a:pt x="53" y="32"/>
                    <a:pt x="53" y="33"/>
                    <a:pt x="54" y="34"/>
                  </a:cubicBezTo>
                  <a:cubicBezTo>
                    <a:pt x="54" y="34"/>
                    <a:pt x="55" y="35"/>
                    <a:pt x="55" y="35"/>
                  </a:cubicBezTo>
                  <a:cubicBezTo>
                    <a:pt x="56" y="35"/>
                    <a:pt x="56" y="34"/>
                    <a:pt x="57" y="34"/>
                  </a:cubicBezTo>
                  <a:cubicBezTo>
                    <a:pt x="62" y="29"/>
                    <a:pt x="67" y="25"/>
                    <a:pt x="72" y="22"/>
                  </a:cubicBezTo>
                  <a:cubicBezTo>
                    <a:pt x="73" y="21"/>
                    <a:pt x="73" y="20"/>
                    <a:pt x="73" y="19"/>
                  </a:cubicBezTo>
                  <a:cubicBezTo>
                    <a:pt x="72" y="18"/>
                    <a:pt x="72" y="18"/>
                    <a:pt x="71" y="18"/>
                  </a:cubicBezTo>
                  <a:moveTo>
                    <a:pt x="166" y="6"/>
                  </a:moveTo>
                  <a:cubicBezTo>
                    <a:pt x="166" y="6"/>
                    <a:pt x="165" y="7"/>
                    <a:pt x="164" y="8"/>
                  </a:cubicBezTo>
                  <a:cubicBezTo>
                    <a:pt x="164" y="9"/>
                    <a:pt x="165" y="10"/>
                    <a:pt x="166" y="10"/>
                  </a:cubicBezTo>
                  <a:cubicBezTo>
                    <a:pt x="172" y="13"/>
                    <a:pt x="178" y="15"/>
                    <a:pt x="184" y="18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6" y="18"/>
                    <a:pt x="186" y="18"/>
                    <a:pt x="187" y="17"/>
                  </a:cubicBezTo>
                  <a:cubicBezTo>
                    <a:pt x="187" y="16"/>
                    <a:pt x="187" y="15"/>
                    <a:pt x="186" y="14"/>
                  </a:cubicBezTo>
                  <a:cubicBezTo>
                    <a:pt x="180" y="11"/>
                    <a:pt x="174" y="9"/>
                    <a:pt x="167" y="7"/>
                  </a:cubicBezTo>
                  <a:cubicBezTo>
                    <a:pt x="167" y="6"/>
                    <a:pt x="167" y="6"/>
                    <a:pt x="166" y="6"/>
                  </a:cubicBezTo>
                  <a:moveTo>
                    <a:pt x="107" y="2"/>
                  </a:moveTo>
                  <a:cubicBezTo>
                    <a:pt x="107" y="2"/>
                    <a:pt x="107" y="2"/>
                    <a:pt x="107" y="2"/>
                  </a:cubicBezTo>
                  <a:cubicBezTo>
                    <a:pt x="107" y="2"/>
                    <a:pt x="107" y="2"/>
                    <a:pt x="107" y="2"/>
                  </a:cubicBezTo>
                  <a:cubicBezTo>
                    <a:pt x="100" y="4"/>
                    <a:pt x="94" y="6"/>
                    <a:pt x="87" y="8"/>
                  </a:cubicBezTo>
                  <a:cubicBezTo>
                    <a:pt x="86" y="9"/>
                    <a:pt x="86" y="10"/>
                    <a:pt x="86" y="11"/>
                  </a:cubicBezTo>
                  <a:cubicBezTo>
                    <a:pt x="87" y="12"/>
                    <a:pt x="88" y="12"/>
                    <a:pt x="88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5" y="9"/>
                    <a:pt x="102" y="7"/>
                    <a:pt x="108" y="6"/>
                  </a:cubicBezTo>
                  <a:cubicBezTo>
                    <a:pt x="109" y="6"/>
                    <a:pt x="109" y="5"/>
                    <a:pt x="109" y="4"/>
                  </a:cubicBezTo>
                  <a:cubicBezTo>
                    <a:pt x="109" y="3"/>
                    <a:pt x="108" y="2"/>
                    <a:pt x="107" y="2"/>
                  </a:cubicBezTo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5" y="1"/>
                    <a:pt x="125" y="2"/>
                  </a:cubicBezTo>
                  <a:cubicBezTo>
                    <a:pt x="125" y="3"/>
                    <a:pt x="126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5" y="4"/>
                    <a:pt x="141" y="5"/>
                    <a:pt x="147" y="6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8" y="6"/>
                    <a:pt x="149" y="5"/>
                    <a:pt x="149" y="4"/>
                  </a:cubicBezTo>
                  <a:cubicBezTo>
                    <a:pt x="149" y="3"/>
                    <a:pt x="148" y="2"/>
                    <a:pt x="147" y="2"/>
                  </a:cubicBezTo>
                  <a:cubicBezTo>
                    <a:pt x="141" y="1"/>
                    <a:pt x="135" y="0"/>
                    <a:pt x="128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5" name="Freeform 394"/>
            <p:cNvSpPr>
              <a:spLocks noEditPoints="1"/>
            </p:cNvSpPr>
            <p:nvPr/>
          </p:nvSpPr>
          <p:spPr bwMode="auto">
            <a:xfrm>
              <a:off x="2466570" y="4730965"/>
              <a:ext cx="239470" cy="31728"/>
            </a:xfrm>
            <a:custGeom>
              <a:avLst/>
              <a:gdLst>
                <a:gd name="T0" fmla="*/ 86 w 127"/>
                <a:gd name="T1" fmla="*/ 11 h 17"/>
                <a:gd name="T2" fmla="*/ 86 w 127"/>
                <a:gd name="T3" fmla="*/ 11 h 17"/>
                <a:gd name="T4" fmla="*/ 66 w 127"/>
                <a:gd name="T5" fmla="*/ 13 h 17"/>
                <a:gd name="T6" fmla="*/ 65 w 127"/>
                <a:gd name="T7" fmla="*/ 16 h 17"/>
                <a:gd name="T8" fmla="*/ 67 w 127"/>
                <a:gd name="T9" fmla="*/ 17 h 17"/>
                <a:gd name="T10" fmla="*/ 67 w 127"/>
                <a:gd name="T11" fmla="*/ 17 h 17"/>
                <a:gd name="T12" fmla="*/ 87 w 127"/>
                <a:gd name="T13" fmla="*/ 15 h 17"/>
                <a:gd name="T14" fmla="*/ 88 w 127"/>
                <a:gd name="T15" fmla="*/ 13 h 17"/>
                <a:gd name="T16" fmla="*/ 86 w 127"/>
                <a:gd name="T17" fmla="*/ 11 h 17"/>
                <a:gd name="T18" fmla="*/ 27 w 127"/>
                <a:gd name="T19" fmla="*/ 10 h 17"/>
                <a:gd name="T20" fmla="*/ 25 w 127"/>
                <a:gd name="T21" fmla="*/ 12 h 17"/>
                <a:gd name="T22" fmla="*/ 26 w 127"/>
                <a:gd name="T23" fmla="*/ 14 h 17"/>
                <a:gd name="T24" fmla="*/ 46 w 127"/>
                <a:gd name="T25" fmla="*/ 17 h 17"/>
                <a:gd name="T26" fmla="*/ 47 w 127"/>
                <a:gd name="T27" fmla="*/ 17 h 17"/>
                <a:gd name="T28" fmla="*/ 49 w 127"/>
                <a:gd name="T29" fmla="*/ 15 h 17"/>
                <a:gd name="T30" fmla="*/ 47 w 127"/>
                <a:gd name="T31" fmla="*/ 13 h 17"/>
                <a:gd name="T32" fmla="*/ 27 w 127"/>
                <a:gd name="T33" fmla="*/ 10 h 17"/>
                <a:gd name="T34" fmla="*/ 27 w 127"/>
                <a:gd name="T35" fmla="*/ 10 h 17"/>
                <a:gd name="T36" fmla="*/ 6 w 127"/>
                <a:gd name="T37" fmla="*/ 3 h 17"/>
                <a:gd name="T38" fmla="*/ 0 w 127"/>
                <a:gd name="T39" fmla="*/ 5 h 17"/>
                <a:gd name="T40" fmla="*/ 7 w 127"/>
                <a:gd name="T41" fmla="*/ 8 h 17"/>
                <a:gd name="T42" fmla="*/ 8 w 127"/>
                <a:gd name="T43" fmla="*/ 8 h 17"/>
                <a:gd name="T44" fmla="*/ 10 w 127"/>
                <a:gd name="T45" fmla="*/ 7 h 17"/>
                <a:gd name="T46" fmla="*/ 9 w 127"/>
                <a:gd name="T47" fmla="*/ 4 h 17"/>
                <a:gd name="T48" fmla="*/ 6 w 127"/>
                <a:gd name="T49" fmla="*/ 3 h 17"/>
                <a:gd name="T50" fmla="*/ 125 w 127"/>
                <a:gd name="T51" fmla="*/ 0 h 17"/>
                <a:gd name="T52" fmla="*/ 124 w 127"/>
                <a:gd name="T53" fmla="*/ 0 h 17"/>
                <a:gd name="T54" fmla="*/ 105 w 127"/>
                <a:gd name="T55" fmla="*/ 6 h 17"/>
                <a:gd name="T56" fmla="*/ 104 w 127"/>
                <a:gd name="T57" fmla="*/ 9 h 17"/>
                <a:gd name="T58" fmla="*/ 106 w 127"/>
                <a:gd name="T59" fmla="*/ 10 h 17"/>
                <a:gd name="T60" fmla="*/ 106 w 127"/>
                <a:gd name="T61" fmla="*/ 10 h 17"/>
                <a:gd name="T62" fmla="*/ 126 w 127"/>
                <a:gd name="T63" fmla="*/ 4 h 17"/>
                <a:gd name="T64" fmla="*/ 127 w 127"/>
                <a:gd name="T65" fmla="*/ 1 h 17"/>
                <a:gd name="T66" fmla="*/ 125 w 127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7">
                  <a:moveTo>
                    <a:pt x="86" y="11"/>
                  </a:moveTo>
                  <a:cubicBezTo>
                    <a:pt x="86" y="11"/>
                    <a:pt x="86" y="11"/>
                    <a:pt x="86" y="11"/>
                  </a:cubicBezTo>
                  <a:cubicBezTo>
                    <a:pt x="79" y="12"/>
                    <a:pt x="73" y="13"/>
                    <a:pt x="66" y="13"/>
                  </a:cubicBezTo>
                  <a:cubicBezTo>
                    <a:pt x="65" y="13"/>
                    <a:pt x="64" y="14"/>
                    <a:pt x="65" y="16"/>
                  </a:cubicBezTo>
                  <a:cubicBezTo>
                    <a:pt x="65" y="17"/>
                    <a:pt x="65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73" y="17"/>
                    <a:pt x="80" y="16"/>
                    <a:pt x="87" y="15"/>
                  </a:cubicBezTo>
                  <a:cubicBezTo>
                    <a:pt x="88" y="15"/>
                    <a:pt x="89" y="14"/>
                    <a:pt x="88" y="13"/>
                  </a:cubicBezTo>
                  <a:cubicBezTo>
                    <a:pt x="88" y="12"/>
                    <a:pt x="87" y="11"/>
                    <a:pt x="86" y="11"/>
                  </a:cubicBezTo>
                  <a:moveTo>
                    <a:pt x="27" y="10"/>
                  </a:moveTo>
                  <a:cubicBezTo>
                    <a:pt x="26" y="10"/>
                    <a:pt x="25" y="11"/>
                    <a:pt x="25" y="12"/>
                  </a:cubicBezTo>
                  <a:cubicBezTo>
                    <a:pt x="25" y="13"/>
                    <a:pt x="25" y="14"/>
                    <a:pt x="26" y="14"/>
                  </a:cubicBezTo>
                  <a:cubicBezTo>
                    <a:pt x="33" y="16"/>
                    <a:pt x="39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8" y="17"/>
                    <a:pt x="48" y="17"/>
                    <a:pt x="49" y="15"/>
                  </a:cubicBezTo>
                  <a:cubicBezTo>
                    <a:pt x="49" y="14"/>
                    <a:pt x="48" y="13"/>
                    <a:pt x="47" y="13"/>
                  </a:cubicBezTo>
                  <a:cubicBezTo>
                    <a:pt x="40" y="13"/>
                    <a:pt x="33" y="12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6" y="3"/>
                  </a:moveTo>
                  <a:cubicBezTo>
                    <a:pt x="4" y="4"/>
                    <a:pt x="2" y="4"/>
                    <a:pt x="0" y="5"/>
                  </a:cubicBezTo>
                  <a:cubicBezTo>
                    <a:pt x="2" y="6"/>
                    <a:pt x="5" y="7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10" y="7"/>
                  </a:cubicBezTo>
                  <a:cubicBezTo>
                    <a:pt x="10" y="6"/>
                    <a:pt x="10" y="5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moveTo>
                    <a:pt x="125" y="0"/>
                  </a:moveTo>
                  <a:cubicBezTo>
                    <a:pt x="125" y="0"/>
                    <a:pt x="124" y="0"/>
                    <a:pt x="124" y="0"/>
                  </a:cubicBezTo>
                  <a:cubicBezTo>
                    <a:pt x="118" y="3"/>
                    <a:pt x="111" y="5"/>
                    <a:pt x="105" y="6"/>
                  </a:cubicBezTo>
                  <a:cubicBezTo>
                    <a:pt x="104" y="7"/>
                    <a:pt x="104" y="8"/>
                    <a:pt x="104" y="9"/>
                  </a:cubicBezTo>
                  <a:cubicBezTo>
                    <a:pt x="104" y="10"/>
                    <a:pt x="105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13" y="8"/>
                    <a:pt x="119" y="6"/>
                    <a:pt x="126" y="4"/>
                  </a:cubicBezTo>
                  <a:cubicBezTo>
                    <a:pt x="127" y="3"/>
                    <a:pt x="127" y="2"/>
                    <a:pt x="127" y="1"/>
                  </a:cubicBezTo>
                  <a:cubicBezTo>
                    <a:pt x="126" y="0"/>
                    <a:pt x="126" y="0"/>
                    <a:pt x="1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图片 4" descr="dabcd06a6544a19734e2cd66cdc765b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390" y="2875280"/>
            <a:ext cx="3167380" cy="3745230"/>
          </a:xfrm>
          <a:prstGeom prst="rect">
            <a:avLst/>
          </a:prstGeom>
        </p:spPr>
      </p:pic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85BD8A0D-BD36-4230-8C1C-D428B953104E}"/>
              </a:ext>
            </a:extLst>
          </p:cNvPr>
          <p:cNvSpPr txBox="1">
            <a:spLocks/>
          </p:cNvSpPr>
          <p:nvPr/>
        </p:nvSpPr>
        <p:spPr>
          <a:xfrm>
            <a:off x="9251950" y="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i="1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Design by: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73" grpId="0" animBg="1"/>
      <p:bldP spid="7173" grpId="1" animBg="1"/>
      <p:bldP spid="36" grpId="0" animBg="1"/>
      <p:bldP spid="36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Text Box 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Line 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1142</Words>
  <Application>Microsoft Office PowerPoint</Application>
  <PresentationFormat>Widescreen</PresentationFormat>
  <Paragraphs>68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宋体</vt:lpstr>
      <vt:lpstr>Arial</vt:lpstr>
      <vt:lpstr>Arial-Rounded</vt:lpstr>
      <vt:lpstr>Calibri</vt:lpstr>
      <vt:lpstr>Calibri Light</vt:lpstr>
      <vt:lpstr>等线</vt:lpstr>
      <vt:lpstr>Kalam</vt:lpstr>
      <vt:lpstr>Montserrat</vt:lpstr>
      <vt:lpstr>Times New Roman</vt:lpstr>
      <vt:lpstr>UTM Avo</vt:lpstr>
      <vt:lpstr>UTM Charlotte</vt:lpstr>
      <vt:lpstr>UTM Cookies</vt:lpstr>
      <vt:lpstr>Office Theme</vt:lpstr>
      <vt:lpstr>Doodle Sketchbook by Slidesgo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28</cp:revision>
  <dcterms:created xsi:type="dcterms:W3CDTF">2021-07-20T01:55:21Z</dcterms:created>
  <dcterms:modified xsi:type="dcterms:W3CDTF">2025-04-23T01:24:34Z</dcterms:modified>
</cp:coreProperties>
</file>