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9" r:id="rId3"/>
  </p:sldMasterIdLst>
  <p:notesMasterIdLst>
    <p:notesMasterId r:id="rId20"/>
  </p:notesMasterIdLst>
  <p:sldIdLst>
    <p:sldId id="256" r:id="rId4"/>
    <p:sldId id="354" r:id="rId5"/>
    <p:sldId id="258" r:id="rId6"/>
    <p:sldId id="413" r:id="rId7"/>
    <p:sldId id="319" r:id="rId8"/>
    <p:sldId id="401" r:id="rId9"/>
    <p:sldId id="2007577101" r:id="rId10"/>
    <p:sldId id="2007577102" r:id="rId11"/>
    <p:sldId id="2007577097" r:id="rId12"/>
    <p:sldId id="395" r:id="rId13"/>
    <p:sldId id="356" r:id="rId14"/>
    <p:sldId id="2007577098" r:id="rId15"/>
    <p:sldId id="2007577099" r:id="rId16"/>
    <p:sldId id="407" r:id="rId17"/>
    <p:sldId id="40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DC209-EB96-4217-90B9-82AB97621512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05DC9-A1C0-4FD6-A023-7D7A88931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5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1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01881" y="319890"/>
            <a:ext cx="11827822" cy="634216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5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2598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5359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42504" y="249382"/>
            <a:ext cx="11780322" cy="649580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834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7371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3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6407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25630" y="284678"/>
            <a:ext cx="11768447" cy="6288644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293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315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6803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58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377520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57430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1892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283209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444365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393330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89183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736945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337436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67321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877218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1082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EB048-19DE-4C3A-A91B-A8CB2BCD72C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29790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F0000"/>
                </a:solidFill>
              </a:defRPr>
            </a:lvl1pPr>
          </a:lstStyle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: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818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29D2CE-AB37-4EA7-8F6E-CC41C7F07523}"/>
              </a:ext>
            </a:extLst>
          </p:cNvPr>
          <p:cNvSpPr txBox="1"/>
          <p:nvPr/>
        </p:nvSpPr>
        <p:spPr>
          <a:xfrm>
            <a:off x="3148137" y="1005343"/>
            <a:ext cx="108478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34BD7-3BE5-4493-BC6B-D3FA51E8E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1045403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C92AC-89D6-4B47-8722-BE8AE90396B4}"/>
              </a:ext>
            </a:extLst>
          </p:cNvPr>
          <p:cNvSpPr txBox="1"/>
          <p:nvPr/>
        </p:nvSpPr>
        <p:spPr>
          <a:xfrm>
            <a:off x="2518779" y="1646241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+mj-lt"/>
              </a:rPr>
              <a:t>Một số câu văn dài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26453-3714-4B1A-BF98-B38FE307FE1A}"/>
              </a:ext>
            </a:extLst>
          </p:cNvPr>
          <p:cNvSpPr/>
          <p:nvPr/>
        </p:nvSpPr>
        <p:spPr>
          <a:xfrm>
            <a:off x="2098160" y="2655658"/>
            <a:ext cx="7995683" cy="129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   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sớm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hôm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thường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lệ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Hồ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dạo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0745C5-56BF-44D1-9827-0755FD083662}"/>
              </a:ext>
            </a:extLst>
          </p:cNvPr>
          <p:cNvSpPr/>
          <p:nvPr/>
        </p:nvSpPr>
        <p:spPr>
          <a:xfrm>
            <a:off x="2218668" y="2838896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FEAA5F-F16A-48ED-B136-77FECCABDF7E}"/>
              </a:ext>
            </a:extLst>
          </p:cNvPr>
          <p:cNvCxnSpPr/>
          <p:nvPr/>
        </p:nvCxnSpPr>
        <p:spPr>
          <a:xfrm flipH="1">
            <a:off x="5259825" y="2680965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1EC8893-55DF-41EC-B1CE-788DABB0DBA8}"/>
              </a:ext>
            </a:extLst>
          </p:cNvPr>
          <p:cNvGrpSpPr/>
          <p:nvPr/>
        </p:nvGrpSpPr>
        <p:grpSpPr>
          <a:xfrm>
            <a:off x="3955628" y="3300757"/>
            <a:ext cx="233915" cy="627751"/>
            <a:chOff x="5551064" y="2181164"/>
            <a:chExt cx="175436" cy="47081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D053973-8E84-439C-91AD-86F639F226B3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0A5B3D2-69D7-4E38-B3D5-E3B1E1AE049E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B57405-4D7A-4F1D-A2C9-CAF216B317AC}"/>
              </a:ext>
            </a:extLst>
          </p:cNvPr>
          <p:cNvCxnSpPr/>
          <p:nvPr/>
        </p:nvCxnSpPr>
        <p:spPr>
          <a:xfrm flipH="1">
            <a:off x="7584685" y="2673006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E76EEE0-3367-4C19-88D8-2E50DCCF3036}"/>
              </a:ext>
            </a:extLst>
          </p:cNvPr>
          <p:cNvSpPr/>
          <p:nvPr/>
        </p:nvSpPr>
        <p:spPr>
          <a:xfrm>
            <a:off x="2098160" y="4050928"/>
            <a:ext cx="7995683" cy="1296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   </a:t>
            </a:r>
            <a:r>
              <a:rPr lang="en-US" sz="2800" dirty="0" err="1">
                <a:latin typeface="+mj-lt"/>
              </a:rPr>
              <a:t>Đến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chợt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nhỏ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dài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ngoằn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ngoèo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8C204C-FC38-4B56-B3F0-DABEBA6DDBCD}"/>
              </a:ext>
            </a:extLst>
          </p:cNvPr>
          <p:cNvSpPr/>
          <p:nvPr/>
        </p:nvSpPr>
        <p:spPr>
          <a:xfrm>
            <a:off x="2218668" y="4234167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CC7788-AEFD-4687-BF56-7B142C62CF3E}"/>
              </a:ext>
            </a:extLst>
          </p:cNvPr>
          <p:cNvCxnSpPr/>
          <p:nvPr/>
        </p:nvCxnSpPr>
        <p:spPr>
          <a:xfrm flipH="1">
            <a:off x="5075528" y="4076235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EB3F6C-3CFF-4642-8A4C-25EA7FF6495A}"/>
              </a:ext>
            </a:extLst>
          </p:cNvPr>
          <p:cNvCxnSpPr/>
          <p:nvPr/>
        </p:nvCxnSpPr>
        <p:spPr>
          <a:xfrm flipH="1">
            <a:off x="7400388" y="4076235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A1004B-06D6-4815-842C-DBFEC9EC2157}"/>
              </a:ext>
            </a:extLst>
          </p:cNvPr>
          <p:cNvCxnSpPr/>
          <p:nvPr/>
        </p:nvCxnSpPr>
        <p:spPr>
          <a:xfrm flipH="1">
            <a:off x="2759932" y="464750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829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32470" y="448481"/>
            <a:ext cx="699519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3011423" y="179277"/>
            <a:ext cx="6445898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Từ ngữ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2949658" y="1370477"/>
            <a:ext cx="3321689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ngoằn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ngoèo</a:t>
            </a:r>
            <a:endParaRPr lang="vi-VN" sz="28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3090417" y="1687536"/>
            <a:ext cx="281000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5506860" y="1391202"/>
            <a:ext cx="626604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uốn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lượn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theo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nhiều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hướng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khác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C36FA8-CED7-4F14-8380-9A0C193F3AA8}"/>
              </a:ext>
            </a:extLst>
          </p:cNvPr>
          <p:cNvSpPr/>
          <p:nvPr/>
        </p:nvSpPr>
        <p:spPr>
          <a:xfrm>
            <a:off x="3090417" y="2409611"/>
            <a:ext cx="3321689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tần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ngần</a:t>
            </a:r>
            <a:endParaRPr lang="vi-VN" sz="2800" dirty="0">
              <a:latin typeface="+mj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B36C7B-C3E8-4C2F-B837-77CE7895B0B9}"/>
              </a:ext>
            </a:extLst>
          </p:cNvPr>
          <p:cNvSpPr/>
          <p:nvPr/>
        </p:nvSpPr>
        <p:spPr>
          <a:xfrm>
            <a:off x="3127311" y="2661158"/>
            <a:ext cx="281000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FAC402-3C67-4059-BAD3-62BF5A6C6C03}"/>
              </a:ext>
            </a:extLst>
          </p:cNvPr>
          <p:cNvSpPr/>
          <p:nvPr/>
        </p:nvSpPr>
        <p:spPr>
          <a:xfrm>
            <a:off x="3521241" y="4150221"/>
            <a:ext cx="3321689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endParaRPr lang="vi-VN" sz="2800" dirty="0">
              <a:latin typeface="+mj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4D82F67-3FE5-4BB5-99B0-8E20B047A44B}"/>
              </a:ext>
            </a:extLst>
          </p:cNvPr>
          <p:cNvSpPr/>
          <p:nvPr/>
        </p:nvSpPr>
        <p:spPr>
          <a:xfrm>
            <a:off x="3662849" y="4412458"/>
            <a:ext cx="281000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067E7D-5BAA-4D2C-ADC9-7998651A2FF3}"/>
              </a:ext>
            </a:extLst>
          </p:cNvPr>
          <p:cNvSpPr txBox="1"/>
          <p:nvPr/>
        </p:nvSpPr>
        <p:spPr>
          <a:xfrm>
            <a:off x="5015110" y="2409610"/>
            <a:ext cx="6996781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đang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nghĩ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nhắc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chưa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gì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hay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quyết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định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22A343-4D8F-4C2A-B5FE-E9089B9640FC}"/>
              </a:ext>
            </a:extLst>
          </p:cNvPr>
          <p:cNvSpPr txBox="1"/>
          <p:nvPr/>
        </p:nvSpPr>
        <p:spPr>
          <a:xfrm>
            <a:off x="5046698" y="4152305"/>
            <a:ext cx="6414475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người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làm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việc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chăm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sóc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Hồ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38099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97670" y="107455"/>
            <a:ext cx="539909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17479D"/>
                </a:solidFill>
                <a:latin typeface="Arial-Rounded"/>
                <a:ea typeface="Arial-Rounded"/>
              </a:rPr>
              <a:t>Đọc</a:t>
            </a:r>
            <a:r>
              <a:rPr lang="en-US" sz="36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Arial-Rounded"/>
                <a:ea typeface="Arial-Rounded"/>
              </a:rPr>
              <a:t>theo</a:t>
            </a:r>
            <a:r>
              <a:rPr lang="en-US" sz="3600" b="1" dirty="0">
                <a:solidFill>
                  <a:srgbClr val="17479D"/>
                </a:solidFill>
                <a:latin typeface="Arial-Rounded"/>
                <a:ea typeface="Arial-Rounded"/>
              </a:rPr>
              <a:t> </a:t>
            </a:r>
            <a:r>
              <a:rPr lang="en-US" sz="3600" b="1" dirty="0" err="1">
                <a:solidFill>
                  <a:srgbClr val="17479D"/>
                </a:solidFill>
                <a:latin typeface="Arial-Rounded"/>
                <a:ea typeface="Arial-Rounded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/>
              <a:ea typeface="Arial-Round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84FCF-44C2-4F0F-859D-58BE98783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0" y="1491638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68620-78ED-4732-98B0-451A958FFE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" y="4255394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359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ạ?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3561611"/>
            <a:ext cx="4613753" cy="315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AC864-9689-4AF6-A78D-576C9F472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3940606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58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nhé</a:t>
            </a:r>
            <a:r>
              <a:rPr lang="en-US" sz="2800" dirty="0">
                <a:latin typeface="+mj-lt"/>
              </a:rPr>
              <a:t>!</a:t>
            </a:r>
          </a:p>
          <a:p>
            <a:pPr indent="274320" algn="just"/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bảo</a:t>
            </a:r>
            <a:r>
              <a:rPr lang="en-US" sz="2800" dirty="0">
                <a:latin typeface="+mj-lt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78808" y="136479"/>
            <a:ext cx="295393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TOÀN BÀI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1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qua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Lúc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83069" y="99348"/>
            <a:ext cx="418843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TOÀN BÀI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buộc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mắc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Thưa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ạ?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cười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2961167"/>
            <a:ext cx="4613753" cy="3155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030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Arial-Rounded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3965441" y="507124"/>
            <a:ext cx="6209919" cy="58437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0A001-5C73-4CE1-A481-E0E19B1D57F0}"/>
              </a:ext>
            </a:extLst>
          </p:cNvPr>
          <p:cNvSpPr txBox="1"/>
          <p:nvPr/>
        </p:nvSpPr>
        <p:spPr>
          <a:xfrm>
            <a:off x="3040911" y="223284"/>
            <a:ext cx="97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Thứ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ngày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tháng</a:t>
            </a:r>
            <a:r>
              <a:rPr lang="en-US" sz="4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1D767-0602-4E14-A9B9-D49D8C69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2308" y="2116183"/>
            <a:ext cx="7637100" cy="391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9D822A-54C3-41F0-B3CC-3ECEF941C5B7}"/>
              </a:ext>
            </a:extLst>
          </p:cNvPr>
          <p:cNvSpPr txBox="1"/>
          <p:nvPr/>
        </p:nvSpPr>
        <p:spPr>
          <a:xfrm>
            <a:off x="653143" y="1204505"/>
            <a:ext cx="11116491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933"/>
              </a:lnSpc>
            </a:pPr>
            <a:r>
              <a:rPr lang="en-US" sz="4000" dirty="0" err="1">
                <a:latin typeface="+mj-lt"/>
              </a:rPr>
              <a:t>Hát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một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bài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hát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về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Bác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Hồ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với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thiếu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niên</a:t>
            </a:r>
            <a:r>
              <a:rPr lang="en-US" sz="4000">
                <a:latin typeface="+mj-lt"/>
              </a:rPr>
              <a:t>, </a:t>
            </a:r>
            <a:r>
              <a:rPr lang="en-US" sz="4000" smtClean="0">
                <a:latin typeface="+mj-lt"/>
              </a:rPr>
              <a:t>nhi</a:t>
            </a:r>
            <a:r>
              <a:rPr lang="en-US" sz="4000" dirty="0">
                <a:latin typeface="+mj-lt"/>
              </a:rPr>
              <a:t> </a:t>
            </a:r>
            <a:r>
              <a:rPr lang="en-US" sz="4000" smtClean="0">
                <a:latin typeface="+mj-lt"/>
              </a:rPr>
              <a:t>đồng</a:t>
            </a:r>
            <a:r>
              <a:rPr lang="en-US" sz="4000" dirty="0">
                <a:latin typeface="+mj-lt"/>
              </a:rPr>
              <a:t>.</a:t>
            </a:r>
            <a:endParaRPr lang="vi-VN" sz="4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690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nhé</a:t>
            </a:r>
            <a:r>
              <a:rPr lang="en-US" sz="2800" dirty="0">
                <a:latin typeface="+mj-lt"/>
              </a:rPr>
              <a:t>!</a:t>
            </a:r>
          </a:p>
          <a:p>
            <a:pPr indent="274320" algn="just"/>
            <a:r>
              <a:rPr lang="en-US" sz="2800" dirty="0">
                <a:latin typeface="+mj-lt"/>
              </a:rPr>
              <a:t>Theo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Thấy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vậy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ân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bảo</a:t>
            </a:r>
            <a:r>
              <a:rPr lang="en-US" sz="2800" dirty="0">
                <a:latin typeface="+mj-lt"/>
              </a:rPr>
              <a:t>:</a:t>
            </a:r>
          </a:p>
          <a:p>
            <a:pPr marL="380990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này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078808" y="136479"/>
            <a:ext cx="231209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lớn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con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Thiếu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thăm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vườn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thích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qua </a:t>
            </a:r>
            <a:r>
              <a:rPr lang="en-US" sz="2800" dirty="0" err="1">
                <a:latin typeface="+mj-lt"/>
              </a:rPr>
              <a:t>chui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lá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ấy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Lúc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89074" y="66094"/>
            <a:ext cx="362679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+mj-lt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cuộn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vòng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cùng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buộc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tựa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cọc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vùi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rễ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xuống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đất</a:t>
            </a:r>
            <a:r>
              <a:rPr lang="en-US" sz="2800" dirty="0">
                <a:latin typeface="+mj-lt"/>
              </a:rPr>
              <a:t>.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mắc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Thưa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ạ?</a:t>
            </a:r>
          </a:p>
          <a:p>
            <a:pPr indent="274320" algn="just"/>
            <a:r>
              <a:rPr lang="en-US" sz="2800" dirty="0">
                <a:latin typeface="+mj-lt"/>
              </a:rPr>
              <a:t>    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cười</a:t>
            </a:r>
            <a:r>
              <a:rPr lang="en-US" sz="2800" dirty="0">
                <a:latin typeface="+mj-lt"/>
              </a:rPr>
              <a:t>:</a:t>
            </a:r>
          </a:p>
          <a:p>
            <a:pPr marL="228594" indent="274320" algn="just">
              <a:buFontTx/>
              <a:buChar char="-"/>
            </a:pPr>
            <a:r>
              <a:rPr lang="en-US" sz="2800" dirty="0" err="1">
                <a:latin typeface="+mj-lt"/>
              </a:rPr>
              <a:t>Rồi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chú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sẽ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r>
              <a:rPr lang="en-US" sz="2800" dirty="0">
                <a:latin typeface="+mj-lt"/>
              </a:rPr>
              <a:t>.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2961167"/>
            <a:ext cx="4613753" cy="3155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8509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2937" y="3300566"/>
            <a:ext cx="5623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!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38099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597670" y="107455"/>
            <a:ext cx="651379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35182" y="24646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005642" y="547094"/>
            <a:ext cx="618071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 RỄ ĐA TRÒN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B61DF-9F33-4723-9052-0420F3016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5572"/>
            <a:ext cx="6072619" cy="3321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2FF55-86AF-4BB6-9E12-A4D053702321}"/>
              </a:ext>
            </a:extLst>
          </p:cNvPr>
          <p:cNvSpPr txBox="1"/>
          <p:nvPr/>
        </p:nvSpPr>
        <p:spPr>
          <a:xfrm>
            <a:off x="367222" y="1460722"/>
            <a:ext cx="1125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ngoằn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84FCF-44C2-4F0F-859D-58BE98783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0" y="1491638"/>
            <a:ext cx="40636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68620-78ED-4732-98B0-451A958FFEE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2" y="4255394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10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83550" y="3800705"/>
            <a:ext cx="72195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vườn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83069" y="191175"/>
            <a:ext cx="70514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893303" y="541289"/>
            <a:ext cx="490065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 RỄ ĐA TRÒN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DE97-A6BD-4903-B453-5B1031DD8910}"/>
              </a:ext>
            </a:extLst>
          </p:cNvPr>
          <p:cNvSpPr txBox="1"/>
          <p:nvPr/>
        </p:nvSpPr>
        <p:spPr>
          <a:xfrm>
            <a:off x="283550" y="1216063"/>
            <a:ext cx="106006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cuộn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ạ?</a:t>
            </a:r>
          </a:p>
          <a:p>
            <a:pPr marL="0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</a:t>
            </a:r>
          </a:p>
          <a:p>
            <a:pPr marL="228594" marR="0" lvl="0" indent="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5824FE-757C-4ECE-8376-6250CC480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57" y="3561611"/>
            <a:ext cx="4613753" cy="3155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AC864-9689-4AF6-A78D-576C9F472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3940606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415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1" y="822246"/>
            <a:ext cx="9152379" cy="5787037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27" y="-49730"/>
            <a:ext cx="2969769" cy="22642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5839A60-CAB4-4ADB-AE90-196F17DFFAA0}"/>
              </a:ext>
            </a:extLst>
          </p:cNvPr>
          <p:cNvSpPr txBox="1"/>
          <p:nvPr/>
        </p:nvSpPr>
        <p:spPr>
          <a:xfrm>
            <a:off x="2809098" y="1977048"/>
            <a:ext cx="703776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077FA-3FE3-4EB1-97D7-6BCE13B1A00D}"/>
              </a:ext>
            </a:extLst>
          </p:cNvPr>
          <p:cNvSpPr txBox="1"/>
          <p:nvPr/>
        </p:nvSpPr>
        <p:spPr>
          <a:xfrm>
            <a:off x="2711443" y="3063900"/>
            <a:ext cx="703776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ngoằn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ngoèo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D5FCC-7CE0-40CB-B7D4-6F389AE25113}"/>
              </a:ext>
            </a:extLst>
          </p:cNvPr>
          <p:cNvSpPr txBox="1"/>
          <p:nvPr/>
        </p:nvSpPr>
        <p:spPr>
          <a:xfrm>
            <a:off x="1817825" y="3930507"/>
            <a:ext cx="7037765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1123</Words>
  <Application>Microsoft Office PowerPoint</Application>
  <PresentationFormat>Widescreen</PresentationFormat>
  <Paragraphs>78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Arial-Rounded</vt:lpstr>
      <vt:lpstr>Calibri</vt:lpstr>
      <vt:lpstr>等线</vt:lpstr>
      <vt:lpstr>等线 Light</vt:lpstr>
      <vt:lpstr>Kalam</vt:lpstr>
      <vt:lpstr>Montserrat</vt:lpstr>
      <vt:lpstr>Times New Roman</vt:lpstr>
      <vt:lpstr>Office Theme</vt:lpstr>
      <vt:lpstr>Doodle Sketchbook by Slidesgo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28</cp:revision>
  <dcterms:created xsi:type="dcterms:W3CDTF">2021-07-20T01:55:21Z</dcterms:created>
  <dcterms:modified xsi:type="dcterms:W3CDTF">2025-04-23T02:28:08Z</dcterms:modified>
</cp:coreProperties>
</file>