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18"/>
  </p:notesMasterIdLst>
  <p:sldIdLst>
    <p:sldId id="256" r:id="rId4"/>
    <p:sldId id="259" r:id="rId5"/>
    <p:sldId id="316" r:id="rId6"/>
    <p:sldId id="319" r:id="rId7"/>
    <p:sldId id="378" r:id="rId8"/>
    <p:sldId id="2007577101" r:id="rId9"/>
    <p:sldId id="2007577102" r:id="rId10"/>
    <p:sldId id="2007577097" r:id="rId11"/>
    <p:sldId id="356" r:id="rId12"/>
    <p:sldId id="2007577098" r:id="rId13"/>
    <p:sldId id="2007577099" r:id="rId14"/>
    <p:sldId id="381" r:id="rId15"/>
    <p:sldId id="38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F6B2-A84D-4E0C-AEB6-744F4BDB6B2A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6A1B-263C-4406-8A42-4293E348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35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4761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3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3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0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0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37263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64291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58941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52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61161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0462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19000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02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21367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36392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8775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943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9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18" Type="http://schemas.openxmlformats.org/officeDocument/2006/relationships/image" Target="../media/image28.gif"/><Relationship Id="rId26" Type="http://schemas.microsoft.com/office/2007/relationships/hdphoto" Target="../media/hdphoto15.wdp"/><Relationship Id="rId3" Type="http://schemas.openxmlformats.org/officeDocument/2006/relationships/image" Target="../media/image19.png"/><Relationship Id="rId21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2" Type="http://schemas.openxmlformats.org/officeDocument/2006/relationships/image" Target="../media/image18.gif"/><Relationship Id="rId16" Type="http://schemas.microsoft.com/office/2007/relationships/hdphoto" Target="../media/hdphoto11.wdp"/><Relationship Id="rId20" Type="http://schemas.microsoft.com/office/2007/relationships/hdphoto" Target="../media/hdphoto12.wdp"/><Relationship Id="rId29" Type="http://schemas.openxmlformats.org/officeDocument/2006/relationships/image" Target="../media/image34.gif"/><Relationship Id="rId1" Type="http://schemas.openxmlformats.org/officeDocument/2006/relationships/slideLayout" Target="../slideLayouts/slideLayout23.xml"/><Relationship Id="rId6" Type="http://schemas.microsoft.com/office/2007/relationships/hdphoto" Target="../media/hdphoto7.wdp"/><Relationship Id="rId11" Type="http://schemas.openxmlformats.org/officeDocument/2006/relationships/image" Target="../media/image23.gif"/><Relationship Id="rId24" Type="http://schemas.microsoft.com/office/2007/relationships/hdphoto" Target="../media/hdphoto14.wdp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28" Type="http://schemas.microsoft.com/office/2007/relationships/hdphoto" Target="../media/hdphoto16.wdp"/><Relationship Id="rId10" Type="http://schemas.microsoft.com/office/2007/relationships/hdphoto" Target="../media/hdphoto9.wdp"/><Relationship Id="rId19" Type="http://schemas.openxmlformats.org/officeDocument/2006/relationships/image" Target="../media/image29.png"/><Relationship Id="rId31" Type="http://schemas.microsoft.com/office/2007/relationships/hdphoto" Target="../media/hdphoto17.wdp"/><Relationship Id="rId4" Type="http://schemas.microsoft.com/office/2007/relationships/hdphoto" Target="../media/hdphoto6.wdp"/><Relationship Id="rId9" Type="http://schemas.openxmlformats.org/officeDocument/2006/relationships/image" Target="../media/image22.png"/><Relationship Id="rId14" Type="http://schemas.microsoft.com/office/2007/relationships/hdphoto" Target="../media/hdphoto10.wdp"/><Relationship Id="rId22" Type="http://schemas.microsoft.com/office/2007/relationships/hdphoto" Target="../media/hdphoto13.wdp"/><Relationship Id="rId27" Type="http://schemas.openxmlformats.org/officeDocument/2006/relationships/image" Target="../media/image33.png"/><Relationship Id="rId3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741013" y="27310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344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2" y="3845295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55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2206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00924-FA6F-45A8-975F-891688458EE3}"/>
              </a:ext>
            </a:extLst>
          </p:cNvPr>
          <p:cNvSpPr txBox="1"/>
          <p:nvPr/>
        </p:nvSpPr>
        <p:spPr>
          <a:xfrm>
            <a:off x="729138" y="203613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0" y="1437230"/>
            <a:ext cx="384000" cy="38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11680" y="2946185"/>
            <a:ext cx="461985" cy="748988"/>
            <a:chOff x="3379192" y="2921316"/>
            <a:chExt cx="346489" cy="5617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8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harlotte" panose="02040603050506020204" pitchFamily="18" charset="0"/>
                <a:ea typeface="Arial-Rounded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Charlotte" panose="02040603050506020204" pitchFamily="18" charset="0"/>
                  <a:ea typeface="Arial-Rounded"/>
                  <a:cs typeface="+mn-cs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485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86172" y="24171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344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5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1944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00924-FA6F-45A8-975F-891688458EE3}"/>
              </a:ext>
            </a:extLst>
          </p:cNvPr>
          <p:cNvSpPr txBox="1"/>
          <p:nvPr/>
        </p:nvSpPr>
        <p:spPr>
          <a:xfrm>
            <a:off x="366069" y="16994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81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92343" y="1665448"/>
            <a:ext cx="6422065" cy="2953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31743" y="893700"/>
            <a:ext cx="2622151" cy="764664"/>
            <a:chOff x="334135" y="617893"/>
            <a:chExt cx="1966613" cy="573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89574" y="214800"/>
            <a:ext cx="6077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2191440" y="1544224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1093017" y="1599362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1359581" y="1770888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822250" y="555277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1262988" y="690956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731475" y="1625520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96255" y="1383997"/>
            <a:ext cx="854319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6819" y="1430322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036" y="2221787"/>
            <a:ext cx="4697745" cy="4072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8367" y="2104417"/>
            <a:ext cx="4574092" cy="419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73267" y="736839"/>
            <a:ext cx="2330043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344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err="1">
                <a:latin typeface="+mj-lt"/>
              </a:rPr>
              <a:t>Thấy</a:t>
            </a:r>
            <a:r>
              <a:rPr lang="en-US" sz="2800">
                <a:latin typeface="+mj-lt"/>
              </a:rPr>
              <a:t> </a:t>
            </a:r>
            <a:r>
              <a:rPr lang="en-US" sz="2800" smtClean="0">
                <a:latin typeface="+mj-lt"/>
              </a:rPr>
              <a:t>sứ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err="1">
                <a:latin typeface="+mj-lt"/>
              </a:rPr>
              <a:t>xuống</a:t>
            </a:r>
            <a:r>
              <a:rPr lang="en-US" sz="2800">
                <a:latin typeface="+mj-lt"/>
              </a:rPr>
              <a:t> </a:t>
            </a:r>
            <a:r>
              <a:rPr lang="en-US" sz="2800" smtClean="0">
                <a:latin typeface="+mj-lt"/>
              </a:rPr>
              <a:t>bến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367425" y="344370"/>
            <a:ext cx="2065132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2467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7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741013" y="273106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3555" y="367843"/>
            <a:ext cx="715594" cy="645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2209" y="797608"/>
            <a:ext cx="618071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344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ta.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89" y="3183202"/>
            <a:ext cx="3776356" cy="35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431174" y="371557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2" y="3845295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31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48135" y="587580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086" y="3102564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336119"/>
            <a:ext cx="11272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00924-FA6F-45A8-975F-891688458EE3}"/>
              </a:ext>
            </a:extLst>
          </p:cNvPr>
          <p:cNvSpPr txBox="1"/>
          <p:nvPr/>
        </p:nvSpPr>
        <p:spPr>
          <a:xfrm>
            <a:off x="729138" y="203613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30172-539A-4EEB-A21D-1776D244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1680" y="298350"/>
            <a:ext cx="715594" cy="64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0" y="1437230"/>
            <a:ext cx="384000" cy="38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11680" y="2946185"/>
            <a:ext cx="461985" cy="748988"/>
            <a:chOff x="3379192" y="2921316"/>
            <a:chExt cx="346489" cy="5617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8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harlotte" panose="02040603050506020204" pitchFamily="18" charset="0"/>
                <a:ea typeface="Arial-Rounded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Charlotte" panose="02040603050506020204" pitchFamily="18" charset="0"/>
                  <a:ea typeface="Arial-Rounded"/>
                  <a:cs typeface="+mn-cs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57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711443" y="3063900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2711443" y="3935876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2979350" y="470443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từ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750809" y="1970662"/>
            <a:ext cx="26883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871317" y="21539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209859" y="2651179"/>
            <a:ext cx="4723171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(1267 – 1285)</a:t>
            </a:r>
            <a:endParaRPr lang="vi-VN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875969" y="28240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260936" y="1978783"/>
            <a:ext cx="47872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7647235" y="2636170"/>
            <a:ext cx="6013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thiếu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niên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anh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25703-0631-4529-BFCD-F84526944C97}"/>
              </a:ext>
            </a:extLst>
          </p:cNvPr>
          <p:cNvSpPr txBox="1"/>
          <p:nvPr/>
        </p:nvSpPr>
        <p:spPr>
          <a:xfrm>
            <a:off x="3264174" y="3357002"/>
            <a:ext cx="774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1069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Arial-Rounded</vt:lpstr>
      <vt:lpstr>Calibri</vt:lpstr>
      <vt:lpstr>等线</vt:lpstr>
      <vt:lpstr>等线 Light</vt:lpstr>
      <vt:lpstr>UTM Avo</vt:lpstr>
      <vt:lpstr>UTM Charlotte</vt:lpstr>
      <vt:lpstr>Office Theme</vt:lpstr>
      <vt:lpstr>1_Office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2021-07-20T01:55:21Z</dcterms:created>
  <dcterms:modified xsi:type="dcterms:W3CDTF">2025-04-23T02:27:35Z</dcterms:modified>
</cp:coreProperties>
</file>