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9" r:id="rId3"/>
    <p:sldId id="283" r:id="rId4"/>
    <p:sldId id="290" r:id="rId5"/>
    <p:sldId id="285" r:id="rId6"/>
    <p:sldId id="286" r:id="rId7"/>
    <p:sldId id="288" r:id="rId8"/>
    <p:sldId id="28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64: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THU THẬP, PHÂN LOẠI, </a:t>
            </a:r>
          </a:p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KIỂM ĐẾM SỐ LƯỢNG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5" y="301209"/>
            <a:ext cx="2629831" cy="10573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96072" y="2655723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4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</a:t>
            </a:r>
            <a:r>
              <a:rPr lang="en-US" sz="2800" dirty="0" err="1" smtClean="0"/>
              <a:t>Rô</a:t>
            </a:r>
            <a:r>
              <a:rPr lang="en-US" sz="2800" dirty="0" smtClean="0"/>
              <a:t> </a:t>
            </a:r>
            <a:r>
              <a:rPr lang="en-US" sz="2800" dirty="0" err="1" smtClean="0"/>
              <a:t>bốt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giao</a:t>
            </a:r>
            <a:r>
              <a:rPr lang="en-US" sz="2800" dirty="0" smtClean="0"/>
              <a:t> </a:t>
            </a:r>
            <a:r>
              <a:rPr lang="en-US" sz="2800" dirty="0" err="1" smtClean="0"/>
              <a:t>nhiệm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 </a:t>
            </a:r>
            <a:r>
              <a:rPr lang="en-US" sz="2800" dirty="0" err="1" smtClean="0"/>
              <a:t>vật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phòng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98616" y="2655723"/>
            <a:ext cx="800020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9" y="276097"/>
            <a:ext cx="2684833" cy="1160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5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tìm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thích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Xung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quạ</a:t>
            </a:r>
            <a:r>
              <a:rPr lang="en-US" sz="2800" dirty="0" smtClean="0"/>
              <a:t> </a:t>
            </a:r>
            <a:r>
              <a:rPr lang="en-US" sz="2800" dirty="0" err="1" smtClean="0"/>
              <a:t>đen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lập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?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sỏi</a:t>
            </a:r>
            <a:r>
              <a:rPr lang="en-US" sz="2800" dirty="0" smtClean="0"/>
              <a:t> </a:t>
            </a:r>
            <a:r>
              <a:rPr lang="en-US" sz="2800" dirty="0" err="1" smtClean="0"/>
              <a:t>dạng</a:t>
            </a:r>
            <a:r>
              <a:rPr lang="en-US" sz="2800" dirty="0" smtClean="0"/>
              <a:t> </a:t>
            </a: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cầu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 ?</a:t>
            </a:r>
          </a:p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Gà</a:t>
                      </a:r>
                      <a:r>
                        <a:rPr lang="en-US" sz="2800" baseline="0" dirty="0" smtClean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</a:t>
            </a:r>
            <a:r>
              <a:rPr lang="en-US" sz="2800" dirty="0" smtClean="0"/>
              <a:t>)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lời</a:t>
            </a:r>
            <a:r>
              <a:rPr lang="en-US" sz="2800" dirty="0" smtClean="0"/>
              <a:t> </a:t>
            </a:r>
            <a:r>
              <a:rPr lang="en-US" sz="2800" dirty="0" err="1" smtClean="0"/>
              <a:t>đúng</a:t>
            </a:r>
            <a:endParaRPr lang="en-US" sz="2800" dirty="0" smtClean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trống</a:t>
            </a:r>
            <a:r>
              <a:rPr lang="en-US" sz="2800" dirty="0" smtClean="0"/>
              <a:t>                     B.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mái</a:t>
            </a:r>
            <a:r>
              <a:rPr lang="en-US" sz="2800" dirty="0" smtClean="0"/>
              <a:t>                  C. </a:t>
            </a:r>
            <a:r>
              <a:rPr lang="en-US" sz="2800" dirty="0" err="1" smtClean="0"/>
              <a:t>Gà</a:t>
            </a:r>
            <a:r>
              <a:rPr lang="en-US" sz="2800" dirty="0" smtClean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 smtClean="0"/>
              <a:t>Gà</a:t>
            </a:r>
            <a:r>
              <a:rPr lang="en-US" sz="2800" dirty="0" smtClean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smtClean="0"/>
              <a:t>con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gà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 + 7 + 9 = 18 (con)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hq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Gà</a:t>
            </a:r>
            <a:r>
              <a:rPr lang="en-US" sz="2800" dirty="0" smtClean="0">
                <a:solidFill>
                  <a:schemeClr val="tx1"/>
                </a:solidFill>
              </a:rPr>
              <a:t> con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Mai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 con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</a:t>
            </a:r>
            <a:endParaRPr lang="en-US" sz="2800" b="1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Hạc</a:t>
            </a:r>
            <a:r>
              <a:rPr lang="en-US" sz="2800" dirty="0" smtClean="0"/>
              <a:t> </a:t>
            </a:r>
            <a:r>
              <a:rPr lang="en-US" sz="2800" dirty="0" err="1" smtClean="0"/>
              <a:t>giấy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240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64</cp:revision>
  <dcterms:created xsi:type="dcterms:W3CDTF">2021-06-02T01:34:28Z</dcterms:created>
  <dcterms:modified xsi:type="dcterms:W3CDTF">2025-02-13T11:08:32Z</dcterms:modified>
</cp:coreProperties>
</file>