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3" r:id="rId4"/>
    <p:sldId id="264" r:id="rId5"/>
    <p:sldId id="265" r:id="rId6"/>
    <p:sldId id="269" r:id="rId7"/>
    <p:sldId id="267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3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0411" y="2491760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9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</a:t>
            </a:r>
            <a:r>
              <a:rPr lang="en-US" sz="280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đường.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74352" y="2485521"/>
            <a:ext cx="8302752" cy="1433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CHƠI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4" y="259711"/>
            <a:ext cx="2343172" cy="11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293</Words>
  <Application>Microsoft Office PowerPoint</Application>
  <PresentationFormat>Widescreen</PresentationFormat>
  <Paragraphs>121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UTM Cookies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2025-04-22T01:02:37Z</dcterms:modified>
</cp:coreProperties>
</file>