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5" r:id="rId3"/>
    <p:sldMasterId id="2147483687" r:id="rId4"/>
    <p:sldMasterId id="2147483700" r:id="rId5"/>
  </p:sldMasterIdLst>
  <p:notesMasterIdLst>
    <p:notesMasterId r:id="rId13"/>
  </p:notesMasterIdLst>
  <p:sldIdLst>
    <p:sldId id="279" r:id="rId6"/>
    <p:sldId id="372" r:id="rId7"/>
    <p:sldId id="276" r:id="rId8"/>
    <p:sldId id="278" r:id="rId9"/>
    <p:sldId id="311" r:id="rId10"/>
    <p:sldId id="518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7DD81-1C2D-4A2B-8696-97C11E7D14A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9E5F6-F15C-44CD-A4FF-FD666524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2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DC6087-29EA-49CB-8FDB-45C85B6684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4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21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149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680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505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3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9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9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47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2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349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91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5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1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44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144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575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53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53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141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881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92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352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8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646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340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589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0987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10492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721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830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731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90670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155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35315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746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743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84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312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0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950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943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773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39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9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2025/3/9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6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1810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5" y="1406620"/>
            <a:ext cx="6723529" cy="43845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49030" y="1988279"/>
            <a:ext cx="3929650" cy="32547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3271" y="2619246"/>
            <a:ext cx="3808875" cy="161950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885" y="532030"/>
            <a:ext cx="6142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CHỮ HOA </a:t>
            </a:r>
            <a:r>
              <a:rPr lang="en-US" sz="7200" kern="0" dirty="0">
                <a:solidFill>
                  <a:srgbClr val="FFAB40">
                    <a:lumMod val="20000"/>
                    <a:lumOff val="8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X</a:t>
            </a: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68958" y="519186"/>
            <a:ext cx="1598511" cy="156533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/>
        </p:blipFill>
        <p:spPr>
          <a:xfrm>
            <a:off x="7221655" y="419080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/>
        </p:blipFill>
        <p:spPr>
          <a:xfrm>
            <a:off x="3667469" y="2084521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ao 12 Cánh 24"/>
          <p:cNvSpPr/>
          <p:nvPr/>
        </p:nvSpPr>
        <p:spPr>
          <a:xfrm>
            <a:off x="9133285" y="7094935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Sao 12 Cánh 26"/>
          <p:cNvSpPr/>
          <p:nvPr/>
        </p:nvSpPr>
        <p:spPr>
          <a:xfrm>
            <a:off x="12730163" y="7611666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Sao 12 Cánh 27"/>
          <p:cNvSpPr/>
          <p:nvPr/>
        </p:nvSpPr>
        <p:spPr>
          <a:xfrm>
            <a:off x="13535025" y="8782050"/>
            <a:ext cx="228600" cy="179785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504984" y="412438"/>
            <a:ext cx="6193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Đặc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điểm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X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 Box 156"/>
          <p:cNvSpPr txBox="1">
            <a:spLocks noChangeArrowheads="1"/>
          </p:cNvSpPr>
          <p:nvPr/>
        </p:nvSpPr>
        <p:spPr bwMode="auto">
          <a:xfrm>
            <a:off x="8768268" y="5885908"/>
            <a:ext cx="1661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li</a:t>
            </a:r>
          </a:p>
        </p:txBody>
      </p:sp>
      <p:grpSp>
        <p:nvGrpSpPr>
          <p:cNvPr id="34" name="Group 173"/>
          <p:cNvGrpSpPr>
            <a:grpSpLocks/>
          </p:cNvGrpSpPr>
          <p:nvPr/>
        </p:nvGrpSpPr>
        <p:grpSpPr bwMode="auto">
          <a:xfrm>
            <a:off x="5007769" y="3549254"/>
            <a:ext cx="2544366" cy="462312"/>
            <a:chOff x="1233" y="946"/>
            <a:chExt cx="1407" cy="278"/>
          </a:xfrm>
        </p:grpSpPr>
        <p:sp>
          <p:nvSpPr>
            <p:cNvPr id="17474" name="Line 157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75" name="Text Box 158"/>
            <p:cNvSpPr txBox="1">
              <a:spLocks noChangeArrowheads="1"/>
            </p:cNvSpPr>
            <p:nvPr/>
          </p:nvSpPr>
          <p:spPr bwMode="auto">
            <a:xfrm>
              <a:off x="1233" y="946"/>
              <a:ext cx="140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4</a:t>
              </a:r>
            </a:p>
          </p:txBody>
        </p:sp>
      </p:grpSp>
      <p:grpSp>
        <p:nvGrpSpPr>
          <p:cNvPr id="37" name="Group 172"/>
          <p:cNvGrpSpPr>
            <a:grpSpLocks/>
          </p:cNvGrpSpPr>
          <p:nvPr/>
        </p:nvGrpSpPr>
        <p:grpSpPr bwMode="auto">
          <a:xfrm>
            <a:off x="5122069" y="4777984"/>
            <a:ext cx="2571097" cy="460960"/>
            <a:chOff x="1344" y="2508"/>
            <a:chExt cx="1422" cy="310"/>
          </a:xfrm>
        </p:grpSpPr>
        <p:sp>
          <p:nvSpPr>
            <p:cNvPr id="17472" name="Text Box 159"/>
            <p:cNvSpPr txBox="1">
              <a:spLocks noChangeArrowheads="1"/>
            </p:cNvSpPr>
            <p:nvPr/>
          </p:nvSpPr>
          <p:spPr bwMode="auto">
            <a:xfrm>
              <a:off x="1344" y="2508"/>
              <a:ext cx="142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</a:t>
              </a:r>
            </a:p>
          </p:txBody>
        </p:sp>
        <p:sp>
          <p:nvSpPr>
            <p:cNvPr id="17473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0" name="Group 171"/>
          <p:cNvGrpSpPr>
            <a:grpSpLocks/>
          </p:cNvGrpSpPr>
          <p:nvPr/>
        </p:nvGrpSpPr>
        <p:grpSpPr bwMode="auto">
          <a:xfrm>
            <a:off x="4986339" y="3050381"/>
            <a:ext cx="2630091" cy="462157"/>
            <a:chOff x="1326" y="2448"/>
            <a:chExt cx="1506" cy="268"/>
          </a:xfrm>
        </p:grpSpPr>
        <p:sp>
          <p:nvSpPr>
            <p:cNvPr id="17470" name="Text Box 161"/>
            <p:cNvSpPr txBox="1">
              <a:spLocks noChangeArrowheads="1"/>
            </p:cNvSpPr>
            <p:nvPr/>
          </p:nvSpPr>
          <p:spPr bwMode="auto">
            <a:xfrm>
              <a:off x="1326" y="2448"/>
              <a:ext cx="150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5</a:t>
              </a:r>
            </a:p>
          </p:txBody>
        </p:sp>
        <p:sp>
          <p:nvSpPr>
            <p:cNvPr id="17471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3" name="Group 170"/>
          <p:cNvGrpSpPr>
            <a:grpSpLocks/>
          </p:cNvGrpSpPr>
          <p:nvPr/>
        </p:nvGrpSpPr>
        <p:grpSpPr bwMode="auto">
          <a:xfrm>
            <a:off x="5020422" y="4079135"/>
            <a:ext cx="2773742" cy="461941"/>
            <a:chOff x="1412" y="2641"/>
            <a:chExt cx="1534" cy="356"/>
          </a:xfrm>
        </p:grpSpPr>
        <p:sp>
          <p:nvSpPr>
            <p:cNvPr id="17468" name="Text Box 160"/>
            <p:cNvSpPr txBox="1">
              <a:spLocks noChangeArrowheads="1"/>
            </p:cNvSpPr>
            <p:nvPr/>
          </p:nvSpPr>
          <p:spPr bwMode="auto">
            <a:xfrm>
              <a:off x="1412" y="2641"/>
              <a:ext cx="1534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3</a:t>
              </a:r>
            </a:p>
          </p:txBody>
        </p:sp>
        <p:sp>
          <p:nvSpPr>
            <p:cNvPr id="17469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6" name="Group 169"/>
          <p:cNvGrpSpPr>
            <a:grpSpLocks/>
          </p:cNvGrpSpPr>
          <p:nvPr/>
        </p:nvGrpSpPr>
        <p:grpSpPr bwMode="auto">
          <a:xfrm>
            <a:off x="5088733" y="5316143"/>
            <a:ext cx="2516981" cy="461038"/>
            <a:chOff x="1294" y="2783"/>
            <a:chExt cx="1392" cy="325"/>
          </a:xfrm>
        </p:grpSpPr>
        <p:sp>
          <p:nvSpPr>
            <p:cNvPr id="17466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1</a:t>
              </a:r>
            </a:p>
          </p:txBody>
        </p:sp>
        <p:sp>
          <p:nvSpPr>
            <p:cNvPr id="17467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275"/>
          <p:cNvGrpSpPr>
            <a:grpSpLocks/>
          </p:cNvGrpSpPr>
          <p:nvPr/>
        </p:nvGrpSpPr>
        <p:grpSpPr bwMode="auto">
          <a:xfrm>
            <a:off x="5093495" y="2534840"/>
            <a:ext cx="2516981" cy="461402"/>
            <a:chOff x="1440" y="2448"/>
            <a:chExt cx="1392" cy="314"/>
          </a:xfrm>
        </p:grpSpPr>
        <p:sp>
          <p:nvSpPr>
            <p:cNvPr id="17464" name="Text Box 276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6</a:t>
              </a:r>
            </a:p>
          </p:txBody>
        </p:sp>
        <p:sp>
          <p:nvSpPr>
            <p:cNvPr id="17465" name="Line 277"/>
            <p:cNvSpPr>
              <a:spLocks noChangeShapeType="1"/>
            </p:cNvSpPr>
            <p:nvPr/>
          </p:nvSpPr>
          <p:spPr bwMode="auto">
            <a:xfrm>
              <a:off x="1488" y="2759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12" y="2195415"/>
            <a:ext cx="3030923" cy="37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7170" y="890139"/>
            <a:ext cx="7082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330" y="2374427"/>
            <a:ext cx="6369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bởi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9460" name="TextBox 35"/>
          <p:cNvSpPr txBox="1">
            <a:spLocks noChangeArrowheads="1"/>
          </p:cNvSpPr>
          <p:nvPr/>
        </p:nvSpPr>
        <p:spPr bwMode="auto">
          <a:xfrm>
            <a:off x="4324350" y="2686050"/>
            <a:ext cx="36004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0061" y="1586518"/>
            <a:ext cx="6211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Cao 5 li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li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9642" y="2986132"/>
            <a:ext cx="69103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 hoa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057579"/>
            <a:ext cx="3600737" cy="45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803894" y="225706"/>
            <a:ext cx="3347800" cy="852244"/>
          </a:xfrm>
          <a:prstGeom prst="roundRect">
            <a:avLst/>
          </a:prstGeom>
          <a:solidFill>
            <a:srgbClr val="FFDBB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98855D-AC6B-44A7-B518-91B2AD458EC2}"/>
              </a:ext>
            </a:extLst>
          </p:cNvPr>
          <p:cNvSpPr/>
          <p:nvPr/>
        </p:nvSpPr>
        <p:spPr>
          <a:xfrm>
            <a:off x="1458410" y="625033"/>
            <a:ext cx="8970380" cy="58683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93D77D-ECAE-452B-9BC8-3E7CA0DFF46F}"/>
              </a:ext>
            </a:extLst>
          </p:cNvPr>
          <p:cNvSpPr/>
          <p:nvPr/>
        </p:nvSpPr>
        <p:spPr>
          <a:xfrm>
            <a:off x="1585731" y="740781"/>
            <a:ext cx="8692587" cy="564844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7BB11-7BA6-4559-B3FF-0280BF6297BE}"/>
              </a:ext>
            </a:extLst>
          </p:cNvPr>
          <p:cNvSpPr txBox="1"/>
          <p:nvPr/>
        </p:nvSpPr>
        <p:spPr>
          <a:xfrm>
            <a:off x="4259483" y="-21298"/>
            <a:ext cx="33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309241-90DA-427D-893A-F1B5FB3CB3A2}"/>
              </a:ext>
            </a:extLst>
          </p:cNvPr>
          <p:cNvGrpSpPr/>
          <p:nvPr/>
        </p:nvGrpSpPr>
        <p:grpSpPr>
          <a:xfrm>
            <a:off x="1585731" y="967666"/>
            <a:ext cx="9020538" cy="1411594"/>
            <a:chOff x="1812007" y="1041290"/>
            <a:chExt cx="6655056" cy="12173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108EA4-9174-4208-84DA-9B64E7BBE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32216" b="32972"/>
            <a:stretch/>
          </p:blipFill>
          <p:spPr>
            <a:xfrm>
              <a:off x="1865131" y="1041290"/>
              <a:ext cx="6432260" cy="121732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31418A-FC14-438B-9731-3D04D7DCD3CB}"/>
                </a:ext>
              </a:extLst>
            </p:cNvPr>
            <p:cNvSpPr/>
            <p:nvPr/>
          </p:nvSpPr>
          <p:spPr>
            <a:xfrm>
              <a:off x="1812007" y="1308732"/>
              <a:ext cx="6655056" cy="557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Xuân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ωϙ, 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hàng cây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χ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Ĺn 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κ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ay áo jƞ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4E41517-603D-4FE7-BE5B-AAB8F69894AB}"/>
              </a:ext>
            </a:extLst>
          </p:cNvPr>
          <p:cNvSpPr txBox="1"/>
          <p:nvPr/>
        </p:nvSpPr>
        <p:spPr>
          <a:xfrm>
            <a:off x="3036087" y="2771440"/>
            <a:ext cx="611982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a.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  <a:endParaRPr lang="vi-VN" sz="28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b.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cao</a:t>
            </a:r>
            <a:r>
              <a:rPr lang="en-US" sz="28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X, h, g, y, b</a:t>
            </a:r>
            <a:endParaRPr lang="vi-VN" sz="28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E359F9-30B0-49A4-B154-49530B1E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/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5DF5A9-5979-4193-ABD5-2DD4CAC63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17B6B7-7D44-43A4-BD3C-3FE558A80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6B75A1-A068-4FB4-A7FD-2485C6850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8C697D-9A6E-4258-944F-CE0A557F7B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/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789C190-4E14-46AC-BAE8-6DE0AD48FAEF}"/>
              </a:ext>
            </a:extLst>
          </p:cNvPr>
          <p:cNvSpPr txBox="1"/>
          <p:nvPr/>
        </p:nvSpPr>
        <p:spPr>
          <a:xfrm>
            <a:off x="2213362" y="2266700"/>
            <a:ext cx="718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d Script" panose="02000000000000000000" pitchFamily="2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7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</Words>
  <Application>Microsoft Office PowerPoint</Application>
  <PresentationFormat>Widescreen</PresentationFormat>
  <Paragraphs>29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Arial</vt:lpstr>
      <vt:lpstr>Arial-Rounded</vt:lpstr>
      <vt:lpstr>Bad Script</vt:lpstr>
      <vt:lpstr>Calibri</vt:lpstr>
      <vt:lpstr>Constantia</vt:lpstr>
      <vt:lpstr>等线</vt:lpstr>
      <vt:lpstr>HP001 4 hàng</vt:lpstr>
      <vt:lpstr>HP001 5 hàng</vt:lpstr>
      <vt:lpstr>Kalam</vt:lpstr>
      <vt:lpstr>Montserrat</vt:lpstr>
      <vt:lpstr>Times New Roman</vt:lpstr>
      <vt:lpstr>UTM Avo</vt:lpstr>
      <vt:lpstr>UTM Cookies</vt:lpstr>
      <vt:lpstr>Wingdings</vt:lpstr>
      <vt:lpstr>字魂59号-创粗黑</vt:lpstr>
      <vt:lpstr>4_Office Theme</vt:lpstr>
      <vt:lpstr>4_Default Design</vt:lpstr>
      <vt:lpstr>1_Default Design</vt:lpstr>
      <vt:lpstr>1_Office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</cp:revision>
  <dcterms:created xsi:type="dcterms:W3CDTF">2021-08-02T05:12:40Z</dcterms:created>
  <dcterms:modified xsi:type="dcterms:W3CDTF">2025-03-09T12:46:06Z</dcterms:modified>
</cp:coreProperties>
</file>