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7" r:id="rId3"/>
    <p:sldMasterId id="2147483689" r:id="rId4"/>
    <p:sldMasterId id="2147483701" r:id="rId5"/>
  </p:sldMasterIdLst>
  <p:notesMasterIdLst>
    <p:notesMasterId r:id="rId14"/>
  </p:notesMasterIdLst>
  <p:sldIdLst>
    <p:sldId id="275" r:id="rId6"/>
    <p:sldId id="2007577112" r:id="rId7"/>
    <p:sldId id="2007577134" r:id="rId8"/>
    <p:sldId id="2007577137" r:id="rId9"/>
    <p:sldId id="2007577138" r:id="rId10"/>
    <p:sldId id="2007577139" r:id="rId11"/>
    <p:sldId id="2007577135"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66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F7DD6-CEF1-4459-A273-461229D7B12C}" type="datetimeFigureOut">
              <a:rPr lang="en-US" smtClean="0"/>
              <a:t>9/3/2025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C8C02-E2DD-4EC0-889B-5A1736CDF680}" type="slidenum">
              <a:rPr lang="en-US" smtClean="0"/>
              <a:t>‹#›</a:t>
            </a:fld>
            <a:endParaRPr lang="en-US"/>
          </a:p>
        </p:txBody>
      </p:sp>
    </p:spTree>
    <p:extLst>
      <p:ext uri="{BB962C8B-B14F-4D97-AF65-F5344CB8AC3E}">
        <p14:creationId xmlns:p14="http://schemas.microsoft.com/office/powerpoint/2010/main" val="1299741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1CB8912-F0BA-4AD8-8415-DA1F26BCB09F}"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42417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tranthao121006@gmail.com</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DBDD7E-4556-4079-8080-E565B7CC2D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6497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tranthao121004@gmail.com</a:t>
            </a:r>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2B162E-F920-4511-832F-006A16C91FE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25295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0657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9215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仅标题">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C6C8A62E-B04B-4079-BABC-1EEDA867F8B7}"/>
              </a:ext>
            </a:extLst>
          </p:cNvPr>
          <p:cNvGrpSpPr/>
          <p:nvPr userDrawn="1"/>
        </p:nvGrpSpPr>
        <p:grpSpPr>
          <a:xfrm>
            <a:off x="0" y="0"/>
            <a:ext cx="12192000" cy="6858000"/>
            <a:chOff x="0" y="0"/>
            <a:chExt cx="12192000" cy="6750674"/>
          </a:xfrm>
        </p:grpSpPr>
        <p:sp>
          <p:nvSpPr>
            <p:cNvPr id="3" name="矩形 2">
              <a:extLst>
                <a:ext uri="{FF2B5EF4-FFF2-40B4-BE49-F238E27FC236}">
                  <a16:creationId xmlns:a16="http://schemas.microsoft.com/office/drawing/2014/main" id="{998EDD53-3CE5-4869-876D-563DDF31F38D}"/>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C787FE57-D7ED-48A1-BA23-2E706B5839E9}"/>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C3E6097E-645A-4545-B999-F8596EF752C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B2D6DDE7-FBAF-4D6E-A34F-8FD6DCFA3402}"/>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388D9DC9-7614-4A89-A7F1-6D11EFBADE85}"/>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CA9C7107-C0AD-483C-B07D-34E56400A31D}"/>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10B5625D-1AE9-466B-B985-396BEE22564B}"/>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D5E9083F-6805-4221-AD16-988FE7A2E11A}"/>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83FF06B1-BA99-4DEE-987B-14238876377B}"/>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13EE51E0-8653-419D-A416-02BCEDEA5F0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4A516D9C-048D-4C92-B27B-8D1558476F18}"/>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91417BB1-46C3-414B-A27B-63A42A803815}"/>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BF5B2E44-D303-4A1E-84F6-AE96C7350908}"/>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787F7A5-B165-47A5-9B07-E889B2CFF103}"/>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878288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0082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28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8365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707184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038630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596265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4493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364715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123154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8777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a:xfrm>
            <a:off x="8818685" y="0"/>
            <a:ext cx="3273669" cy="365125"/>
          </a:xfrm>
        </p:spPr>
        <p:txBody>
          <a:bodyPr/>
          <a:lstStyle>
            <a:lvl1pPr>
              <a:defRPr i="1">
                <a:solidFill>
                  <a:schemeClr val="accent5">
                    <a:lumMod val="75000"/>
                  </a:schemeClr>
                </a:solidFill>
                <a:latin typeface="Arial" panose="020B0604020202020204" pitchFamily="34" charset="0"/>
                <a:cs typeface="Arial" panose="020B0604020202020204" pitchFamily="34" charset="0"/>
              </a:defRPr>
            </a:lvl1pPr>
          </a:lstStyle>
          <a:p>
            <a:r>
              <a:rPr lang="en-US" altLang="zh-CN" dirty="0" err="1"/>
              <a:t>Hương</a:t>
            </a:r>
            <a:r>
              <a:rPr lang="en-US" altLang="zh-CN" dirty="0"/>
              <a:t> </a:t>
            </a:r>
            <a:r>
              <a:rPr lang="en-US" altLang="zh-CN" dirty="0" err="1"/>
              <a:t>Thảo</a:t>
            </a:r>
            <a:r>
              <a:rPr lang="en-US" altLang="zh-CN" dirty="0"/>
              <a:t>: tranthao121004@gmail.com</a:t>
            </a:r>
            <a:endParaRPr lang="zh-CN" altLang="en-US" dirty="0"/>
          </a:p>
        </p:txBody>
      </p:sp>
    </p:spTree>
    <p:extLst>
      <p:ext uri="{BB962C8B-B14F-4D97-AF65-F5344CB8AC3E}">
        <p14:creationId xmlns:p14="http://schemas.microsoft.com/office/powerpoint/2010/main" val="36345386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73812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231891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8497021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0434485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1646609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5493364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479834242"/>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688215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21385730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5208479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76196707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449192167"/>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39679348"/>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110037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4291576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17780474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Blank" type="blank" preserve="1">
  <p:cSld name="Blank">
    <p:bg>
      <p:bgPr>
        <a:blipFill dpi="0" rotWithShape="1">
          <a:blip r:embed="rId2">
            <a:lum/>
          </a:blip>
          <a:srcRect/>
          <a:stretch>
            <a:fillRect/>
          </a:stretch>
        </a:blipFill>
        <a:effectLst/>
      </p:bgPr>
    </p:bg>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solidFill>
                <a:srgbClr val="213054"/>
              </a:solidFill>
            </a:endParaRPr>
          </a:p>
        </p:txBody>
      </p:sp>
    </p:spTree>
    <p:extLst>
      <p:ext uri="{BB962C8B-B14F-4D97-AF65-F5344CB8AC3E}">
        <p14:creationId xmlns:p14="http://schemas.microsoft.com/office/powerpoint/2010/main" val="29345663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Blank" type="blank" preserve="1">
  <p:cSld name="1_Blank">
    <p:bg>
      <p:bgPr>
        <a:blipFill dpi="0" rotWithShape="1">
          <a:blip r:embed="rId2">
            <a:lum/>
          </a:blip>
          <a:srcRect/>
          <a:stretch>
            <a:fillRect/>
          </a:stretch>
        </a:blipFill>
        <a:effectLst/>
      </p:bgPr>
    </p:bg>
    <p:spTree>
      <p:nvGrpSpPr>
        <p:cNvPr id="1" name="Shape 151"/>
        <p:cNvGrpSpPr/>
        <p:nvPr/>
      </p:nvGrpSpPr>
      <p:grpSpPr>
        <a:xfrm>
          <a:off x="0" y="0"/>
          <a:ext cx="0" cy="0"/>
          <a:chOff x="0" y="0"/>
          <a:chExt cx="0" cy="0"/>
        </a:xfrm>
      </p:grpSpPr>
      <p:sp>
        <p:nvSpPr>
          <p:cNvPr id="3" name="Rectangle 1"/>
          <p:cNvSpPr/>
          <p:nvPr userDrawn="1"/>
        </p:nvSpPr>
        <p:spPr>
          <a:xfrm>
            <a:off x="415879" y="233253"/>
            <a:ext cx="11385753" cy="1530251"/>
          </a:xfrm>
          <a:custGeom>
            <a:avLst/>
            <a:gdLst>
              <a:gd name="connsiteX0" fmla="*/ 0 w 6378151"/>
              <a:gd name="connsiteY0" fmla="*/ 0 h 1143000"/>
              <a:gd name="connsiteX1" fmla="*/ 6378151 w 6378151"/>
              <a:gd name="connsiteY1" fmla="*/ 0 h 1143000"/>
              <a:gd name="connsiteX2" fmla="*/ 6378151 w 6378151"/>
              <a:gd name="connsiteY2" fmla="*/ 1143000 h 1143000"/>
              <a:gd name="connsiteX3" fmla="*/ 0 w 6378151"/>
              <a:gd name="connsiteY3" fmla="*/ 1143000 h 1143000"/>
              <a:gd name="connsiteX4" fmla="*/ 0 w 6378151"/>
              <a:gd name="connsiteY4" fmla="*/ 0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74634 h 1034754"/>
              <a:gd name="connsiteX1" fmla="*/ 6119967 w 6378151"/>
              <a:gd name="connsiteY1" fmla="*/ 63876 h 1034754"/>
              <a:gd name="connsiteX2" fmla="*/ 6378151 w 6378151"/>
              <a:gd name="connsiteY2" fmla="*/ 1034754 h 1034754"/>
              <a:gd name="connsiteX3" fmla="*/ 0 w 6378151"/>
              <a:gd name="connsiteY3" fmla="*/ 1034754 h 1034754"/>
              <a:gd name="connsiteX4" fmla="*/ 204395 w 6378151"/>
              <a:gd name="connsiteY4" fmla="*/ 74634 h 1034754"/>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209708 h 1169828"/>
              <a:gd name="connsiteX1" fmla="*/ 6044663 w 6378151"/>
              <a:gd name="connsiteY1" fmla="*/ 166677 h 1169828"/>
              <a:gd name="connsiteX2" fmla="*/ 6378151 w 6378151"/>
              <a:gd name="connsiteY2" fmla="*/ 1169828 h 1169828"/>
              <a:gd name="connsiteX3" fmla="*/ 0 w 6378151"/>
              <a:gd name="connsiteY3" fmla="*/ 1169828 h 1169828"/>
              <a:gd name="connsiteX4" fmla="*/ 204395 w 6378151"/>
              <a:gd name="connsiteY4" fmla="*/ 209708 h 1169828"/>
              <a:gd name="connsiteX0" fmla="*/ 204395 w 6378151"/>
              <a:gd name="connsiteY0" fmla="*/ 216207 h 1176327"/>
              <a:gd name="connsiteX1" fmla="*/ 6044663 w 6378151"/>
              <a:gd name="connsiteY1" fmla="*/ 173176 h 1176327"/>
              <a:gd name="connsiteX2" fmla="*/ 6378151 w 6378151"/>
              <a:gd name="connsiteY2" fmla="*/ 1176327 h 1176327"/>
              <a:gd name="connsiteX3" fmla="*/ 0 w 6378151"/>
              <a:gd name="connsiteY3" fmla="*/ 1176327 h 1176327"/>
              <a:gd name="connsiteX4" fmla="*/ 204395 w 6378151"/>
              <a:gd name="connsiteY4" fmla="*/ 216207 h 1176327"/>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1490 h 1196156"/>
              <a:gd name="connsiteX1" fmla="*/ 6044663 w 6378151"/>
              <a:gd name="connsiteY1" fmla="*/ 193005 h 1196156"/>
              <a:gd name="connsiteX2" fmla="*/ 6378151 w 6378151"/>
              <a:gd name="connsiteY2" fmla="*/ 1196156 h 1196156"/>
              <a:gd name="connsiteX3" fmla="*/ 0 w 6378151"/>
              <a:gd name="connsiteY3" fmla="*/ 1196156 h 1196156"/>
              <a:gd name="connsiteX4" fmla="*/ 311971 w 6378151"/>
              <a:gd name="connsiteY4" fmla="*/ 171490 h 1196156"/>
              <a:gd name="connsiteX0" fmla="*/ 311971 w 6378151"/>
              <a:gd name="connsiteY0" fmla="*/ 140008 h 1164674"/>
              <a:gd name="connsiteX1" fmla="*/ 6044663 w 6378151"/>
              <a:gd name="connsiteY1" fmla="*/ 161523 h 1164674"/>
              <a:gd name="connsiteX2" fmla="*/ 6378151 w 6378151"/>
              <a:gd name="connsiteY2" fmla="*/ 1164674 h 1164674"/>
              <a:gd name="connsiteX3" fmla="*/ 0 w 6378151"/>
              <a:gd name="connsiteY3" fmla="*/ 1164674 h 1164674"/>
              <a:gd name="connsiteX4" fmla="*/ 311971 w 6378151"/>
              <a:gd name="connsiteY4" fmla="*/ 140008 h 1164674"/>
              <a:gd name="connsiteX0" fmla="*/ 311971 w 6378151"/>
              <a:gd name="connsiteY0" fmla="*/ 130732 h 1155398"/>
              <a:gd name="connsiteX1" fmla="*/ 6044663 w 6378151"/>
              <a:gd name="connsiteY1" fmla="*/ 152247 h 1155398"/>
              <a:gd name="connsiteX2" fmla="*/ 6378151 w 6378151"/>
              <a:gd name="connsiteY2" fmla="*/ 1155398 h 1155398"/>
              <a:gd name="connsiteX3" fmla="*/ 0 w 6378151"/>
              <a:gd name="connsiteY3" fmla="*/ 1155398 h 1155398"/>
              <a:gd name="connsiteX4" fmla="*/ 311971 w 6378151"/>
              <a:gd name="connsiteY4" fmla="*/ 130732 h 1155398"/>
              <a:gd name="connsiteX0" fmla="*/ 311971 w 6378151"/>
              <a:gd name="connsiteY0" fmla="*/ 116775 h 1141441"/>
              <a:gd name="connsiteX1" fmla="*/ 5947844 w 6378151"/>
              <a:gd name="connsiteY1" fmla="*/ 159805 h 1141441"/>
              <a:gd name="connsiteX2" fmla="*/ 6378151 w 6378151"/>
              <a:gd name="connsiteY2" fmla="*/ 1141441 h 1141441"/>
              <a:gd name="connsiteX3" fmla="*/ 0 w 6378151"/>
              <a:gd name="connsiteY3" fmla="*/ 1141441 h 1141441"/>
              <a:gd name="connsiteX4" fmla="*/ 311971 w 6378151"/>
              <a:gd name="connsiteY4" fmla="*/ 116775 h 1141441"/>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19570 h 1144236"/>
              <a:gd name="connsiteX1" fmla="*/ 6033906 w 6378151"/>
              <a:gd name="connsiteY1" fmla="*/ 108812 h 1144236"/>
              <a:gd name="connsiteX2" fmla="*/ 6378151 w 6378151"/>
              <a:gd name="connsiteY2" fmla="*/ 1144236 h 1144236"/>
              <a:gd name="connsiteX3" fmla="*/ 0 w 6378151"/>
              <a:gd name="connsiteY3" fmla="*/ 1144236 h 1144236"/>
              <a:gd name="connsiteX4" fmla="*/ 311971 w 6378151"/>
              <a:gd name="connsiteY4" fmla="*/ 119570 h 1144236"/>
              <a:gd name="connsiteX0" fmla="*/ 311971 w 6378151"/>
              <a:gd name="connsiteY0" fmla="*/ 16611 h 1041277"/>
              <a:gd name="connsiteX1" fmla="*/ 6033906 w 6378151"/>
              <a:gd name="connsiteY1" fmla="*/ 5853 h 1041277"/>
              <a:gd name="connsiteX2" fmla="*/ 6378151 w 6378151"/>
              <a:gd name="connsiteY2" fmla="*/ 1041277 h 1041277"/>
              <a:gd name="connsiteX3" fmla="*/ 0 w 6378151"/>
              <a:gd name="connsiteY3" fmla="*/ 1041277 h 1041277"/>
              <a:gd name="connsiteX4" fmla="*/ 311971 w 6378151"/>
              <a:gd name="connsiteY4" fmla="*/ 16611 h 1041277"/>
              <a:gd name="connsiteX0" fmla="*/ 311971 w 6378151"/>
              <a:gd name="connsiteY0" fmla="*/ 100650 h 1125316"/>
              <a:gd name="connsiteX1" fmla="*/ 6033906 w 6378151"/>
              <a:gd name="connsiteY1" fmla="*/ 89892 h 1125316"/>
              <a:gd name="connsiteX2" fmla="*/ 6378151 w 6378151"/>
              <a:gd name="connsiteY2" fmla="*/ 1125316 h 1125316"/>
              <a:gd name="connsiteX3" fmla="*/ 0 w 6378151"/>
              <a:gd name="connsiteY3" fmla="*/ 1125316 h 1125316"/>
              <a:gd name="connsiteX4" fmla="*/ 311971 w 6378151"/>
              <a:gd name="connsiteY4" fmla="*/ 100650 h 1125316"/>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3312 h 1127978"/>
              <a:gd name="connsiteX1" fmla="*/ 6001633 w 6378151"/>
              <a:gd name="connsiteY1" fmla="*/ 81796 h 1127978"/>
              <a:gd name="connsiteX2" fmla="*/ 6378151 w 6378151"/>
              <a:gd name="connsiteY2" fmla="*/ 1127978 h 1127978"/>
              <a:gd name="connsiteX3" fmla="*/ 0 w 6378151"/>
              <a:gd name="connsiteY3" fmla="*/ 1127978 h 1127978"/>
              <a:gd name="connsiteX4" fmla="*/ 311971 w 6378151"/>
              <a:gd name="connsiteY4" fmla="*/ 103312 h 1127978"/>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3915 h 1138581"/>
              <a:gd name="connsiteX1" fmla="*/ 6001633 w 6378151"/>
              <a:gd name="connsiteY1" fmla="*/ 92399 h 1138581"/>
              <a:gd name="connsiteX2" fmla="*/ 6378151 w 6378151"/>
              <a:gd name="connsiteY2" fmla="*/ 1138581 h 1138581"/>
              <a:gd name="connsiteX3" fmla="*/ 0 w 6378151"/>
              <a:gd name="connsiteY3" fmla="*/ 1138581 h 1138581"/>
              <a:gd name="connsiteX4" fmla="*/ 311971 w 6378151"/>
              <a:gd name="connsiteY4" fmla="*/ 113915 h 1138581"/>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78151" h="1147688">
                <a:moveTo>
                  <a:pt x="311971" y="123022"/>
                </a:moveTo>
                <a:cubicBezTo>
                  <a:pt x="702453" y="8274"/>
                  <a:pt x="5352966" y="-74203"/>
                  <a:pt x="6001633" y="101506"/>
                </a:cubicBezTo>
                <a:cubicBezTo>
                  <a:pt x="6446285" y="575739"/>
                  <a:pt x="6266988" y="813304"/>
                  <a:pt x="6378151" y="1147688"/>
                </a:cubicBezTo>
                <a:lnTo>
                  <a:pt x="0" y="1147688"/>
                </a:lnTo>
                <a:cubicBezTo>
                  <a:pt x="57374" y="820476"/>
                  <a:pt x="-78891" y="439478"/>
                  <a:pt x="311971" y="123022"/>
                </a:cubicBezTo>
                <a:close/>
              </a:path>
            </a:pathLst>
          </a:custGeom>
          <a:solidFill>
            <a:srgbClr val="6FC9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grpSp>
        <p:nvGrpSpPr>
          <p:cNvPr id="4" name="Group 3"/>
          <p:cNvGrpSpPr/>
          <p:nvPr userDrawn="1"/>
        </p:nvGrpSpPr>
        <p:grpSpPr>
          <a:xfrm>
            <a:off x="375207" y="1762125"/>
            <a:ext cx="11443218" cy="4803328"/>
            <a:chOff x="220782" y="1331119"/>
            <a:chExt cx="6436810" cy="3602496"/>
          </a:xfrm>
        </p:grpSpPr>
        <p:sp>
          <p:nvSpPr>
            <p:cNvPr id="5" name="Freeform 4"/>
            <p:cNvSpPr/>
            <p:nvPr/>
          </p:nvSpPr>
          <p:spPr>
            <a:xfrm>
              <a:off x="1630680" y="1333500"/>
              <a:ext cx="4968240" cy="7620"/>
            </a:xfrm>
            <a:custGeom>
              <a:avLst/>
              <a:gdLst>
                <a:gd name="connsiteX0" fmla="*/ 0 w 4968240"/>
                <a:gd name="connsiteY0" fmla="*/ 0 h 7620"/>
                <a:gd name="connsiteX1" fmla="*/ 2781300 w 4968240"/>
                <a:gd name="connsiteY1" fmla="*/ 0 h 7620"/>
                <a:gd name="connsiteX2" fmla="*/ 4968240 w 4968240"/>
                <a:gd name="connsiteY2" fmla="*/ 7620 h 7620"/>
              </a:gdLst>
              <a:ahLst/>
              <a:cxnLst>
                <a:cxn ang="0">
                  <a:pos x="connsiteX0" y="connsiteY0"/>
                </a:cxn>
                <a:cxn ang="0">
                  <a:pos x="connsiteX1" y="connsiteY1"/>
                </a:cxn>
                <a:cxn ang="0">
                  <a:pos x="connsiteX2" y="connsiteY2"/>
                </a:cxn>
              </a:cxnLst>
              <a:rect l="l" t="t" r="r" b="b"/>
              <a:pathLst>
                <a:path w="4968240" h="7620">
                  <a:moveTo>
                    <a:pt x="0" y="0"/>
                  </a:moveTo>
                  <a:lnTo>
                    <a:pt x="2781300" y="0"/>
                  </a:lnTo>
                  <a:lnTo>
                    <a:pt x="4968240" y="7620"/>
                  </a:ln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sp>
          <p:nvSpPr>
            <p:cNvPr id="6" name="Freeform 5"/>
            <p:cNvSpPr/>
            <p:nvPr/>
          </p:nvSpPr>
          <p:spPr>
            <a:xfrm>
              <a:off x="220782" y="1333500"/>
              <a:ext cx="6436810" cy="3600115"/>
            </a:xfrm>
            <a:custGeom>
              <a:avLst/>
              <a:gdLst>
                <a:gd name="connsiteX0" fmla="*/ 6378138 w 6436810"/>
                <a:gd name="connsiteY0" fmla="*/ 0 h 3600115"/>
                <a:gd name="connsiteX1" fmla="*/ 6431478 w 6436810"/>
                <a:gd name="connsiteY1" fmla="*/ 723900 h 3600115"/>
                <a:gd name="connsiteX2" fmla="*/ 6431478 w 6436810"/>
                <a:gd name="connsiteY2" fmla="*/ 1607820 h 3600115"/>
                <a:gd name="connsiteX3" fmla="*/ 6400998 w 6436810"/>
                <a:gd name="connsiteY3" fmla="*/ 2400300 h 3600115"/>
                <a:gd name="connsiteX4" fmla="*/ 6332418 w 6436810"/>
                <a:gd name="connsiteY4" fmla="*/ 2895600 h 3600115"/>
                <a:gd name="connsiteX5" fmla="*/ 6240978 w 6436810"/>
                <a:gd name="connsiteY5" fmla="*/ 3177540 h 3600115"/>
                <a:gd name="connsiteX6" fmla="*/ 6088578 w 6436810"/>
                <a:gd name="connsiteY6" fmla="*/ 3390900 h 3600115"/>
                <a:gd name="connsiteX7" fmla="*/ 5814258 w 6436810"/>
                <a:gd name="connsiteY7" fmla="*/ 3520440 h 3600115"/>
                <a:gd name="connsiteX8" fmla="*/ 5440878 w 6436810"/>
                <a:gd name="connsiteY8" fmla="*/ 3573780 h 3600115"/>
                <a:gd name="connsiteX9" fmla="*/ 4564578 w 6436810"/>
                <a:gd name="connsiteY9" fmla="*/ 3573780 h 3600115"/>
                <a:gd name="connsiteX10" fmla="*/ 3833058 w 6436810"/>
                <a:gd name="connsiteY10" fmla="*/ 3566160 h 3600115"/>
                <a:gd name="connsiteX11" fmla="*/ 3116778 w 6436810"/>
                <a:gd name="connsiteY11" fmla="*/ 3566160 h 3600115"/>
                <a:gd name="connsiteX12" fmla="*/ 2423358 w 6436810"/>
                <a:gd name="connsiteY12" fmla="*/ 3581400 h 3600115"/>
                <a:gd name="connsiteX13" fmla="*/ 1874718 w 6436810"/>
                <a:gd name="connsiteY13" fmla="*/ 3596640 h 3600115"/>
                <a:gd name="connsiteX14" fmla="*/ 1333698 w 6436810"/>
                <a:gd name="connsiteY14" fmla="*/ 3596640 h 3600115"/>
                <a:gd name="connsiteX15" fmla="*/ 838398 w 6436810"/>
                <a:gd name="connsiteY15" fmla="*/ 3558540 h 3600115"/>
                <a:gd name="connsiteX16" fmla="*/ 579318 w 6436810"/>
                <a:gd name="connsiteY16" fmla="*/ 3497580 h 3600115"/>
                <a:gd name="connsiteX17" fmla="*/ 388818 w 6436810"/>
                <a:gd name="connsiteY17" fmla="*/ 3413760 h 3600115"/>
                <a:gd name="connsiteX18" fmla="*/ 266898 w 6436810"/>
                <a:gd name="connsiteY18" fmla="*/ 3314700 h 3600115"/>
                <a:gd name="connsiteX19" fmla="*/ 175458 w 6436810"/>
                <a:gd name="connsiteY19" fmla="*/ 3124200 h 3600115"/>
                <a:gd name="connsiteX20" fmla="*/ 114498 w 6436810"/>
                <a:gd name="connsiteY20" fmla="*/ 2910840 h 3600115"/>
                <a:gd name="connsiteX21" fmla="*/ 61158 w 6436810"/>
                <a:gd name="connsiteY21" fmla="*/ 2636520 h 3600115"/>
                <a:gd name="connsiteX22" fmla="*/ 38298 w 6436810"/>
                <a:gd name="connsiteY22" fmla="*/ 2278380 h 3600115"/>
                <a:gd name="connsiteX23" fmla="*/ 15438 w 6436810"/>
                <a:gd name="connsiteY23" fmla="*/ 1866900 h 3600115"/>
                <a:gd name="connsiteX24" fmla="*/ 15438 w 6436810"/>
                <a:gd name="connsiteY24" fmla="*/ 1455420 h 3600115"/>
                <a:gd name="connsiteX25" fmla="*/ 198 w 6436810"/>
                <a:gd name="connsiteY25" fmla="*/ 952500 h 3600115"/>
                <a:gd name="connsiteX26" fmla="*/ 7818 w 6436810"/>
                <a:gd name="connsiteY26" fmla="*/ 289560 h 3600115"/>
                <a:gd name="connsiteX27" fmla="*/ 23058 w 6436810"/>
                <a:gd name="connsiteY27" fmla="*/ 0 h 3600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436810" h="3600115">
                  <a:moveTo>
                    <a:pt x="6378138" y="0"/>
                  </a:moveTo>
                  <a:cubicBezTo>
                    <a:pt x="6400363" y="227965"/>
                    <a:pt x="6422588" y="455930"/>
                    <a:pt x="6431478" y="723900"/>
                  </a:cubicBezTo>
                  <a:cubicBezTo>
                    <a:pt x="6440368" y="991870"/>
                    <a:pt x="6436558" y="1328420"/>
                    <a:pt x="6431478" y="1607820"/>
                  </a:cubicBezTo>
                  <a:cubicBezTo>
                    <a:pt x="6426398" y="1887220"/>
                    <a:pt x="6417508" y="2185670"/>
                    <a:pt x="6400998" y="2400300"/>
                  </a:cubicBezTo>
                  <a:cubicBezTo>
                    <a:pt x="6384488" y="2614930"/>
                    <a:pt x="6359088" y="2766060"/>
                    <a:pt x="6332418" y="2895600"/>
                  </a:cubicBezTo>
                  <a:cubicBezTo>
                    <a:pt x="6305748" y="3025140"/>
                    <a:pt x="6281618" y="3094990"/>
                    <a:pt x="6240978" y="3177540"/>
                  </a:cubicBezTo>
                  <a:cubicBezTo>
                    <a:pt x="6200338" y="3260090"/>
                    <a:pt x="6159698" y="3333750"/>
                    <a:pt x="6088578" y="3390900"/>
                  </a:cubicBezTo>
                  <a:cubicBezTo>
                    <a:pt x="6017458" y="3448050"/>
                    <a:pt x="5922208" y="3489960"/>
                    <a:pt x="5814258" y="3520440"/>
                  </a:cubicBezTo>
                  <a:cubicBezTo>
                    <a:pt x="5706308" y="3550920"/>
                    <a:pt x="5649158" y="3564890"/>
                    <a:pt x="5440878" y="3573780"/>
                  </a:cubicBezTo>
                  <a:cubicBezTo>
                    <a:pt x="5232598" y="3582670"/>
                    <a:pt x="4564578" y="3573780"/>
                    <a:pt x="4564578" y="3573780"/>
                  </a:cubicBezTo>
                  <a:lnTo>
                    <a:pt x="3833058" y="3566160"/>
                  </a:lnTo>
                  <a:lnTo>
                    <a:pt x="3116778" y="3566160"/>
                  </a:lnTo>
                  <a:cubicBezTo>
                    <a:pt x="2881828" y="3568700"/>
                    <a:pt x="2423358" y="3581400"/>
                    <a:pt x="2423358" y="3581400"/>
                  </a:cubicBezTo>
                  <a:lnTo>
                    <a:pt x="1874718" y="3596640"/>
                  </a:lnTo>
                  <a:cubicBezTo>
                    <a:pt x="1693108" y="3599180"/>
                    <a:pt x="1506418" y="3602990"/>
                    <a:pt x="1333698" y="3596640"/>
                  </a:cubicBezTo>
                  <a:cubicBezTo>
                    <a:pt x="1160978" y="3590290"/>
                    <a:pt x="964128" y="3575050"/>
                    <a:pt x="838398" y="3558540"/>
                  </a:cubicBezTo>
                  <a:cubicBezTo>
                    <a:pt x="712668" y="3542030"/>
                    <a:pt x="654248" y="3521710"/>
                    <a:pt x="579318" y="3497580"/>
                  </a:cubicBezTo>
                  <a:cubicBezTo>
                    <a:pt x="504388" y="3473450"/>
                    <a:pt x="440888" y="3444240"/>
                    <a:pt x="388818" y="3413760"/>
                  </a:cubicBezTo>
                  <a:cubicBezTo>
                    <a:pt x="336748" y="3383280"/>
                    <a:pt x="302458" y="3362960"/>
                    <a:pt x="266898" y="3314700"/>
                  </a:cubicBezTo>
                  <a:cubicBezTo>
                    <a:pt x="231338" y="3266440"/>
                    <a:pt x="200858" y="3191510"/>
                    <a:pt x="175458" y="3124200"/>
                  </a:cubicBezTo>
                  <a:cubicBezTo>
                    <a:pt x="150058" y="3056890"/>
                    <a:pt x="133548" y="2992120"/>
                    <a:pt x="114498" y="2910840"/>
                  </a:cubicBezTo>
                  <a:cubicBezTo>
                    <a:pt x="95448" y="2829560"/>
                    <a:pt x="73858" y="2741930"/>
                    <a:pt x="61158" y="2636520"/>
                  </a:cubicBezTo>
                  <a:cubicBezTo>
                    <a:pt x="48458" y="2531110"/>
                    <a:pt x="45918" y="2406650"/>
                    <a:pt x="38298" y="2278380"/>
                  </a:cubicBezTo>
                  <a:cubicBezTo>
                    <a:pt x="30678" y="2150110"/>
                    <a:pt x="19248" y="2004060"/>
                    <a:pt x="15438" y="1866900"/>
                  </a:cubicBezTo>
                  <a:cubicBezTo>
                    <a:pt x="11628" y="1729740"/>
                    <a:pt x="17978" y="1607820"/>
                    <a:pt x="15438" y="1455420"/>
                  </a:cubicBezTo>
                  <a:cubicBezTo>
                    <a:pt x="12898" y="1303020"/>
                    <a:pt x="1468" y="1146810"/>
                    <a:pt x="198" y="952500"/>
                  </a:cubicBezTo>
                  <a:cubicBezTo>
                    <a:pt x="-1072" y="758190"/>
                    <a:pt x="4008" y="448310"/>
                    <a:pt x="7818" y="289560"/>
                  </a:cubicBezTo>
                  <a:cubicBezTo>
                    <a:pt x="11628" y="130810"/>
                    <a:pt x="17343" y="65405"/>
                    <a:pt x="23058" y="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sp>
          <p:nvSpPr>
            <p:cNvPr id="7" name="Freeform 6"/>
            <p:cNvSpPr/>
            <p:nvPr/>
          </p:nvSpPr>
          <p:spPr>
            <a:xfrm>
              <a:off x="228600" y="1331119"/>
              <a:ext cx="150019" cy="4762"/>
            </a:xfrm>
            <a:custGeom>
              <a:avLst/>
              <a:gdLst>
                <a:gd name="connsiteX0" fmla="*/ 0 w 150019"/>
                <a:gd name="connsiteY0" fmla="*/ 0 h 4762"/>
                <a:gd name="connsiteX1" fmla="*/ 150019 w 150019"/>
                <a:gd name="connsiteY1" fmla="*/ 4762 h 4762"/>
                <a:gd name="connsiteX2" fmla="*/ 150019 w 150019"/>
                <a:gd name="connsiteY2" fmla="*/ 4762 h 4762"/>
              </a:gdLst>
              <a:ahLst/>
              <a:cxnLst>
                <a:cxn ang="0">
                  <a:pos x="connsiteX0" y="connsiteY0"/>
                </a:cxn>
                <a:cxn ang="0">
                  <a:pos x="connsiteX1" y="connsiteY1"/>
                </a:cxn>
                <a:cxn ang="0">
                  <a:pos x="connsiteX2" y="connsiteY2"/>
                </a:cxn>
              </a:cxnLst>
              <a:rect l="l" t="t" r="r" b="b"/>
              <a:pathLst>
                <a:path w="150019" h="4762">
                  <a:moveTo>
                    <a:pt x="0" y="0"/>
                  </a:moveTo>
                  <a:lnTo>
                    <a:pt x="150019" y="4762"/>
                  </a:lnTo>
                  <a:lnTo>
                    <a:pt x="150019" y="4762"/>
                  </a:ln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grpSp>
      <p:grpSp>
        <p:nvGrpSpPr>
          <p:cNvPr id="8" name="Group 7"/>
          <p:cNvGrpSpPr/>
          <p:nvPr userDrawn="1"/>
        </p:nvGrpSpPr>
        <p:grpSpPr>
          <a:xfrm>
            <a:off x="502731" y="341095"/>
            <a:ext cx="2574745" cy="1931059"/>
            <a:chOff x="237072" y="234585"/>
            <a:chExt cx="1448294" cy="1448294"/>
          </a:xfrm>
        </p:grpSpPr>
        <p:sp>
          <p:nvSpPr>
            <p:cNvPr id="9" name="Oval 8"/>
            <p:cNvSpPr/>
            <p:nvPr/>
          </p:nvSpPr>
          <p:spPr>
            <a:xfrm>
              <a:off x="237072" y="234585"/>
              <a:ext cx="1448294" cy="144829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sp>
          <p:nvSpPr>
            <p:cNvPr id="10" name="Oval 9"/>
            <p:cNvSpPr/>
            <p:nvPr/>
          </p:nvSpPr>
          <p:spPr>
            <a:xfrm>
              <a:off x="283311" y="280824"/>
              <a:ext cx="1355815" cy="135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sp>
          <p:nvSpPr>
            <p:cNvPr id="11" name="Oval 10"/>
            <p:cNvSpPr/>
            <p:nvPr/>
          </p:nvSpPr>
          <p:spPr>
            <a:xfrm>
              <a:off x="244620" y="242518"/>
              <a:ext cx="1419087" cy="1419087"/>
            </a:xfrm>
            <a:prstGeom prst="ellipse">
              <a:avLst/>
            </a:prstGeom>
            <a:noFill/>
            <a:ln w="9525">
              <a:solidFill>
                <a:schemeClr val="bg1">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BAE5E4"/>
                </a:solidFill>
              </a:endParaRPr>
            </a:p>
          </p:txBody>
        </p:sp>
      </p:grpSp>
    </p:spTree>
    <p:extLst>
      <p:ext uri="{BB962C8B-B14F-4D97-AF65-F5344CB8AC3E}">
        <p14:creationId xmlns:p14="http://schemas.microsoft.com/office/powerpoint/2010/main" val="342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603896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 type="blank" preserve="1">
  <p:cSld name="1_Blank">
    <p:bg>
      <p:bgPr>
        <a:blipFill dpi="0" rotWithShape="1">
          <a:blip r:embed="rId2">
            <a:lum/>
          </a:blip>
          <a:srcRect/>
          <a:stretch>
            <a:fillRect/>
          </a:stretch>
        </a:blipFill>
        <a:effectLst/>
      </p:bgPr>
    </p:bg>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solidFill>
                <a:srgbClr val="213054"/>
              </a:solidFill>
            </a:endParaRPr>
          </a:p>
        </p:txBody>
      </p:sp>
    </p:spTree>
    <p:extLst>
      <p:ext uri="{BB962C8B-B14F-4D97-AF65-F5344CB8AC3E}">
        <p14:creationId xmlns:p14="http://schemas.microsoft.com/office/powerpoint/2010/main" val="28261373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1269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168902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0094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52902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279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366284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jp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jpe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5" Type="http://schemas.openxmlformats.org/officeDocument/2006/relationships/theme" Target="../theme/theme5.xml"/><Relationship Id="rId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FA68B-851B-4497-92DD-AD9676CFD6C7}" type="datetimeFigureOut">
              <a:rPr lang="zh-CN" altLang="en-US" smtClean="0"/>
              <a:t>2025/3/9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359504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文本框 1"/>
          <p:cNvSpPr txBox="1"/>
          <p:nvPr userDrawn="1"/>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grpSp>
        <p:nvGrpSpPr>
          <p:cNvPr id="3" name="组合 2">
            <a:extLst>
              <a:ext uri="{FF2B5EF4-FFF2-40B4-BE49-F238E27FC236}">
                <a16:creationId xmlns:a16="http://schemas.microsoft.com/office/drawing/2014/main" id="{5CD96D62-AE49-41B9-80E6-E1E0FD3BCC37}"/>
              </a:ext>
            </a:extLst>
          </p:cNvPr>
          <p:cNvGrpSpPr/>
          <p:nvPr userDrawn="1"/>
        </p:nvGrpSpPr>
        <p:grpSpPr>
          <a:xfrm>
            <a:off x="0" y="0"/>
            <a:ext cx="12192000" cy="6858000"/>
            <a:chOff x="0" y="0"/>
            <a:chExt cx="12192000" cy="6750674"/>
          </a:xfrm>
        </p:grpSpPr>
        <p:sp>
          <p:nvSpPr>
            <p:cNvPr id="4" name="矩形 3">
              <a:extLst>
                <a:ext uri="{FF2B5EF4-FFF2-40B4-BE49-F238E27FC236}">
                  <a16:creationId xmlns:a16="http://schemas.microsoft.com/office/drawing/2014/main" id="{EA2709D7-4076-4042-A170-5324C4069DEC}"/>
                </a:ext>
              </a:extLst>
            </p:cNvPr>
            <p:cNvSpPr/>
            <p:nvPr/>
          </p:nvSpPr>
          <p:spPr>
            <a:xfrm>
              <a:off x="0" y="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58041176-3F6C-45DD-BA61-F6AB03534BE5}"/>
                </a:ext>
              </a:extLst>
            </p:cNvPr>
            <p:cNvSpPr/>
            <p:nvPr/>
          </p:nvSpPr>
          <p:spPr>
            <a:xfrm>
              <a:off x="0" y="48219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a:extLst>
                <a:ext uri="{FF2B5EF4-FFF2-40B4-BE49-F238E27FC236}">
                  <a16:creationId xmlns:a16="http://schemas.microsoft.com/office/drawing/2014/main" id="{AA52AADE-244C-4660-94D1-FF0BECB8A5F8}"/>
                </a:ext>
              </a:extLst>
            </p:cNvPr>
            <p:cNvSpPr/>
            <p:nvPr/>
          </p:nvSpPr>
          <p:spPr>
            <a:xfrm>
              <a:off x="0" y="96438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0C8ECE69-CBF3-46E2-95D4-76CEF8951AF1}"/>
                </a:ext>
              </a:extLst>
            </p:cNvPr>
            <p:cNvSpPr/>
            <p:nvPr/>
          </p:nvSpPr>
          <p:spPr>
            <a:xfrm>
              <a:off x="0" y="144657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86FC926A-9E58-42F3-A254-901D166EE8AB}"/>
                </a:ext>
              </a:extLst>
            </p:cNvPr>
            <p:cNvSpPr/>
            <p:nvPr/>
          </p:nvSpPr>
          <p:spPr>
            <a:xfrm>
              <a:off x="0" y="1928764"/>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0082A139-47CD-4316-A50E-635DCA61B726}"/>
                </a:ext>
              </a:extLst>
            </p:cNvPr>
            <p:cNvSpPr/>
            <p:nvPr/>
          </p:nvSpPr>
          <p:spPr>
            <a:xfrm>
              <a:off x="0" y="2410955"/>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0C56966C-87CE-4C19-B415-D1A116FFD55C}"/>
                </a:ext>
              </a:extLst>
            </p:cNvPr>
            <p:cNvSpPr/>
            <p:nvPr/>
          </p:nvSpPr>
          <p:spPr>
            <a:xfrm>
              <a:off x="0" y="2893146"/>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a:extLst>
                <a:ext uri="{FF2B5EF4-FFF2-40B4-BE49-F238E27FC236}">
                  <a16:creationId xmlns:a16="http://schemas.microsoft.com/office/drawing/2014/main" id="{40DF2F10-C9D9-469E-BA5B-4361A0E04F5C}"/>
                </a:ext>
              </a:extLst>
            </p:cNvPr>
            <p:cNvSpPr/>
            <p:nvPr/>
          </p:nvSpPr>
          <p:spPr>
            <a:xfrm>
              <a:off x="0" y="3375337"/>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FA96DBA7-5DE5-42C4-B77B-9E09808F12BE}"/>
                </a:ext>
              </a:extLst>
            </p:cNvPr>
            <p:cNvSpPr/>
            <p:nvPr/>
          </p:nvSpPr>
          <p:spPr>
            <a:xfrm>
              <a:off x="0" y="3857528"/>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C58800CD-0121-49FB-AF2E-869EB0AE685C}"/>
                </a:ext>
              </a:extLst>
            </p:cNvPr>
            <p:cNvSpPr/>
            <p:nvPr/>
          </p:nvSpPr>
          <p:spPr>
            <a:xfrm>
              <a:off x="0" y="4339719"/>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a:extLst>
                <a:ext uri="{FF2B5EF4-FFF2-40B4-BE49-F238E27FC236}">
                  <a16:creationId xmlns:a16="http://schemas.microsoft.com/office/drawing/2014/main" id="{46187C43-DC9C-48EB-800E-48E616220C24}"/>
                </a:ext>
              </a:extLst>
            </p:cNvPr>
            <p:cNvSpPr/>
            <p:nvPr/>
          </p:nvSpPr>
          <p:spPr>
            <a:xfrm>
              <a:off x="0" y="4821910"/>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a:extLst>
                <a:ext uri="{FF2B5EF4-FFF2-40B4-BE49-F238E27FC236}">
                  <a16:creationId xmlns:a16="http://schemas.microsoft.com/office/drawing/2014/main" id="{922023CD-DC59-496E-812C-A35B44A072DF}"/>
                </a:ext>
              </a:extLst>
            </p:cNvPr>
            <p:cNvSpPr/>
            <p:nvPr/>
          </p:nvSpPr>
          <p:spPr>
            <a:xfrm>
              <a:off x="0" y="5304101"/>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a:extLst>
                <a:ext uri="{FF2B5EF4-FFF2-40B4-BE49-F238E27FC236}">
                  <a16:creationId xmlns:a16="http://schemas.microsoft.com/office/drawing/2014/main" id="{BF835750-1013-4D35-95B6-D7E4B0B0E2BF}"/>
                </a:ext>
              </a:extLst>
            </p:cNvPr>
            <p:cNvSpPr/>
            <p:nvPr/>
          </p:nvSpPr>
          <p:spPr>
            <a:xfrm>
              <a:off x="0" y="5786292"/>
              <a:ext cx="12192000" cy="482191"/>
            </a:xfrm>
            <a:prstGeom prst="rect">
              <a:avLst/>
            </a:prstGeom>
            <a:solidFill>
              <a:srgbClr val="DFFA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a:extLst>
                <a:ext uri="{FF2B5EF4-FFF2-40B4-BE49-F238E27FC236}">
                  <a16:creationId xmlns:a16="http://schemas.microsoft.com/office/drawing/2014/main" id="{4E7862D5-26D4-4CF0-A6A0-57B4835E763D}"/>
                </a:ext>
              </a:extLst>
            </p:cNvPr>
            <p:cNvSpPr/>
            <p:nvPr/>
          </p:nvSpPr>
          <p:spPr>
            <a:xfrm>
              <a:off x="0" y="6268483"/>
              <a:ext cx="12192000" cy="482191"/>
            </a:xfrm>
            <a:prstGeom prst="rect">
              <a:avLst/>
            </a:prstGeom>
            <a:solidFill>
              <a:srgbClr val="FAF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Group 4">
            <a:extLst>
              <a:ext uri="{FF2B5EF4-FFF2-40B4-BE49-F238E27FC236}">
                <a16:creationId xmlns:a16="http://schemas.microsoft.com/office/drawing/2014/main" id="{612EB653-DB89-4A83-BCB9-AB55D6DF6F05}"/>
              </a:ext>
            </a:extLst>
          </p:cNvPr>
          <p:cNvGrpSpPr>
            <a:grpSpLocks noChangeAspect="1"/>
          </p:cNvGrpSpPr>
          <p:nvPr userDrawn="1"/>
        </p:nvGrpSpPr>
        <p:grpSpPr bwMode="auto">
          <a:xfrm>
            <a:off x="-319548" y="5517737"/>
            <a:ext cx="12831097" cy="1340263"/>
            <a:chOff x="0" y="1761"/>
            <a:chExt cx="7678" cy="802"/>
          </a:xfrm>
        </p:grpSpPr>
        <p:grpSp>
          <p:nvGrpSpPr>
            <p:cNvPr id="19" name="Group 205">
              <a:extLst>
                <a:ext uri="{FF2B5EF4-FFF2-40B4-BE49-F238E27FC236}">
                  <a16:creationId xmlns:a16="http://schemas.microsoft.com/office/drawing/2014/main" id="{0E1575A5-C7B0-4FE8-928F-4CD3F8C9DEEB}"/>
                </a:ext>
              </a:extLst>
            </p:cNvPr>
            <p:cNvGrpSpPr>
              <a:grpSpLocks/>
            </p:cNvGrpSpPr>
            <p:nvPr/>
          </p:nvGrpSpPr>
          <p:grpSpPr bwMode="auto">
            <a:xfrm>
              <a:off x="0" y="1761"/>
              <a:ext cx="7678" cy="802"/>
              <a:chOff x="0" y="1761"/>
              <a:chExt cx="7678" cy="802"/>
            </a:xfrm>
          </p:grpSpPr>
          <p:sp>
            <p:nvSpPr>
              <p:cNvPr id="120" name="Freeform 5">
                <a:extLst>
                  <a:ext uri="{FF2B5EF4-FFF2-40B4-BE49-F238E27FC236}">
                    <a16:creationId xmlns:a16="http://schemas.microsoft.com/office/drawing/2014/main" id="{4F88AE74-2F4D-44B3-8A39-0594A073A2FD}"/>
                  </a:ext>
                </a:extLst>
              </p:cNvPr>
              <p:cNvSpPr>
                <a:spLocks/>
              </p:cNvSpPr>
              <p:nvPr/>
            </p:nvSpPr>
            <p:spPr bwMode="auto">
              <a:xfrm>
                <a:off x="710" y="2057"/>
                <a:ext cx="161" cy="144"/>
              </a:xfrm>
              <a:custGeom>
                <a:avLst/>
                <a:gdLst>
                  <a:gd name="T0" fmla="*/ 20 w 70"/>
                  <a:gd name="T1" fmla="*/ 14 h 62"/>
                  <a:gd name="T2" fmla="*/ 70 w 70"/>
                  <a:gd name="T3" fmla="*/ 2 h 62"/>
                  <a:gd name="T4" fmla="*/ 45 w 70"/>
                  <a:gd name="T5" fmla="*/ 47 h 62"/>
                  <a:gd name="T6" fmla="*/ 6 w 70"/>
                  <a:gd name="T7" fmla="*/ 50 h 62"/>
                  <a:gd name="T8" fmla="*/ 20 w 70"/>
                  <a:gd name="T9" fmla="*/ 14 h 62"/>
                </a:gdLst>
                <a:ahLst/>
                <a:cxnLst>
                  <a:cxn ang="0">
                    <a:pos x="T0" y="T1"/>
                  </a:cxn>
                  <a:cxn ang="0">
                    <a:pos x="T2" y="T3"/>
                  </a:cxn>
                  <a:cxn ang="0">
                    <a:pos x="T4" y="T5"/>
                  </a:cxn>
                  <a:cxn ang="0">
                    <a:pos x="T6" y="T7"/>
                  </a:cxn>
                  <a:cxn ang="0">
                    <a:pos x="T8" y="T9"/>
                  </a:cxn>
                </a:cxnLst>
                <a:rect l="0" t="0" r="r" b="b"/>
                <a:pathLst>
                  <a:path w="70" h="62">
                    <a:moveTo>
                      <a:pt x="20" y="14"/>
                    </a:moveTo>
                    <a:cubicBezTo>
                      <a:pt x="39" y="0"/>
                      <a:pt x="70" y="2"/>
                      <a:pt x="70" y="2"/>
                    </a:cubicBezTo>
                    <a:cubicBezTo>
                      <a:pt x="70" y="2"/>
                      <a:pt x="64" y="33"/>
                      <a:pt x="45" y="47"/>
                    </a:cubicBezTo>
                    <a:cubicBezTo>
                      <a:pt x="25" y="62"/>
                      <a:pt x="6" y="50"/>
                      <a:pt x="6" y="50"/>
                    </a:cubicBezTo>
                    <a:cubicBezTo>
                      <a:pt x="6" y="50"/>
                      <a:pt x="0" y="29"/>
                      <a:pt x="20"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1" name="Freeform 6">
                <a:extLst>
                  <a:ext uri="{FF2B5EF4-FFF2-40B4-BE49-F238E27FC236}">
                    <a16:creationId xmlns:a16="http://schemas.microsoft.com/office/drawing/2014/main" id="{3138CD61-CB5E-4B04-93E2-578C13F65D3D}"/>
                  </a:ext>
                </a:extLst>
              </p:cNvPr>
              <p:cNvSpPr>
                <a:spLocks/>
              </p:cNvSpPr>
              <p:nvPr/>
            </p:nvSpPr>
            <p:spPr bwMode="auto">
              <a:xfrm>
                <a:off x="597" y="2112"/>
                <a:ext cx="129" cy="107"/>
              </a:xfrm>
              <a:custGeom>
                <a:avLst/>
                <a:gdLst>
                  <a:gd name="T0" fmla="*/ 40 w 56"/>
                  <a:gd name="T1" fmla="*/ 9 h 46"/>
                  <a:gd name="T2" fmla="*/ 55 w 56"/>
                  <a:gd name="T3" fmla="*/ 35 h 46"/>
                  <a:gd name="T4" fmla="*/ 25 w 56"/>
                  <a:gd name="T5" fmla="*/ 37 h 46"/>
                  <a:gd name="T6" fmla="*/ 0 w 56"/>
                  <a:gd name="T7" fmla="*/ 6 h 46"/>
                  <a:gd name="T8" fmla="*/ 40 w 56"/>
                  <a:gd name="T9" fmla="*/ 9 h 46"/>
                </a:gdLst>
                <a:ahLst/>
                <a:cxnLst>
                  <a:cxn ang="0">
                    <a:pos x="T0" y="T1"/>
                  </a:cxn>
                  <a:cxn ang="0">
                    <a:pos x="T2" y="T3"/>
                  </a:cxn>
                  <a:cxn ang="0">
                    <a:pos x="T4" y="T5"/>
                  </a:cxn>
                  <a:cxn ang="0">
                    <a:pos x="T6" y="T7"/>
                  </a:cxn>
                  <a:cxn ang="0">
                    <a:pos x="T8" y="T9"/>
                  </a:cxn>
                </a:cxnLst>
                <a:rect l="0" t="0" r="r" b="b"/>
                <a:pathLst>
                  <a:path w="56" h="46">
                    <a:moveTo>
                      <a:pt x="40" y="9"/>
                    </a:moveTo>
                    <a:cubicBezTo>
                      <a:pt x="56" y="17"/>
                      <a:pt x="55" y="35"/>
                      <a:pt x="55" y="35"/>
                    </a:cubicBezTo>
                    <a:cubicBezTo>
                      <a:pt x="55" y="35"/>
                      <a:pt x="41" y="46"/>
                      <a:pt x="25" y="37"/>
                    </a:cubicBezTo>
                    <a:cubicBezTo>
                      <a:pt x="9" y="29"/>
                      <a:pt x="0" y="6"/>
                      <a:pt x="0" y="6"/>
                    </a:cubicBezTo>
                    <a:cubicBezTo>
                      <a:pt x="0" y="6"/>
                      <a:pt x="23" y="0"/>
                      <a:pt x="40"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2" name="Rectangle 7">
                <a:extLst>
                  <a:ext uri="{FF2B5EF4-FFF2-40B4-BE49-F238E27FC236}">
                    <a16:creationId xmlns:a16="http://schemas.microsoft.com/office/drawing/2014/main" id="{9DACD59F-FB7D-477A-A880-EC14DB2D2452}"/>
                  </a:ext>
                </a:extLst>
              </p:cNvPr>
              <p:cNvSpPr>
                <a:spLocks noChangeArrowheads="1"/>
              </p:cNvSpPr>
              <p:nvPr/>
            </p:nvSpPr>
            <p:spPr bwMode="auto">
              <a:xfrm>
                <a:off x="714" y="1980"/>
                <a:ext cx="12"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3" name="Freeform 8">
                <a:extLst>
                  <a:ext uri="{FF2B5EF4-FFF2-40B4-BE49-F238E27FC236}">
                    <a16:creationId xmlns:a16="http://schemas.microsoft.com/office/drawing/2014/main" id="{DE67CD92-A527-4855-9B4B-F1B3C02B0EBC}"/>
                  </a:ext>
                </a:extLst>
              </p:cNvPr>
              <p:cNvSpPr>
                <a:spLocks/>
              </p:cNvSpPr>
              <p:nvPr/>
            </p:nvSpPr>
            <p:spPr bwMode="auto">
              <a:xfrm>
                <a:off x="599"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5" y="9"/>
                      <a:pt x="37" y="13"/>
                    </a:cubicBezTo>
                    <a:cubicBezTo>
                      <a:pt x="37" y="13"/>
                      <a:pt x="24" y="4"/>
                      <a:pt x="14" y="18"/>
                    </a:cubicBezTo>
                    <a:cubicBezTo>
                      <a:pt x="0" y="39"/>
                      <a:pt x="19" y="102"/>
                      <a:pt x="53" y="102"/>
                    </a:cubicBezTo>
                    <a:cubicBezTo>
                      <a:pt x="86"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4" name="Freeform 9">
                <a:extLst>
                  <a:ext uri="{FF2B5EF4-FFF2-40B4-BE49-F238E27FC236}">
                    <a16:creationId xmlns:a16="http://schemas.microsoft.com/office/drawing/2014/main" id="{5C7113BE-9B04-4629-8925-E02ADEC0E4A8}"/>
                  </a:ext>
                </a:extLst>
              </p:cNvPr>
              <p:cNvSpPr>
                <a:spLocks/>
              </p:cNvSpPr>
              <p:nvPr/>
            </p:nvSpPr>
            <p:spPr bwMode="auto">
              <a:xfrm>
                <a:off x="4931" y="2057"/>
                <a:ext cx="159" cy="144"/>
              </a:xfrm>
              <a:custGeom>
                <a:avLst/>
                <a:gdLst>
                  <a:gd name="T0" fmla="*/ 19 w 69"/>
                  <a:gd name="T1" fmla="*/ 14 h 62"/>
                  <a:gd name="T2" fmla="*/ 69 w 69"/>
                  <a:gd name="T3" fmla="*/ 2 h 62"/>
                  <a:gd name="T4" fmla="*/ 44 w 69"/>
                  <a:gd name="T5" fmla="*/ 47 h 62"/>
                  <a:gd name="T6" fmla="*/ 5 w 69"/>
                  <a:gd name="T7" fmla="*/ 50 h 62"/>
                  <a:gd name="T8" fmla="*/ 19 w 69"/>
                  <a:gd name="T9" fmla="*/ 14 h 62"/>
                </a:gdLst>
                <a:ahLst/>
                <a:cxnLst>
                  <a:cxn ang="0">
                    <a:pos x="T0" y="T1"/>
                  </a:cxn>
                  <a:cxn ang="0">
                    <a:pos x="T2" y="T3"/>
                  </a:cxn>
                  <a:cxn ang="0">
                    <a:pos x="T4" y="T5"/>
                  </a:cxn>
                  <a:cxn ang="0">
                    <a:pos x="T6" y="T7"/>
                  </a:cxn>
                  <a:cxn ang="0">
                    <a:pos x="T8" y="T9"/>
                  </a:cxn>
                </a:cxnLst>
                <a:rect l="0" t="0" r="r" b="b"/>
                <a:pathLst>
                  <a:path w="69" h="62">
                    <a:moveTo>
                      <a:pt x="19" y="14"/>
                    </a:moveTo>
                    <a:cubicBezTo>
                      <a:pt x="38" y="0"/>
                      <a:pt x="69" y="2"/>
                      <a:pt x="69" y="2"/>
                    </a:cubicBezTo>
                    <a:cubicBezTo>
                      <a:pt x="69" y="2"/>
                      <a:pt x="63" y="33"/>
                      <a:pt x="44" y="47"/>
                    </a:cubicBezTo>
                    <a:cubicBezTo>
                      <a:pt x="25" y="62"/>
                      <a:pt x="5" y="50"/>
                      <a:pt x="5" y="50"/>
                    </a:cubicBezTo>
                    <a:cubicBezTo>
                      <a:pt x="5" y="50"/>
                      <a:pt x="0" y="29"/>
                      <a:pt x="19" y="1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5" name="Freeform 10">
                <a:extLst>
                  <a:ext uri="{FF2B5EF4-FFF2-40B4-BE49-F238E27FC236}">
                    <a16:creationId xmlns:a16="http://schemas.microsoft.com/office/drawing/2014/main" id="{3F2501DC-B482-45D6-9CEC-FD21676C0AF7}"/>
                  </a:ext>
                </a:extLst>
              </p:cNvPr>
              <p:cNvSpPr>
                <a:spLocks/>
              </p:cNvSpPr>
              <p:nvPr/>
            </p:nvSpPr>
            <p:spPr bwMode="auto">
              <a:xfrm>
                <a:off x="4818" y="2112"/>
                <a:ext cx="127" cy="107"/>
              </a:xfrm>
              <a:custGeom>
                <a:avLst/>
                <a:gdLst>
                  <a:gd name="T0" fmla="*/ 39 w 55"/>
                  <a:gd name="T1" fmla="*/ 9 h 46"/>
                  <a:gd name="T2" fmla="*/ 54 w 55"/>
                  <a:gd name="T3" fmla="*/ 35 h 46"/>
                  <a:gd name="T4" fmla="*/ 24 w 55"/>
                  <a:gd name="T5" fmla="*/ 37 h 46"/>
                  <a:gd name="T6" fmla="*/ 0 w 55"/>
                  <a:gd name="T7" fmla="*/ 6 h 46"/>
                  <a:gd name="T8" fmla="*/ 39 w 55"/>
                  <a:gd name="T9" fmla="*/ 9 h 46"/>
                </a:gdLst>
                <a:ahLst/>
                <a:cxnLst>
                  <a:cxn ang="0">
                    <a:pos x="T0" y="T1"/>
                  </a:cxn>
                  <a:cxn ang="0">
                    <a:pos x="T2" y="T3"/>
                  </a:cxn>
                  <a:cxn ang="0">
                    <a:pos x="T4" y="T5"/>
                  </a:cxn>
                  <a:cxn ang="0">
                    <a:pos x="T6" y="T7"/>
                  </a:cxn>
                  <a:cxn ang="0">
                    <a:pos x="T8" y="T9"/>
                  </a:cxn>
                </a:cxnLst>
                <a:rect l="0" t="0" r="r" b="b"/>
                <a:pathLst>
                  <a:path w="55" h="46">
                    <a:moveTo>
                      <a:pt x="39" y="9"/>
                    </a:moveTo>
                    <a:cubicBezTo>
                      <a:pt x="55" y="17"/>
                      <a:pt x="54" y="35"/>
                      <a:pt x="54" y="35"/>
                    </a:cubicBezTo>
                    <a:cubicBezTo>
                      <a:pt x="54" y="35"/>
                      <a:pt x="40" y="46"/>
                      <a:pt x="24" y="37"/>
                    </a:cubicBezTo>
                    <a:cubicBezTo>
                      <a:pt x="8" y="29"/>
                      <a:pt x="0" y="6"/>
                      <a:pt x="0" y="6"/>
                    </a:cubicBezTo>
                    <a:cubicBezTo>
                      <a:pt x="0" y="6"/>
                      <a:pt x="22"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6" name="Rectangle 11">
                <a:extLst>
                  <a:ext uri="{FF2B5EF4-FFF2-40B4-BE49-F238E27FC236}">
                    <a16:creationId xmlns:a16="http://schemas.microsoft.com/office/drawing/2014/main" id="{5265D4DF-4B27-4C82-87E1-81758A4E1F7D}"/>
                  </a:ext>
                </a:extLst>
              </p:cNvPr>
              <p:cNvSpPr>
                <a:spLocks noChangeArrowheads="1"/>
              </p:cNvSpPr>
              <p:nvPr/>
            </p:nvSpPr>
            <p:spPr bwMode="auto">
              <a:xfrm>
                <a:off x="4933" y="1980"/>
                <a:ext cx="14" cy="446"/>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7" name="Freeform 12">
                <a:extLst>
                  <a:ext uri="{FF2B5EF4-FFF2-40B4-BE49-F238E27FC236}">
                    <a16:creationId xmlns:a16="http://schemas.microsoft.com/office/drawing/2014/main" id="{84E6E25C-1B32-42D4-931A-564F3F8FC6B2}"/>
                  </a:ext>
                </a:extLst>
              </p:cNvPr>
              <p:cNvSpPr>
                <a:spLocks/>
              </p:cNvSpPr>
              <p:nvPr/>
            </p:nvSpPr>
            <p:spPr bwMode="auto">
              <a:xfrm>
                <a:off x="4818" y="1831"/>
                <a:ext cx="244" cy="237"/>
              </a:xfrm>
              <a:custGeom>
                <a:avLst/>
                <a:gdLst>
                  <a:gd name="T0" fmla="*/ 91 w 106"/>
                  <a:gd name="T1" fmla="*/ 18 h 102"/>
                  <a:gd name="T2" fmla="*/ 68 w 106"/>
                  <a:gd name="T3" fmla="*/ 13 h 102"/>
                  <a:gd name="T4" fmla="*/ 53 w 106"/>
                  <a:gd name="T5" fmla="*/ 0 h 102"/>
                  <a:gd name="T6" fmla="*/ 37 w 106"/>
                  <a:gd name="T7" fmla="*/ 13 h 102"/>
                  <a:gd name="T8" fmla="*/ 14 w 106"/>
                  <a:gd name="T9" fmla="*/ 18 h 102"/>
                  <a:gd name="T10" fmla="*/ 53 w 106"/>
                  <a:gd name="T11" fmla="*/ 102 h 102"/>
                  <a:gd name="T12" fmla="*/ 91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1" y="18"/>
                    </a:moveTo>
                    <a:cubicBezTo>
                      <a:pt x="81" y="4"/>
                      <a:pt x="68" y="13"/>
                      <a:pt x="68" y="13"/>
                    </a:cubicBezTo>
                    <a:cubicBezTo>
                      <a:pt x="70" y="9"/>
                      <a:pt x="62" y="0"/>
                      <a:pt x="53" y="0"/>
                    </a:cubicBezTo>
                    <a:cubicBezTo>
                      <a:pt x="44" y="0"/>
                      <a:pt x="36" y="9"/>
                      <a:pt x="37" y="13"/>
                    </a:cubicBezTo>
                    <a:cubicBezTo>
                      <a:pt x="37" y="13"/>
                      <a:pt x="24" y="4"/>
                      <a:pt x="14" y="18"/>
                    </a:cubicBezTo>
                    <a:cubicBezTo>
                      <a:pt x="0" y="39"/>
                      <a:pt x="19" y="102"/>
                      <a:pt x="53" y="102"/>
                    </a:cubicBezTo>
                    <a:cubicBezTo>
                      <a:pt x="87" y="102"/>
                      <a:pt x="106" y="39"/>
                      <a:pt x="91"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8" name="Freeform 13">
                <a:extLst>
                  <a:ext uri="{FF2B5EF4-FFF2-40B4-BE49-F238E27FC236}">
                    <a16:creationId xmlns:a16="http://schemas.microsoft.com/office/drawing/2014/main" id="{73410D53-110D-49B0-A0E9-B3D0C902CE40}"/>
                  </a:ext>
                </a:extLst>
              </p:cNvPr>
              <p:cNvSpPr>
                <a:spLocks/>
              </p:cNvSpPr>
              <p:nvPr/>
            </p:nvSpPr>
            <p:spPr bwMode="auto">
              <a:xfrm>
                <a:off x="2530" y="2001"/>
                <a:ext cx="159" cy="146"/>
              </a:xfrm>
              <a:custGeom>
                <a:avLst/>
                <a:gdLst>
                  <a:gd name="T0" fmla="*/ 19 w 69"/>
                  <a:gd name="T1" fmla="*/ 15 h 63"/>
                  <a:gd name="T2" fmla="*/ 69 w 69"/>
                  <a:gd name="T3" fmla="*/ 3 h 63"/>
                  <a:gd name="T4" fmla="*/ 44 w 69"/>
                  <a:gd name="T5" fmla="*/ 48 h 63"/>
                  <a:gd name="T6" fmla="*/ 5 w 69"/>
                  <a:gd name="T7" fmla="*/ 51 h 63"/>
                  <a:gd name="T8" fmla="*/ 19 w 69"/>
                  <a:gd name="T9" fmla="*/ 15 h 63"/>
                </a:gdLst>
                <a:ahLst/>
                <a:cxnLst>
                  <a:cxn ang="0">
                    <a:pos x="T0" y="T1"/>
                  </a:cxn>
                  <a:cxn ang="0">
                    <a:pos x="T2" y="T3"/>
                  </a:cxn>
                  <a:cxn ang="0">
                    <a:pos x="T4" y="T5"/>
                  </a:cxn>
                  <a:cxn ang="0">
                    <a:pos x="T6" y="T7"/>
                  </a:cxn>
                  <a:cxn ang="0">
                    <a:pos x="T8" y="T9"/>
                  </a:cxn>
                </a:cxnLst>
                <a:rect l="0" t="0" r="r" b="b"/>
                <a:pathLst>
                  <a:path w="69" h="63">
                    <a:moveTo>
                      <a:pt x="19" y="15"/>
                    </a:moveTo>
                    <a:cubicBezTo>
                      <a:pt x="38" y="0"/>
                      <a:pt x="69" y="3"/>
                      <a:pt x="69" y="3"/>
                    </a:cubicBezTo>
                    <a:cubicBezTo>
                      <a:pt x="69" y="3"/>
                      <a:pt x="63" y="34"/>
                      <a:pt x="44" y="48"/>
                    </a:cubicBezTo>
                    <a:cubicBezTo>
                      <a:pt x="25" y="63"/>
                      <a:pt x="5" y="51"/>
                      <a:pt x="5" y="51"/>
                    </a:cubicBezTo>
                    <a:cubicBezTo>
                      <a:pt x="5" y="51"/>
                      <a:pt x="0" y="29"/>
                      <a:pt x="19" y="15"/>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9" name="Freeform 14">
                <a:extLst>
                  <a:ext uri="{FF2B5EF4-FFF2-40B4-BE49-F238E27FC236}">
                    <a16:creationId xmlns:a16="http://schemas.microsoft.com/office/drawing/2014/main" id="{444154B4-A697-46ED-A340-6A7A4E9E26B6}"/>
                  </a:ext>
                </a:extLst>
              </p:cNvPr>
              <p:cNvSpPr>
                <a:spLocks/>
              </p:cNvSpPr>
              <p:nvPr/>
            </p:nvSpPr>
            <p:spPr bwMode="auto">
              <a:xfrm>
                <a:off x="2417" y="2059"/>
                <a:ext cx="127" cy="104"/>
              </a:xfrm>
              <a:custGeom>
                <a:avLst/>
                <a:gdLst>
                  <a:gd name="T0" fmla="*/ 39 w 55"/>
                  <a:gd name="T1" fmla="*/ 9 h 45"/>
                  <a:gd name="T2" fmla="*/ 54 w 55"/>
                  <a:gd name="T3" fmla="*/ 34 h 45"/>
                  <a:gd name="T4" fmla="*/ 24 w 55"/>
                  <a:gd name="T5" fmla="*/ 37 h 45"/>
                  <a:gd name="T6" fmla="*/ 0 w 55"/>
                  <a:gd name="T7" fmla="*/ 6 h 45"/>
                  <a:gd name="T8" fmla="*/ 39 w 55"/>
                  <a:gd name="T9" fmla="*/ 9 h 45"/>
                </a:gdLst>
                <a:ahLst/>
                <a:cxnLst>
                  <a:cxn ang="0">
                    <a:pos x="T0" y="T1"/>
                  </a:cxn>
                  <a:cxn ang="0">
                    <a:pos x="T2" y="T3"/>
                  </a:cxn>
                  <a:cxn ang="0">
                    <a:pos x="T4" y="T5"/>
                  </a:cxn>
                  <a:cxn ang="0">
                    <a:pos x="T6" y="T7"/>
                  </a:cxn>
                  <a:cxn ang="0">
                    <a:pos x="T8" y="T9"/>
                  </a:cxn>
                </a:cxnLst>
                <a:rect l="0" t="0" r="r" b="b"/>
                <a:pathLst>
                  <a:path w="55" h="45">
                    <a:moveTo>
                      <a:pt x="39" y="9"/>
                    </a:moveTo>
                    <a:cubicBezTo>
                      <a:pt x="55" y="17"/>
                      <a:pt x="54" y="34"/>
                      <a:pt x="54" y="34"/>
                    </a:cubicBezTo>
                    <a:cubicBezTo>
                      <a:pt x="54" y="34"/>
                      <a:pt x="41" y="45"/>
                      <a:pt x="24" y="37"/>
                    </a:cubicBezTo>
                    <a:cubicBezTo>
                      <a:pt x="8" y="28"/>
                      <a:pt x="0" y="6"/>
                      <a:pt x="0" y="6"/>
                    </a:cubicBezTo>
                    <a:cubicBezTo>
                      <a:pt x="0" y="6"/>
                      <a:pt x="23" y="0"/>
                      <a:pt x="39" y="9"/>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0" name="Rectangle 15">
                <a:extLst>
                  <a:ext uri="{FF2B5EF4-FFF2-40B4-BE49-F238E27FC236}">
                    <a16:creationId xmlns:a16="http://schemas.microsoft.com/office/drawing/2014/main" id="{199F46DF-4044-4FB8-BBC7-9B0997A70F3A}"/>
                  </a:ext>
                </a:extLst>
              </p:cNvPr>
              <p:cNvSpPr>
                <a:spLocks noChangeArrowheads="1"/>
              </p:cNvSpPr>
              <p:nvPr/>
            </p:nvSpPr>
            <p:spPr bwMode="auto">
              <a:xfrm>
                <a:off x="2532" y="1926"/>
                <a:ext cx="14" cy="44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1" name="Freeform 16">
                <a:extLst>
                  <a:ext uri="{FF2B5EF4-FFF2-40B4-BE49-F238E27FC236}">
                    <a16:creationId xmlns:a16="http://schemas.microsoft.com/office/drawing/2014/main" id="{94B6E31A-92F0-4A71-9EA1-FCF1F60B02F8}"/>
                  </a:ext>
                </a:extLst>
              </p:cNvPr>
              <p:cNvSpPr>
                <a:spLocks/>
              </p:cNvSpPr>
              <p:nvPr/>
            </p:nvSpPr>
            <p:spPr bwMode="auto">
              <a:xfrm>
                <a:off x="2417" y="1778"/>
                <a:ext cx="244" cy="237"/>
              </a:xfrm>
              <a:custGeom>
                <a:avLst/>
                <a:gdLst>
                  <a:gd name="T0" fmla="*/ 92 w 106"/>
                  <a:gd name="T1" fmla="*/ 18 h 102"/>
                  <a:gd name="T2" fmla="*/ 68 w 106"/>
                  <a:gd name="T3" fmla="*/ 12 h 102"/>
                  <a:gd name="T4" fmla="*/ 53 w 106"/>
                  <a:gd name="T5" fmla="*/ 0 h 102"/>
                  <a:gd name="T6" fmla="*/ 38 w 106"/>
                  <a:gd name="T7" fmla="*/ 12 h 102"/>
                  <a:gd name="T8" fmla="*/ 15 w 106"/>
                  <a:gd name="T9" fmla="*/ 18 h 102"/>
                  <a:gd name="T10" fmla="*/ 53 w 106"/>
                  <a:gd name="T11" fmla="*/ 102 h 102"/>
                  <a:gd name="T12" fmla="*/ 92 w 106"/>
                  <a:gd name="T13" fmla="*/ 18 h 102"/>
                </a:gdLst>
                <a:ahLst/>
                <a:cxnLst>
                  <a:cxn ang="0">
                    <a:pos x="T0" y="T1"/>
                  </a:cxn>
                  <a:cxn ang="0">
                    <a:pos x="T2" y="T3"/>
                  </a:cxn>
                  <a:cxn ang="0">
                    <a:pos x="T4" y="T5"/>
                  </a:cxn>
                  <a:cxn ang="0">
                    <a:pos x="T6" y="T7"/>
                  </a:cxn>
                  <a:cxn ang="0">
                    <a:pos x="T8" y="T9"/>
                  </a:cxn>
                  <a:cxn ang="0">
                    <a:pos x="T10" y="T11"/>
                  </a:cxn>
                  <a:cxn ang="0">
                    <a:pos x="T12" y="T13"/>
                  </a:cxn>
                </a:cxnLst>
                <a:rect l="0" t="0" r="r" b="b"/>
                <a:pathLst>
                  <a:path w="106" h="102">
                    <a:moveTo>
                      <a:pt x="92" y="18"/>
                    </a:moveTo>
                    <a:cubicBezTo>
                      <a:pt x="82" y="4"/>
                      <a:pt x="68" y="12"/>
                      <a:pt x="68" y="12"/>
                    </a:cubicBezTo>
                    <a:cubicBezTo>
                      <a:pt x="70" y="9"/>
                      <a:pt x="62" y="0"/>
                      <a:pt x="53" y="0"/>
                    </a:cubicBezTo>
                    <a:cubicBezTo>
                      <a:pt x="44" y="0"/>
                      <a:pt x="36" y="9"/>
                      <a:pt x="38" y="12"/>
                    </a:cubicBezTo>
                    <a:cubicBezTo>
                      <a:pt x="38" y="12"/>
                      <a:pt x="25" y="4"/>
                      <a:pt x="15" y="18"/>
                    </a:cubicBezTo>
                    <a:cubicBezTo>
                      <a:pt x="0" y="38"/>
                      <a:pt x="19" y="102"/>
                      <a:pt x="53" y="102"/>
                    </a:cubicBezTo>
                    <a:cubicBezTo>
                      <a:pt x="87" y="102"/>
                      <a:pt x="106" y="38"/>
                      <a:pt x="92" y="18"/>
                    </a:cubicBezTo>
                  </a:path>
                </a:pathLst>
              </a:custGeom>
              <a:solidFill>
                <a:srgbClr val="FF4D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2" name="Freeform 17">
                <a:extLst>
                  <a:ext uri="{FF2B5EF4-FFF2-40B4-BE49-F238E27FC236}">
                    <a16:creationId xmlns:a16="http://schemas.microsoft.com/office/drawing/2014/main" id="{4AC2D6EB-6CC0-4D3B-820C-D31290EA9296}"/>
                  </a:ext>
                </a:extLst>
              </p:cNvPr>
              <p:cNvSpPr>
                <a:spLocks/>
              </p:cNvSpPr>
              <p:nvPr/>
            </p:nvSpPr>
            <p:spPr bwMode="auto">
              <a:xfrm>
                <a:off x="3362" y="2087"/>
                <a:ext cx="145" cy="132"/>
              </a:xfrm>
              <a:custGeom>
                <a:avLst/>
                <a:gdLst>
                  <a:gd name="T0" fmla="*/ 45 w 63"/>
                  <a:gd name="T1" fmla="*/ 13 h 57"/>
                  <a:gd name="T2" fmla="*/ 0 w 63"/>
                  <a:gd name="T3" fmla="*/ 3 h 57"/>
                  <a:gd name="T4" fmla="*/ 23 w 63"/>
                  <a:gd name="T5" fmla="*/ 44 h 57"/>
                  <a:gd name="T6" fmla="*/ 58 w 63"/>
                  <a:gd name="T7" fmla="*/ 47 h 57"/>
                  <a:gd name="T8" fmla="*/ 45 w 63"/>
                  <a:gd name="T9" fmla="*/ 13 h 57"/>
                </a:gdLst>
                <a:ahLst/>
                <a:cxnLst>
                  <a:cxn ang="0">
                    <a:pos x="T0" y="T1"/>
                  </a:cxn>
                  <a:cxn ang="0">
                    <a:pos x="T2" y="T3"/>
                  </a:cxn>
                  <a:cxn ang="0">
                    <a:pos x="T4" y="T5"/>
                  </a:cxn>
                  <a:cxn ang="0">
                    <a:pos x="T6" y="T7"/>
                  </a:cxn>
                  <a:cxn ang="0">
                    <a:pos x="T8" y="T9"/>
                  </a:cxn>
                </a:cxnLst>
                <a:rect l="0" t="0" r="r" b="b"/>
                <a:pathLst>
                  <a:path w="63" h="57">
                    <a:moveTo>
                      <a:pt x="45" y="13"/>
                    </a:moveTo>
                    <a:cubicBezTo>
                      <a:pt x="28" y="0"/>
                      <a:pt x="0" y="3"/>
                      <a:pt x="0" y="3"/>
                    </a:cubicBezTo>
                    <a:cubicBezTo>
                      <a:pt x="0" y="3"/>
                      <a:pt x="5" y="31"/>
                      <a:pt x="23" y="44"/>
                    </a:cubicBezTo>
                    <a:cubicBezTo>
                      <a:pt x="40" y="57"/>
                      <a:pt x="58" y="47"/>
                      <a:pt x="58" y="47"/>
                    </a:cubicBezTo>
                    <a:cubicBezTo>
                      <a:pt x="58" y="47"/>
                      <a:pt x="63" y="27"/>
                      <a:pt x="45"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3" name="Freeform 18">
                <a:extLst>
                  <a:ext uri="{FF2B5EF4-FFF2-40B4-BE49-F238E27FC236}">
                    <a16:creationId xmlns:a16="http://schemas.microsoft.com/office/drawing/2014/main" id="{5FF7AB43-2ADD-48E7-9587-E20A1049F3F0}"/>
                  </a:ext>
                </a:extLst>
              </p:cNvPr>
              <p:cNvSpPr>
                <a:spLocks/>
              </p:cNvSpPr>
              <p:nvPr/>
            </p:nvSpPr>
            <p:spPr bwMode="auto">
              <a:xfrm>
                <a:off x="3493" y="2140"/>
                <a:ext cx="118" cy="96"/>
              </a:xfrm>
              <a:custGeom>
                <a:avLst/>
                <a:gdLst>
                  <a:gd name="T0" fmla="*/ 15 w 51"/>
                  <a:gd name="T1" fmla="*/ 8 h 41"/>
                  <a:gd name="T2" fmla="*/ 1 w 51"/>
                  <a:gd name="T3" fmla="*/ 31 h 41"/>
                  <a:gd name="T4" fmla="*/ 28 w 51"/>
                  <a:gd name="T5" fmla="*/ 33 h 41"/>
                  <a:gd name="T6" fmla="*/ 51 w 51"/>
                  <a:gd name="T7" fmla="*/ 5 h 41"/>
                  <a:gd name="T8" fmla="*/ 15 w 51"/>
                  <a:gd name="T9" fmla="*/ 8 h 41"/>
                </a:gdLst>
                <a:ahLst/>
                <a:cxnLst>
                  <a:cxn ang="0">
                    <a:pos x="T0" y="T1"/>
                  </a:cxn>
                  <a:cxn ang="0">
                    <a:pos x="T2" y="T3"/>
                  </a:cxn>
                  <a:cxn ang="0">
                    <a:pos x="T4" y="T5"/>
                  </a:cxn>
                  <a:cxn ang="0">
                    <a:pos x="T6" y="T7"/>
                  </a:cxn>
                  <a:cxn ang="0">
                    <a:pos x="T8" y="T9"/>
                  </a:cxn>
                </a:cxnLst>
                <a:rect l="0" t="0" r="r" b="b"/>
                <a:pathLst>
                  <a:path w="51" h="41">
                    <a:moveTo>
                      <a:pt x="15" y="8"/>
                    </a:moveTo>
                    <a:cubicBezTo>
                      <a:pt x="0" y="15"/>
                      <a:pt x="1" y="31"/>
                      <a:pt x="1" y="31"/>
                    </a:cubicBezTo>
                    <a:cubicBezTo>
                      <a:pt x="1" y="31"/>
                      <a:pt x="14" y="41"/>
                      <a:pt x="28" y="33"/>
                    </a:cubicBezTo>
                    <a:cubicBezTo>
                      <a:pt x="43" y="26"/>
                      <a:pt x="51" y="5"/>
                      <a:pt x="51" y="5"/>
                    </a:cubicBezTo>
                    <a:cubicBezTo>
                      <a:pt x="51" y="5"/>
                      <a:pt x="30" y="0"/>
                      <a:pt x="15" y="8"/>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4" name="Rectangle 19">
                <a:extLst>
                  <a:ext uri="{FF2B5EF4-FFF2-40B4-BE49-F238E27FC236}">
                    <a16:creationId xmlns:a16="http://schemas.microsoft.com/office/drawing/2014/main" id="{434F64C2-2F95-420A-BE6A-DDBB97AC376B}"/>
                  </a:ext>
                </a:extLst>
              </p:cNvPr>
              <p:cNvSpPr>
                <a:spLocks noChangeArrowheads="1"/>
              </p:cNvSpPr>
              <p:nvPr/>
            </p:nvSpPr>
            <p:spPr bwMode="auto">
              <a:xfrm>
                <a:off x="3493" y="2019"/>
                <a:ext cx="12" cy="407"/>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5" name="Freeform 20">
                <a:extLst>
                  <a:ext uri="{FF2B5EF4-FFF2-40B4-BE49-F238E27FC236}">
                    <a16:creationId xmlns:a16="http://schemas.microsoft.com/office/drawing/2014/main" id="{95BB1E19-C72A-48E5-9185-6E7B783B34E8}"/>
                  </a:ext>
                </a:extLst>
              </p:cNvPr>
              <p:cNvSpPr>
                <a:spLocks/>
              </p:cNvSpPr>
              <p:nvPr/>
            </p:nvSpPr>
            <p:spPr bwMode="auto">
              <a:xfrm>
                <a:off x="3353" y="1831"/>
                <a:ext cx="292" cy="228"/>
              </a:xfrm>
              <a:custGeom>
                <a:avLst/>
                <a:gdLst>
                  <a:gd name="T0" fmla="*/ 121 w 127"/>
                  <a:gd name="T1" fmla="*/ 27 h 98"/>
                  <a:gd name="T2" fmla="*/ 92 w 127"/>
                  <a:gd name="T3" fmla="*/ 42 h 98"/>
                  <a:gd name="T4" fmla="*/ 63 w 127"/>
                  <a:gd name="T5" fmla="*/ 0 h 98"/>
                  <a:gd name="T6" fmla="*/ 35 w 127"/>
                  <a:gd name="T7" fmla="*/ 42 h 98"/>
                  <a:gd name="T8" fmla="*/ 6 w 127"/>
                  <a:gd name="T9" fmla="*/ 27 h 98"/>
                  <a:gd name="T10" fmla="*/ 63 w 127"/>
                  <a:gd name="T11" fmla="*/ 98 h 98"/>
                  <a:gd name="T12" fmla="*/ 121 w 127"/>
                  <a:gd name="T13" fmla="*/ 27 h 98"/>
                </a:gdLst>
                <a:ahLst/>
                <a:cxnLst>
                  <a:cxn ang="0">
                    <a:pos x="T0" y="T1"/>
                  </a:cxn>
                  <a:cxn ang="0">
                    <a:pos x="T2" y="T3"/>
                  </a:cxn>
                  <a:cxn ang="0">
                    <a:pos x="T4" y="T5"/>
                  </a:cxn>
                  <a:cxn ang="0">
                    <a:pos x="T6" y="T7"/>
                  </a:cxn>
                  <a:cxn ang="0">
                    <a:pos x="T8" y="T9"/>
                  </a:cxn>
                  <a:cxn ang="0">
                    <a:pos x="T10" y="T11"/>
                  </a:cxn>
                  <a:cxn ang="0">
                    <a:pos x="T12" y="T13"/>
                  </a:cxn>
                </a:cxnLst>
                <a:rect l="0" t="0" r="r" b="b"/>
                <a:pathLst>
                  <a:path w="127" h="98">
                    <a:moveTo>
                      <a:pt x="121" y="27"/>
                    </a:moveTo>
                    <a:cubicBezTo>
                      <a:pt x="92" y="42"/>
                      <a:pt x="92" y="42"/>
                      <a:pt x="92" y="42"/>
                    </a:cubicBezTo>
                    <a:cubicBezTo>
                      <a:pt x="63" y="0"/>
                      <a:pt x="63" y="0"/>
                      <a:pt x="63" y="0"/>
                    </a:cubicBezTo>
                    <a:cubicBezTo>
                      <a:pt x="35" y="42"/>
                      <a:pt x="35" y="42"/>
                      <a:pt x="35" y="42"/>
                    </a:cubicBezTo>
                    <a:cubicBezTo>
                      <a:pt x="6" y="27"/>
                      <a:pt x="6" y="27"/>
                      <a:pt x="6" y="27"/>
                    </a:cubicBezTo>
                    <a:cubicBezTo>
                      <a:pt x="6" y="27"/>
                      <a:pt x="0" y="98"/>
                      <a:pt x="63" y="98"/>
                    </a:cubicBezTo>
                    <a:cubicBezTo>
                      <a:pt x="127" y="98"/>
                      <a:pt x="121" y="27"/>
                      <a:pt x="121" y="27"/>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6" name="Freeform 21">
                <a:extLst>
                  <a:ext uri="{FF2B5EF4-FFF2-40B4-BE49-F238E27FC236}">
                    <a16:creationId xmlns:a16="http://schemas.microsoft.com/office/drawing/2014/main" id="{DB75EEF7-6121-428E-A12B-5FB0AD0B9B2E}"/>
                  </a:ext>
                </a:extLst>
              </p:cNvPr>
              <p:cNvSpPr>
                <a:spLocks/>
              </p:cNvSpPr>
              <p:nvPr/>
            </p:nvSpPr>
            <p:spPr bwMode="auto">
              <a:xfrm>
                <a:off x="6641" y="2108"/>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7" name="Freeform 22">
                <a:extLst>
                  <a:ext uri="{FF2B5EF4-FFF2-40B4-BE49-F238E27FC236}">
                    <a16:creationId xmlns:a16="http://schemas.microsoft.com/office/drawing/2014/main" id="{EE67D84A-FB3A-4789-89D7-A8D81D1EC8C3}"/>
                  </a:ext>
                </a:extLst>
              </p:cNvPr>
              <p:cNvSpPr>
                <a:spLocks/>
              </p:cNvSpPr>
              <p:nvPr/>
            </p:nvSpPr>
            <p:spPr bwMode="auto">
              <a:xfrm>
                <a:off x="6765" y="2159"/>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8" name="Rectangle 23">
                <a:extLst>
                  <a:ext uri="{FF2B5EF4-FFF2-40B4-BE49-F238E27FC236}">
                    <a16:creationId xmlns:a16="http://schemas.microsoft.com/office/drawing/2014/main" id="{D8FBBE68-0593-4AEF-A4C8-B3441B9C9A81}"/>
                  </a:ext>
                </a:extLst>
              </p:cNvPr>
              <p:cNvSpPr>
                <a:spLocks noChangeArrowheads="1"/>
              </p:cNvSpPr>
              <p:nvPr/>
            </p:nvSpPr>
            <p:spPr bwMode="auto">
              <a:xfrm>
                <a:off x="6763"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9" name="Freeform 24">
                <a:extLst>
                  <a:ext uri="{FF2B5EF4-FFF2-40B4-BE49-F238E27FC236}">
                    <a16:creationId xmlns:a16="http://schemas.microsoft.com/office/drawing/2014/main" id="{C1CCB0E0-41AA-473F-8E42-29E183057A08}"/>
                  </a:ext>
                </a:extLst>
              </p:cNvPr>
              <p:cNvSpPr>
                <a:spLocks/>
              </p:cNvSpPr>
              <p:nvPr/>
            </p:nvSpPr>
            <p:spPr bwMode="auto">
              <a:xfrm>
                <a:off x="6631" y="1868"/>
                <a:ext cx="277" cy="212"/>
              </a:xfrm>
              <a:custGeom>
                <a:avLst/>
                <a:gdLst>
                  <a:gd name="T0" fmla="*/ 113 w 120"/>
                  <a:gd name="T1" fmla="*/ 25 h 91"/>
                  <a:gd name="T2" fmla="*/ 87 w 120"/>
                  <a:gd name="T3" fmla="*/ 39 h 91"/>
                  <a:gd name="T4" fmla="*/ 60 w 120"/>
                  <a:gd name="T5" fmla="*/ 0 h 91"/>
                  <a:gd name="T6" fmla="*/ 33 w 120"/>
                  <a:gd name="T7" fmla="*/ 39 h 91"/>
                  <a:gd name="T8" fmla="*/ 6 w 120"/>
                  <a:gd name="T9" fmla="*/ 25 h 91"/>
                  <a:gd name="T10" fmla="*/ 60 w 120"/>
                  <a:gd name="T11" fmla="*/ 91 h 91"/>
                  <a:gd name="T12" fmla="*/ 113 w 120"/>
                  <a:gd name="T13" fmla="*/ 25 h 91"/>
                </a:gdLst>
                <a:ahLst/>
                <a:cxnLst>
                  <a:cxn ang="0">
                    <a:pos x="T0" y="T1"/>
                  </a:cxn>
                  <a:cxn ang="0">
                    <a:pos x="T2" y="T3"/>
                  </a:cxn>
                  <a:cxn ang="0">
                    <a:pos x="T4" y="T5"/>
                  </a:cxn>
                  <a:cxn ang="0">
                    <a:pos x="T6" y="T7"/>
                  </a:cxn>
                  <a:cxn ang="0">
                    <a:pos x="T8" y="T9"/>
                  </a:cxn>
                  <a:cxn ang="0">
                    <a:pos x="T10" y="T11"/>
                  </a:cxn>
                  <a:cxn ang="0">
                    <a:pos x="T12" y="T13"/>
                  </a:cxn>
                </a:cxnLst>
                <a:rect l="0" t="0" r="r" b="b"/>
                <a:pathLst>
                  <a:path w="120" h="91">
                    <a:moveTo>
                      <a:pt x="113" y="25"/>
                    </a:moveTo>
                    <a:cubicBezTo>
                      <a:pt x="87" y="39"/>
                      <a:pt x="87" y="39"/>
                      <a:pt x="87" y="39"/>
                    </a:cubicBezTo>
                    <a:cubicBezTo>
                      <a:pt x="60" y="0"/>
                      <a:pt x="60" y="0"/>
                      <a:pt x="60" y="0"/>
                    </a:cubicBezTo>
                    <a:cubicBezTo>
                      <a:pt x="33" y="39"/>
                      <a:pt x="33" y="39"/>
                      <a:pt x="33" y="39"/>
                    </a:cubicBezTo>
                    <a:cubicBezTo>
                      <a:pt x="6" y="25"/>
                      <a:pt x="6" y="25"/>
                      <a:pt x="6" y="25"/>
                    </a:cubicBezTo>
                    <a:cubicBezTo>
                      <a:pt x="6" y="25"/>
                      <a:pt x="0" y="91"/>
                      <a:pt x="60" y="91"/>
                    </a:cubicBezTo>
                    <a:cubicBezTo>
                      <a:pt x="120" y="91"/>
                      <a:pt x="113" y="25"/>
                      <a:pt x="113" y="25"/>
                    </a:cubicBezTo>
                  </a:path>
                </a:pathLst>
              </a:custGeom>
              <a:solidFill>
                <a:srgbClr val="FF70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0" name="Rectangle 25">
                <a:extLst>
                  <a:ext uri="{FF2B5EF4-FFF2-40B4-BE49-F238E27FC236}">
                    <a16:creationId xmlns:a16="http://schemas.microsoft.com/office/drawing/2014/main" id="{9597F86F-6C8A-49C5-853D-9E0443AEE1F2}"/>
                  </a:ext>
                </a:extLst>
              </p:cNvPr>
              <p:cNvSpPr>
                <a:spLocks noChangeArrowheads="1"/>
              </p:cNvSpPr>
              <p:nvPr/>
            </p:nvSpPr>
            <p:spPr bwMode="auto">
              <a:xfrm>
                <a:off x="2984" y="2154"/>
                <a:ext cx="14" cy="298"/>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1" name="Oval 26">
                <a:extLst>
                  <a:ext uri="{FF2B5EF4-FFF2-40B4-BE49-F238E27FC236}">
                    <a16:creationId xmlns:a16="http://schemas.microsoft.com/office/drawing/2014/main" id="{919387DB-C63E-4E97-B40F-E53905D16308}"/>
                  </a:ext>
                </a:extLst>
              </p:cNvPr>
              <p:cNvSpPr>
                <a:spLocks noChangeArrowheads="1"/>
              </p:cNvSpPr>
              <p:nvPr/>
            </p:nvSpPr>
            <p:spPr bwMode="auto">
              <a:xfrm>
                <a:off x="2942" y="1964"/>
                <a:ext cx="97" cy="190"/>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2" name="Freeform 27">
                <a:extLst>
                  <a:ext uri="{FF2B5EF4-FFF2-40B4-BE49-F238E27FC236}">
                    <a16:creationId xmlns:a16="http://schemas.microsoft.com/office/drawing/2014/main" id="{E01FEB3F-77A1-4EEA-8B99-DB381D53BBA7}"/>
                  </a:ext>
                </a:extLst>
              </p:cNvPr>
              <p:cNvSpPr>
                <a:spLocks/>
              </p:cNvSpPr>
              <p:nvPr/>
            </p:nvSpPr>
            <p:spPr bwMode="auto">
              <a:xfrm>
                <a:off x="2839" y="2061"/>
                <a:ext cx="163" cy="149"/>
              </a:xfrm>
              <a:custGeom>
                <a:avLst/>
                <a:gdLst>
                  <a:gd name="T0" fmla="*/ 0 w 71"/>
                  <a:gd name="T1" fmla="*/ 3 h 64"/>
                  <a:gd name="T2" fmla="*/ 25 w 71"/>
                  <a:gd name="T3" fmla="*/ 49 h 64"/>
                  <a:gd name="T4" fmla="*/ 65 w 71"/>
                  <a:gd name="T5" fmla="*/ 52 h 64"/>
                  <a:gd name="T6" fmla="*/ 51 w 71"/>
                  <a:gd name="T7" fmla="*/ 15 h 64"/>
                  <a:gd name="T8" fmla="*/ 0 w 71"/>
                  <a:gd name="T9" fmla="*/ 3 h 64"/>
                </a:gdLst>
                <a:ahLst/>
                <a:cxnLst>
                  <a:cxn ang="0">
                    <a:pos x="T0" y="T1"/>
                  </a:cxn>
                  <a:cxn ang="0">
                    <a:pos x="T2" y="T3"/>
                  </a:cxn>
                  <a:cxn ang="0">
                    <a:pos x="T4" y="T5"/>
                  </a:cxn>
                  <a:cxn ang="0">
                    <a:pos x="T6" y="T7"/>
                  </a:cxn>
                  <a:cxn ang="0">
                    <a:pos x="T8" y="T9"/>
                  </a:cxn>
                </a:cxnLst>
                <a:rect l="0" t="0" r="r" b="b"/>
                <a:pathLst>
                  <a:path w="71" h="64">
                    <a:moveTo>
                      <a:pt x="0" y="3"/>
                    </a:moveTo>
                    <a:cubicBezTo>
                      <a:pt x="0" y="3"/>
                      <a:pt x="6" y="34"/>
                      <a:pt x="25" y="49"/>
                    </a:cubicBezTo>
                    <a:cubicBezTo>
                      <a:pt x="45" y="64"/>
                      <a:pt x="65" y="52"/>
                      <a:pt x="65" y="52"/>
                    </a:cubicBezTo>
                    <a:cubicBezTo>
                      <a:pt x="65" y="52"/>
                      <a:pt x="71" y="30"/>
                      <a:pt x="51" y="15"/>
                    </a:cubicBezTo>
                    <a:cubicBezTo>
                      <a:pt x="31"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3" name="Freeform 28">
                <a:extLst>
                  <a:ext uri="{FF2B5EF4-FFF2-40B4-BE49-F238E27FC236}">
                    <a16:creationId xmlns:a16="http://schemas.microsoft.com/office/drawing/2014/main" id="{04CAFA91-AC7F-40BA-9DE3-9B4094355546}"/>
                  </a:ext>
                </a:extLst>
              </p:cNvPr>
              <p:cNvSpPr>
                <a:spLocks/>
              </p:cNvSpPr>
              <p:nvPr/>
            </p:nvSpPr>
            <p:spPr bwMode="auto">
              <a:xfrm>
                <a:off x="2979" y="2061"/>
                <a:ext cx="164" cy="149"/>
              </a:xfrm>
              <a:custGeom>
                <a:avLst/>
                <a:gdLst>
                  <a:gd name="T0" fmla="*/ 71 w 71"/>
                  <a:gd name="T1" fmla="*/ 3 h 64"/>
                  <a:gd name="T2" fmla="*/ 46 w 71"/>
                  <a:gd name="T3" fmla="*/ 49 h 64"/>
                  <a:gd name="T4" fmla="*/ 6 w 71"/>
                  <a:gd name="T5" fmla="*/ 52 h 64"/>
                  <a:gd name="T6" fmla="*/ 20 w 71"/>
                  <a:gd name="T7" fmla="*/ 15 h 64"/>
                  <a:gd name="T8" fmla="*/ 71 w 71"/>
                  <a:gd name="T9" fmla="*/ 3 h 64"/>
                </a:gdLst>
                <a:ahLst/>
                <a:cxnLst>
                  <a:cxn ang="0">
                    <a:pos x="T0" y="T1"/>
                  </a:cxn>
                  <a:cxn ang="0">
                    <a:pos x="T2" y="T3"/>
                  </a:cxn>
                  <a:cxn ang="0">
                    <a:pos x="T4" y="T5"/>
                  </a:cxn>
                  <a:cxn ang="0">
                    <a:pos x="T6" y="T7"/>
                  </a:cxn>
                  <a:cxn ang="0">
                    <a:pos x="T8" y="T9"/>
                  </a:cxn>
                </a:cxnLst>
                <a:rect l="0" t="0" r="r" b="b"/>
                <a:pathLst>
                  <a:path w="71" h="64">
                    <a:moveTo>
                      <a:pt x="71" y="3"/>
                    </a:moveTo>
                    <a:cubicBezTo>
                      <a:pt x="71" y="3"/>
                      <a:pt x="65" y="34"/>
                      <a:pt x="46" y="49"/>
                    </a:cubicBezTo>
                    <a:cubicBezTo>
                      <a:pt x="26" y="64"/>
                      <a:pt x="6" y="52"/>
                      <a:pt x="6" y="52"/>
                    </a:cubicBezTo>
                    <a:cubicBezTo>
                      <a:pt x="6" y="52"/>
                      <a:pt x="0" y="30"/>
                      <a:pt x="20" y="15"/>
                    </a:cubicBezTo>
                    <a:cubicBezTo>
                      <a:pt x="40" y="0"/>
                      <a:pt x="71" y="3"/>
                      <a:pt x="71"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4" name="Rectangle 29">
                <a:extLst>
                  <a:ext uri="{FF2B5EF4-FFF2-40B4-BE49-F238E27FC236}">
                    <a16:creationId xmlns:a16="http://schemas.microsoft.com/office/drawing/2014/main" id="{EDEA2000-858D-4BB7-A888-89E149B4F63D}"/>
                  </a:ext>
                </a:extLst>
              </p:cNvPr>
              <p:cNvSpPr>
                <a:spLocks noChangeArrowheads="1"/>
              </p:cNvSpPr>
              <p:nvPr/>
            </p:nvSpPr>
            <p:spPr bwMode="auto">
              <a:xfrm>
                <a:off x="6348" y="2110"/>
                <a:ext cx="12" cy="31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5" name="Oval 30">
                <a:extLst>
                  <a:ext uri="{FF2B5EF4-FFF2-40B4-BE49-F238E27FC236}">
                    <a16:creationId xmlns:a16="http://schemas.microsoft.com/office/drawing/2014/main" id="{C4557293-0509-42FF-8224-BD1CEF8E7F27}"/>
                  </a:ext>
                </a:extLst>
              </p:cNvPr>
              <p:cNvSpPr>
                <a:spLocks noChangeArrowheads="1"/>
              </p:cNvSpPr>
              <p:nvPr/>
            </p:nvSpPr>
            <p:spPr bwMode="auto">
              <a:xfrm>
                <a:off x="6302" y="1908"/>
                <a:ext cx="104"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6" name="Freeform 31">
                <a:extLst>
                  <a:ext uri="{FF2B5EF4-FFF2-40B4-BE49-F238E27FC236}">
                    <a16:creationId xmlns:a16="http://schemas.microsoft.com/office/drawing/2014/main" id="{99E107C1-B3D8-403F-A9E1-1E09FA13ED59}"/>
                  </a:ext>
                </a:extLst>
              </p:cNvPr>
              <p:cNvSpPr>
                <a:spLocks/>
              </p:cNvSpPr>
              <p:nvPr/>
            </p:nvSpPr>
            <p:spPr bwMode="auto">
              <a:xfrm>
                <a:off x="6191" y="2012"/>
                <a:ext cx="173" cy="156"/>
              </a:xfrm>
              <a:custGeom>
                <a:avLst/>
                <a:gdLst>
                  <a:gd name="T0" fmla="*/ 0 w 75"/>
                  <a:gd name="T1" fmla="*/ 3 h 67"/>
                  <a:gd name="T2" fmla="*/ 28 w 75"/>
                  <a:gd name="T3" fmla="*/ 51 h 67"/>
                  <a:gd name="T4" fmla="*/ 70 w 75"/>
                  <a:gd name="T5" fmla="*/ 55 h 67"/>
                  <a:gd name="T6" fmla="*/ 55 w 75"/>
                  <a:gd name="T7" fmla="*/ 15 h 67"/>
                  <a:gd name="T8" fmla="*/ 0 w 75"/>
                  <a:gd name="T9" fmla="*/ 3 h 67"/>
                </a:gdLst>
                <a:ahLst/>
                <a:cxnLst>
                  <a:cxn ang="0">
                    <a:pos x="T0" y="T1"/>
                  </a:cxn>
                  <a:cxn ang="0">
                    <a:pos x="T2" y="T3"/>
                  </a:cxn>
                  <a:cxn ang="0">
                    <a:pos x="T4" y="T5"/>
                  </a:cxn>
                  <a:cxn ang="0">
                    <a:pos x="T6" y="T7"/>
                  </a:cxn>
                  <a:cxn ang="0">
                    <a:pos x="T8" y="T9"/>
                  </a:cxn>
                </a:cxnLst>
                <a:rect l="0" t="0" r="r" b="b"/>
                <a:pathLst>
                  <a:path w="75" h="67">
                    <a:moveTo>
                      <a:pt x="0" y="3"/>
                    </a:moveTo>
                    <a:cubicBezTo>
                      <a:pt x="0" y="3"/>
                      <a:pt x="7" y="36"/>
                      <a:pt x="28" y="51"/>
                    </a:cubicBezTo>
                    <a:cubicBezTo>
                      <a:pt x="48" y="67"/>
                      <a:pt x="70" y="55"/>
                      <a:pt x="70" y="55"/>
                    </a:cubicBezTo>
                    <a:cubicBezTo>
                      <a:pt x="70" y="55"/>
                      <a:pt x="75" y="31"/>
                      <a:pt x="55" y="15"/>
                    </a:cubicBezTo>
                    <a:cubicBezTo>
                      <a:pt x="34" y="0"/>
                      <a:pt x="0" y="3"/>
                      <a:pt x="0"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7" name="Freeform 32">
                <a:extLst>
                  <a:ext uri="{FF2B5EF4-FFF2-40B4-BE49-F238E27FC236}">
                    <a16:creationId xmlns:a16="http://schemas.microsoft.com/office/drawing/2014/main" id="{919BD4C7-AAF6-43F5-B93C-5C96D9457746}"/>
                  </a:ext>
                </a:extLst>
              </p:cNvPr>
              <p:cNvSpPr>
                <a:spLocks/>
              </p:cNvSpPr>
              <p:nvPr/>
            </p:nvSpPr>
            <p:spPr bwMode="auto">
              <a:xfrm>
                <a:off x="6341" y="2012"/>
                <a:ext cx="175" cy="156"/>
              </a:xfrm>
              <a:custGeom>
                <a:avLst/>
                <a:gdLst>
                  <a:gd name="T0" fmla="*/ 76 w 76"/>
                  <a:gd name="T1" fmla="*/ 3 h 67"/>
                  <a:gd name="T2" fmla="*/ 48 w 76"/>
                  <a:gd name="T3" fmla="*/ 51 h 67"/>
                  <a:gd name="T4" fmla="*/ 6 w 76"/>
                  <a:gd name="T5" fmla="*/ 55 h 67"/>
                  <a:gd name="T6" fmla="*/ 21 w 76"/>
                  <a:gd name="T7" fmla="*/ 15 h 67"/>
                  <a:gd name="T8" fmla="*/ 76 w 76"/>
                  <a:gd name="T9" fmla="*/ 3 h 67"/>
                </a:gdLst>
                <a:ahLst/>
                <a:cxnLst>
                  <a:cxn ang="0">
                    <a:pos x="T0" y="T1"/>
                  </a:cxn>
                  <a:cxn ang="0">
                    <a:pos x="T2" y="T3"/>
                  </a:cxn>
                  <a:cxn ang="0">
                    <a:pos x="T4" y="T5"/>
                  </a:cxn>
                  <a:cxn ang="0">
                    <a:pos x="T6" y="T7"/>
                  </a:cxn>
                  <a:cxn ang="0">
                    <a:pos x="T8" y="T9"/>
                  </a:cxn>
                </a:cxnLst>
                <a:rect l="0" t="0" r="r" b="b"/>
                <a:pathLst>
                  <a:path w="76" h="67">
                    <a:moveTo>
                      <a:pt x="76" y="3"/>
                    </a:moveTo>
                    <a:cubicBezTo>
                      <a:pt x="76" y="3"/>
                      <a:pt x="69" y="36"/>
                      <a:pt x="48" y="51"/>
                    </a:cubicBezTo>
                    <a:cubicBezTo>
                      <a:pt x="27" y="67"/>
                      <a:pt x="6" y="55"/>
                      <a:pt x="6" y="55"/>
                    </a:cubicBezTo>
                    <a:cubicBezTo>
                      <a:pt x="6" y="55"/>
                      <a:pt x="0" y="31"/>
                      <a:pt x="21" y="15"/>
                    </a:cubicBezTo>
                    <a:cubicBezTo>
                      <a:pt x="42" y="0"/>
                      <a:pt x="76" y="3"/>
                      <a:pt x="76" y="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8" name="Rectangle 33">
                <a:extLst>
                  <a:ext uri="{FF2B5EF4-FFF2-40B4-BE49-F238E27FC236}">
                    <a16:creationId xmlns:a16="http://schemas.microsoft.com/office/drawing/2014/main" id="{BB5494A3-5DE2-4640-BED4-3F2EA5553CB4}"/>
                  </a:ext>
                </a:extLst>
              </p:cNvPr>
              <p:cNvSpPr>
                <a:spLocks noChangeArrowheads="1"/>
              </p:cNvSpPr>
              <p:nvPr/>
            </p:nvSpPr>
            <p:spPr bwMode="auto">
              <a:xfrm>
                <a:off x="7106" y="2154"/>
                <a:ext cx="16" cy="365"/>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9" name="Oval 34">
                <a:extLst>
                  <a:ext uri="{FF2B5EF4-FFF2-40B4-BE49-F238E27FC236}">
                    <a16:creationId xmlns:a16="http://schemas.microsoft.com/office/drawing/2014/main" id="{C743AAC9-D2AC-4F6A-A30F-3888FDE06766}"/>
                  </a:ext>
                </a:extLst>
              </p:cNvPr>
              <p:cNvSpPr>
                <a:spLocks noChangeArrowheads="1"/>
              </p:cNvSpPr>
              <p:nvPr/>
            </p:nvSpPr>
            <p:spPr bwMode="auto">
              <a:xfrm>
                <a:off x="7053" y="1922"/>
                <a:ext cx="120" cy="23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0" name="Freeform 35">
                <a:extLst>
                  <a:ext uri="{FF2B5EF4-FFF2-40B4-BE49-F238E27FC236}">
                    <a16:creationId xmlns:a16="http://schemas.microsoft.com/office/drawing/2014/main" id="{4FA02400-9DA7-4EDE-A701-5F3716611712}"/>
                  </a:ext>
                </a:extLst>
              </p:cNvPr>
              <p:cNvSpPr>
                <a:spLocks/>
              </p:cNvSpPr>
              <p:nvPr/>
            </p:nvSpPr>
            <p:spPr bwMode="auto">
              <a:xfrm>
                <a:off x="6926" y="2040"/>
                <a:ext cx="201" cy="182"/>
              </a:xfrm>
              <a:custGeom>
                <a:avLst/>
                <a:gdLst>
                  <a:gd name="T0" fmla="*/ 0 w 87"/>
                  <a:gd name="T1" fmla="*/ 4 h 78"/>
                  <a:gd name="T2" fmla="*/ 32 w 87"/>
                  <a:gd name="T3" fmla="*/ 60 h 78"/>
                  <a:gd name="T4" fmla="*/ 80 w 87"/>
                  <a:gd name="T5" fmla="*/ 64 h 78"/>
                  <a:gd name="T6" fmla="*/ 63 w 87"/>
                  <a:gd name="T7" fmla="*/ 18 h 78"/>
                  <a:gd name="T8" fmla="*/ 0 w 87"/>
                  <a:gd name="T9" fmla="*/ 4 h 78"/>
                </a:gdLst>
                <a:ahLst/>
                <a:cxnLst>
                  <a:cxn ang="0">
                    <a:pos x="T0" y="T1"/>
                  </a:cxn>
                  <a:cxn ang="0">
                    <a:pos x="T2" y="T3"/>
                  </a:cxn>
                  <a:cxn ang="0">
                    <a:pos x="T4" y="T5"/>
                  </a:cxn>
                  <a:cxn ang="0">
                    <a:pos x="T6" y="T7"/>
                  </a:cxn>
                  <a:cxn ang="0">
                    <a:pos x="T8" y="T9"/>
                  </a:cxn>
                </a:cxnLst>
                <a:rect l="0" t="0" r="r" b="b"/>
                <a:pathLst>
                  <a:path w="87" h="78">
                    <a:moveTo>
                      <a:pt x="0" y="4"/>
                    </a:moveTo>
                    <a:cubicBezTo>
                      <a:pt x="0" y="4"/>
                      <a:pt x="7" y="42"/>
                      <a:pt x="32" y="60"/>
                    </a:cubicBezTo>
                    <a:cubicBezTo>
                      <a:pt x="56" y="78"/>
                      <a:pt x="80" y="64"/>
                      <a:pt x="80" y="64"/>
                    </a:cubicBezTo>
                    <a:cubicBezTo>
                      <a:pt x="80" y="64"/>
                      <a:pt x="87" y="37"/>
                      <a:pt x="63" y="18"/>
                    </a:cubicBezTo>
                    <a:cubicBezTo>
                      <a:pt x="39" y="0"/>
                      <a:pt x="0" y="4"/>
                      <a:pt x="0"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1" name="Freeform 36">
                <a:extLst>
                  <a:ext uri="{FF2B5EF4-FFF2-40B4-BE49-F238E27FC236}">
                    <a16:creationId xmlns:a16="http://schemas.microsoft.com/office/drawing/2014/main" id="{066531B8-9B65-4F79-9157-1F9FE4063FA2}"/>
                  </a:ext>
                </a:extLst>
              </p:cNvPr>
              <p:cNvSpPr>
                <a:spLocks/>
              </p:cNvSpPr>
              <p:nvPr/>
            </p:nvSpPr>
            <p:spPr bwMode="auto">
              <a:xfrm>
                <a:off x="7099" y="2040"/>
                <a:ext cx="201" cy="182"/>
              </a:xfrm>
              <a:custGeom>
                <a:avLst/>
                <a:gdLst>
                  <a:gd name="T0" fmla="*/ 87 w 87"/>
                  <a:gd name="T1" fmla="*/ 4 h 78"/>
                  <a:gd name="T2" fmla="*/ 56 w 87"/>
                  <a:gd name="T3" fmla="*/ 60 h 78"/>
                  <a:gd name="T4" fmla="*/ 7 w 87"/>
                  <a:gd name="T5" fmla="*/ 64 h 78"/>
                  <a:gd name="T6" fmla="*/ 25 w 87"/>
                  <a:gd name="T7" fmla="*/ 18 h 78"/>
                  <a:gd name="T8" fmla="*/ 87 w 87"/>
                  <a:gd name="T9" fmla="*/ 4 h 78"/>
                </a:gdLst>
                <a:ahLst/>
                <a:cxnLst>
                  <a:cxn ang="0">
                    <a:pos x="T0" y="T1"/>
                  </a:cxn>
                  <a:cxn ang="0">
                    <a:pos x="T2" y="T3"/>
                  </a:cxn>
                  <a:cxn ang="0">
                    <a:pos x="T4" y="T5"/>
                  </a:cxn>
                  <a:cxn ang="0">
                    <a:pos x="T6" y="T7"/>
                  </a:cxn>
                  <a:cxn ang="0">
                    <a:pos x="T8" y="T9"/>
                  </a:cxn>
                </a:cxnLst>
                <a:rect l="0" t="0" r="r" b="b"/>
                <a:pathLst>
                  <a:path w="87" h="78">
                    <a:moveTo>
                      <a:pt x="87" y="4"/>
                    </a:moveTo>
                    <a:cubicBezTo>
                      <a:pt x="87" y="4"/>
                      <a:pt x="80" y="42"/>
                      <a:pt x="56" y="60"/>
                    </a:cubicBezTo>
                    <a:cubicBezTo>
                      <a:pt x="32" y="78"/>
                      <a:pt x="7" y="64"/>
                      <a:pt x="7" y="64"/>
                    </a:cubicBezTo>
                    <a:cubicBezTo>
                      <a:pt x="7" y="64"/>
                      <a:pt x="0" y="37"/>
                      <a:pt x="25" y="18"/>
                    </a:cubicBezTo>
                    <a:cubicBezTo>
                      <a:pt x="49" y="0"/>
                      <a:pt x="87" y="4"/>
                      <a:pt x="87" y="4"/>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2" name="Rectangle 37">
                <a:extLst>
                  <a:ext uri="{FF2B5EF4-FFF2-40B4-BE49-F238E27FC236}">
                    <a16:creationId xmlns:a16="http://schemas.microsoft.com/office/drawing/2014/main" id="{8EEB8646-3AB2-42DD-B626-3E0DD2B38AD4}"/>
                  </a:ext>
                </a:extLst>
              </p:cNvPr>
              <p:cNvSpPr>
                <a:spLocks noChangeArrowheads="1"/>
              </p:cNvSpPr>
              <p:nvPr/>
            </p:nvSpPr>
            <p:spPr bwMode="auto">
              <a:xfrm>
                <a:off x="1468" y="1971"/>
                <a:ext cx="14"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3" name="Oval 38">
                <a:extLst>
                  <a:ext uri="{FF2B5EF4-FFF2-40B4-BE49-F238E27FC236}">
                    <a16:creationId xmlns:a16="http://schemas.microsoft.com/office/drawing/2014/main" id="{CA495488-654C-417C-9F39-613BA7C5B467}"/>
                  </a:ext>
                </a:extLst>
              </p:cNvPr>
              <p:cNvSpPr>
                <a:spLocks noChangeArrowheads="1"/>
              </p:cNvSpPr>
              <p:nvPr/>
            </p:nvSpPr>
            <p:spPr bwMode="auto">
              <a:xfrm>
                <a:off x="1387" y="1817"/>
                <a:ext cx="177"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4" name="Freeform 39">
                <a:extLst>
                  <a:ext uri="{FF2B5EF4-FFF2-40B4-BE49-F238E27FC236}">
                    <a16:creationId xmlns:a16="http://schemas.microsoft.com/office/drawing/2014/main" id="{A7A9C771-85C0-42E0-A148-9E1A1891BF3C}"/>
                  </a:ext>
                </a:extLst>
              </p:cNvPr>
              <p:cNvSpPr>
                <a:spLocks/>
              </p:cNvSpPr>
              <p:nvPr/>
            </p:nvSpPr>
            <p:spPr bwMode="auto">
              <a:xfrm>
                <a:off x="1389" y="2043"/>
                <a:ext cx="90" cy="76"/>
              </a:xfrm>
              <a:custGeom>
                <a:avLst/>
                <a:gdLst>
                  <a:gd name="T0" fmla="*/ 90 w 90"/>
                  <a:gd name="T1" fmla="*/ 69 h 76"/>
                  <a:gd name="T2" fmla="*/ 83 w 90"/>
                  <a:gd name="T3" fmla="*/ 76 h 76"/>
                  <a:gd name="T4" fmla="*/ 0 w 90"/>
                  <a:gd name="T5" fmla="*/ 7 h 76"/>
                  <a:gd name="T6" fmla="*/ 7 w 90"/>
                  <a:gd name="T7" fmla="*/ 0 h 76"/>
                  <a:gd name="T8" fmla="*/ 90 w 90"/>
                  <a:gd name="T9" fmla="*/ 69 h 76"/>
                </a:gdLst>
                <a:ahLst/>
                <a:cxnLst>
                  <a:cxn ang="0">
                    <a:pos x="T0" y="T1"/>
                  </a:cxn>
                  <a:cxn ang="0">
                    <a:pos x="T2" y="T3"/>
                  </a:cxn>
                  <a:cxn ang="0">
                    <a:pos x="T4" y="T5"/>
                  </a:cxn>
                  <a:cxn ang="0">
                    <a:pos x="T6" y="T7"/>
                  </a:cxn>
                  <a:cxn ang="0">
                    <a:pos x="T8" y="T9"/>
                  </a:cxn>
                </a:cxnLst>
                <a:rect l="0" t="0" r="r" b="b"/>
                <a:pathLst>
                  <a:path w="90" h="76">
                    <a:moveTo>
                      <a:pt x="90" y="69"/>
                    </a:moveTo>
                    <a:lnTo>
                      <a:pt x="83" y="76"/>
                    </a:lnTo>
                    <a:lnTo>
                      <a:pt x="0" y="7"/>
                    </a:lnTo>
                    <a:lnTo>
                      <a:pt x="7" y="0"/>
                    </a:lnTo>
                    <a:lnTo>
                      <a:pt x="9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5" name="Freeform 40">
                <a:extLst>
                  <a:ext uri="{FF2B5EF4-FFF2-40B4-BE49-F238E27FC236}">
                    <a16:creationId xmlns:a16="http://schemas.microsoft.com/office/drawing/2014/main" id="{58EC5587-79AE-493A-93AD-34B34B6CEAFE}"/>
                  </a:ext>
                </a:extLst>
              </p:cNvPr>
              <p:cNvSpPr>
                <a:spLocks/>
              </p:cNvSpPr>
              <p:nvPr/>
            </p:nvSpPr>
            <p:spPr bwMode="auto">
              <a:xfrm>
                <a:off x="1327" y="1982"/>
                <a:ext cx="111" cy="114"/>
              </a:xfrm>
              <a:custGeom>
                <a:avLst/>
                <a:gdLst>
                  <a:gd name="T0" fmla="*/ 2 w 48"/>
                  <a:gd name="T1" fmla="*/ 6 h 49"/>
                  <a:gd name="T2" fmla="*/ 12 w 48"/>
                  <a:gd name="T3" fmla="*/ 39 h 49"/>
                  <a:gd name="T4" fmla="*/ 39 w 48"/>
                  <a:gd name="T5" fmla="*/ 37 h 49"/>
                  <a:gd name="T6" fmla="*/ 36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39" y="37"/>
                      <a:pt x="39" y="37"/>
                    </a:cubicBezTo>
                    <a:cubicBezTo>
                      <a:pt x="39" y="37"/>
                      <a:pt x="48" y="19"/>
                      <a:pt x="36"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6" name="Freeform 41">
                <a:extLst>
                  <a:ext uri="{FF2B5EF4-FFF2-40B4-BE49-F238E27FC236}">
                    <a16:creationId xmlns:a16="http://schemas.microsoft.com/office/drawing/2014/main" id="{DCBFF6A3-5913-423D-9E16-B2FD4B9251CF}"/>
                  </a:ext>
                </a:extLst>
              </p:cNvPr>
              <p:cNvSpPr>
                <a:spLocks/>
              </p:cNvSpPr>
              <p:nvPr/>
            </p:nvSpPr>
            <p:spPr bwMode="auto">
              <a:xfrm>
                <a:off x="1472" y="2043"/>
                <a:ext cx="90" cy="76"/>
              </a:xfrm>
              <a:custGeom>
                <a:avLst/>
                <a:gdLst>
                  <a:gd name="T0" fmla="*/ 0 w 90"/>
                  <a:gd name="T1" fmla="*/ 69 h 76"/>
                  <a:gd name="T2" fmla="*/ 7 w 90"/>
                  <a:gd name="T3" fmla="*/ 76 h 76"/>
                  <a:gd name="T4" fmla="*/ 90 w 90"/>
                  <a:gd name="T5" fmla="*/ 7 h 76"/>
                  <a:gd name="T6" fmla="*/ 83 w 90"/>
                  <a:gd name="T7" fmla="*/ 0 h 76"/>
                  <a:gd name="T8" fmla="*/ 0 w 90"/>
                  <a:gd name="T9" fmla="*/ 69 h 76"/>
                </a:gdLst>
                <a:ahLst/>
                <a:cxnLst>
                  <a:cxn ang="0">
                    <a:pos x="T0" y="T1"/>
                  </a:cxn>
                  <a:cxn ang="0">
                    <a:pos x="T2" y="T3"/>
                  </a:cxn>
                  <a:cxn ang="0">
                    <a:pos x="T4" y="T5"/>
                  </a:cxn>
                  <a:cxn ang="0">
                    <a:pos x="T6" y="T7"/>
                  </a:cxn>
                  <a:cxn ang="0">
                    <a:pos x="T8" y="T9"/>
                  </a:cxn>
                </a:cxnLst>
                <a:rect l="0" t="0" r="r" b="b"/>
                <a:pathLst>
                  <a:path w="90" h="76">
                    <a:moveTo>
                      <a:pt x="0" y="69"/>
                    </a:moveTo>
                    <a:lnTo>
                      <a:pt x="7" y="76"/>
                    </a:lnTo>
                    <a:lnTo>
                      <a:pt x="90"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7" name="Freeform 42">
                <a:extLst>
                  <a:ext uri="{FF2B5EF4-FFF2-40B4-BE49-F238E27FC236}">
                    <a16:creationId xmlns:a16="http://schemas.microsoft.com/office/drawing/2014/main" id="{04F6F569-18D3-49E5-823D-0863CE47F89A}"/>
                  </a:ext>
                </a:extLst>
              </p:cNvPr>
              <p:cNvSpPr>
                <a:spLocks/>
              </p:cNvSpPr>
              <p:nvPr/>
            </p:nvSpPr>
            <p:spPr bwMode="auto">
              <a:xfrm>
                <a:off x="1514" y="1982"/>
                <a:ext cx="110" cy="114"/>
              </a:xfrm>
              <a:custGeom>
                <a:avLst/>
                <a:gdLst>
                  <a:gd name="T0" fmla="*/ 46 w 48"/>
                  <a:gd name="T1" fmla="*/ 6 h 49"/>
                  <a:gd name="T2" fmla="*/ 36 w 48"/>
                  <a:gd name="T3" fmla="*/ 39 h 49"/>
                  <a:gd name="T4" fmla="*/ 8 w 48"/>
                  <a:gd name="T5" fmla="*/ 37 h 49"/>
                  <a:gd name="T6" fmla="*/ 11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8" y="37"/>
                      <a:pt x="8" y="37"/>
                    </a:cubicBezTo>
                    <a:cubicBezTo>
                      <a:pt x="8" y="37"/>
                      <a:pt x="0" y="19"/>
                      <a:pt x="11"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8" name="Freeform 43">
                <a:extLst>
                  <a:ext uri="{FF2B5EF4-FFF2-40B4-BE49-F238E27FC236}">
                    <a16:creationId xmlns:a16="http://schemas.microsoft.com/office/drawing/2014/main" id="{50B6E8CD-F872-4CD2-92A1-D742B732D9E5}"/>
                  </a:ext>
                </a:extLst>
              </p:cNvPr>
              <p:cNvSpPr>
                <a:spLocks/>
              </p:cNvSpPr>
              <p:nvPr/>
            </p:nvSpPr>
            <p:spPr bwMode="auto">
              <a:xfrm>
                <a:off x="1389" y="2159"/>
                <a:ext cx="90" cy="79"/>
              </a:xfrm>
              <a:custGeom>
                <a:avLst/>
                <a:gdLst>
                  <a:gd name="T0" fmla="*/ 90 w 90"/>
                  <a:gd name="T1" fmla="*/ 70 h 79"/>
                  <a:gd name="T2" fmla="*/ 83 w 90"/>
                  <a:gd name="T3" fmla="*/ 79 h 79"/>
                  <a:gd name="T4" fmla="*/ 0 w 90"/>
                  <a:gd name="T5" fmla="*/ 9 h 79"/>
                  <a:gd name="T6" fmla="*/ 7 w 90"/>
                  <a:gd name="T7" fmla="*/ 0 h 79"/>
                  <a:gd name="T8" fmla="*/ 90 w 90"/>
                  <a:gd name="T9" fmla="*/ 70 h 79"/>
                </a:gdLst>
                <a:ahLst/>
                <a:cxnLst>
                  <a:cxn ang="0">
                    <a:pos x="T0" y="T1"/>
                  </a:cxn>
                  <a:cxn ang="0">
                    <a:pos x="T2" y="T3"/>
                  </a:cxn>
                  <a:cxn ang="0">
                    <a:pos x="T4" y="T5"/>
                  </a:cxn>
                  <a:cxn ang="0">
                    <a:pos x="T6" y="T7"/>
                  </a:cxn>
                  <a:cxn ang="0">
                    <a:pos x="T8" y="T9"/>
                  </a:cxn>
                </a:cxnLst>
                <a:rect l="0" t="0" r="r" b="b"/>
                <a:pathLst>
                  <a:path w="90" h="79">
                    <a:moveTo>
                      <a:pt x="90" y="70"/>
                    </a:moveTo>
                    <a:lnTo>
                      <a:pt x="83" y="79"/>
                    </a:lnTo>
                    <a:lnTo>
                      <a:pt x="0" y="9"/>
                    </a:lnTo>
                    <a:lnTo>
                      <a:pt x="7" y="0"/>
                    </a:lnTo>
                    <a:lnTo>
                      <a:pt x="9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9" name="Freeform 44">
                <a:extLst>
                  <a:ext uri="{FF2B5EF4-FFF2-40B4-BE49-F238E27FC236}">
                    <a16:creationId xmlns:a16="http://schemas.microsoft.com/office/drawing/2014/main" id="{B7E8716A-A86E-41A9-88DB-398E3DE8BC89}"/>
                  </a:ext>
                </a:extLst>
              </p:cNvPr>
              <p:cNvSpPr>
                <a:spLocks/>
              </p:cNvSpPr>
              <p:nvPr/>
            </p:nvSpPr>
            <p:spPr bwMode="auto">
              <a:xfrm>
                <a:off x="1327" y="2101"/>
                <a:ext cx="111" cy="111"/>
              </a:xfrm>
              <a:custGeom>
                <a:avLst/>
                <a:gdLst>
                  <a:gd name="T0" fmla="*/ 2 w 48"/>
                  <a:gd name="T1" fmla="*/ 5 h 48"/>
                  <a:gd name="T2" fmla="*/ 12 w 48"/>
                  <a:gd name="T3" fmla="*/ 39 h 48"/>
                  <a:gd name="T4" fmla="*/ 39 w 48"/>
                  <a:gd name="T5" fmla="*/ 37 h 48"/>
                  <a:gd name="T6" fmla="*/ 36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39" y="37"/>
                      <a:pt x="39" y="37"/>
                    </a:cubicBezTo>
                    <a:cubicBezTo>
                      <a:pt x="39" y="37"/>
                      <a:pt x="48" y="18"/>
                      <a:pt x="36"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0" name="Freeform 45">
                <a:extLst>
                  <a:ext uri="{FF2B5EF4-FFF2-40B4-BE49-F238E27FC236}">
                    <a16:creationId xmlns:a16="http://schemas.microsoft.com/office/drawing/2014/main" id="{EB5E67A2-1FB1-453B-BD17-07A61701FA2D}"/>
                  </a:ext>
                </a:extLst>
              </p:cNvPr>
              <p:cNvSpPr>
                <a:spLocks/>
              </p:cNvSpPr>
              <p:nvPr/>
            </p:nvSpPr>
            <p:spPr bwMode="auto">
              <a:xfrm>
                <a:off x="1472" y="2159"/>
                <a:ext cx="90" cy="79"/>
              </a:xfrm>
              <a:custGeom>
                <a:avLst/>
                <a:gdLst>
                  <a:gd name="T0" fmla="*/ 0 w 90"/>
                  <a:gd name="T1" fmla="*/ 70 h 79"/>
                  <a:gd name="T2" fmla="*/ 7 w 90"/>
                  <a:gd name="T3" fmla="*/ 79 h 79"/>
                  <a:gd name="T4" fmla="*/ 90 w 90"/>
                  <a:gd name="T5" fmla="*/ 9 h 79"/>
                  <a:gd name="T6" fmla="*/ 83 w 90"/>
                  <a:gd name="T7" fmla="*/ 0 h 79"/>
                  <a:gd name="T8" fmla="*/ 0 w 90"/>
                  <a:gd name="T9" fmla="*/ 70 h 79"/>
                </a:gdLst>
                <a:ahLst/>
                <a:cxnLst>
                  <a:cxn ang="0">
                    <a:pos x="T0" y="T1"/>
                  </a:cxn>
                  <a:cxn ang="0">
                    <a:pos x="T2" y="T3"/>
                  </a:cxn>
                  <a:cxn ang="0">
                    <a:pos x="T4" y="T5"/>
                  </a:cxn>
                  <a:cxn ang="0">
                    <a:pos x="T6" y="T7"/>
                  </a:cxn>
                  <a:cxn ang="0">
                    <a:pos x="T8" y="T9"/>
                  </a:cxn>
                </a:cxnLst>
                <a:rect l="0" t="0" r="r" b="b"/>
                <a:pathLst>
                  <a:path w="90" h="79">
                    <a:moveTo>
                      <a:pt x="0" y="70"/>
                    </a:moveTo>
                    <a:lnTo>
                      <a:pt x="7" y="79"/>
                    </a:lnTo>
                    <a:lnTo>
                      <a:pt x="90"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1" name="Freeform 46">
                <a:extLst>
                  <a:ext uri="{FF2B5EF4-FFF2-40B4-BE49-F238E27FC236}">
                    <a16:creationId xmlns:a16="http://schemas.microsoft.com/office/drawing/2014/main" id="{0F157CA4-F068-48FA-86EA-38A9554817CF}"/>
                  </a:ext>
                </a:extLst>
              </p:cNvPr>
              <p:cNvSpPr>
                <a:spLocks/>
              </p:cNvSpPr>
              <p:nvPr/>
            </p:nvSpPr>
            <p:spPr bwMode="auto">
              <a:xfrm>
                <a:off x="1514" y="2101"/>
                <a:ext cx="110" cy="111"/>
              </a:xfrm>
              <a:custGeom>
                <a:avLst/>
                <a:gdLst>
                  <a:gd name="T0" fmla="*/ 46 w 48"/>
                  <a:gd name="T1" fmla="*/ 5 h 48"/>
                  <a:gd name="T2" fmla="*/ 36 w 48"/>
                  <a:gd name="T3" fmla="*/ 39 h 48"/>
                  <a:gd name="T4" fmla="*/ 8 w 48"/>
                  <a:gd name="T5" fmla="*/ 37 h 48"/>
                  <a:gd name="T6" fmla="*/ 11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8" y="37"/>
                      <a:pt x="8" y="37"/>
                    </a:cubicBezTo>
                    <a:cubicBezTo>
                      <a:pt x="8" y="37"/>
                      <a:pt x="0" y="18"/>
                      <a:pt x="11"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2" name="Rectangle 47">
                <a:extLst>
                  <a:ext uri="{FF2B5EF4-FFF2-40B4-BE49-F238E27FC236}">
                    <a16:creationId xmlns:a16="http://schemas.microsoft.com/office/drawing/2014/main" id="{F9B18AF3-0BBB-4555-9520-1313B930ECEE}"/>
                  </a:ext>
                </a:extLst>
              </p:cNvPr>
              <p:cNvSpPr>
                <a:spLocks noChangeArrowheads="1"/>
              </p:cNvSpPr>
              <p:nvPr/>
            </p:nvSpPr>
            <p:spPr bwMode="auto">
              <a:xfrm>
                <a:off x="4507" y="1971"/>
                <a:ext cx="16" cy="4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3" name="Oval 48">
                <a:extLst>
                  <a:ext uri="{FF2B5EF4-FFF2-40B4-BE49-F238E27FC236}">
                    <a16:creationId xmlns:a16="http://schemas.microsoft.com/office/drawing/2014/main" id="{46CC254D-B304-4130-940D-6B6C35CC579D}"/>
                  </a:ext>
                </a:extLst>
              </p:cNvPr>
              <p:cNvSpPr>
                <a:spLocks noChangeArrowheads="1"/>
              </p:cNvSpPr>
              <p:nvPr/>
            </p:nvSpPr>
            <p:spPr bwMode="auto">
              <a:xfrm>
                <a:off x="4426" y="1817"/>
                <a:ext cx="178" cy="202"/>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4" name="Freeform 49">
                <a:extLst>
                  <a:ext uri="{FF2B5EF4-FFF2-40B4-BE49-F238E27FC236}">
                    <a16:creationId xmlns:a16="http://schemas.microsoft.com/office/drawing/2014/main" id="{E13C4D00-B03F-4F13-A46C-1FD8CF20265A}"/>
                  </a:ext>
                </a:extLst>
              </p:cNvPr>
              <p:cNvSpPr>
                <a:spLocks/>
              </p:cNvSpPr>
              <p:nvPr/>
            </p:nvSpPr>
            <p:spPr bwMode="auto">
              <a:xfrm>
                <a:off x="4429" y="2043"/>
                <a:ext cx="89" cy="76"/>
              </a:xfrm>
              <a:custGeom>
                <a:avLst/>
                <a:gdLst>
                  <a:gd name="T0" fmla="*/ 89 w 89"/>
                  <a:gd name="T1" fmla="*/ 69 h 76"/>
                  <a:gd name="T2" fmla="*/ 83 w 89"/>
                  <a:gd name="T3" fmla="*/ 76 h 76"/>
                  <a:gd name="T4" fmla="*/ 0 w 89"/>
                  <a:gd name="T5" fmla="*/ 7 h 76"/>
                  <a:gd name="T6" fmla="*/ 7 w 89"/>
                  <a:gd name="T7" fmla="*/ 0 h 76"/>
                  <a:gd name="T8" fmla="*/ 89 w 89"/>
                  <a:gd name="T9" fmla="*/ 69 h 76"/>
                </a:gdLst>
                <a:ahLst/>
                <a:cxnLst>
                  <a:cxn ang="0">
                    <a:pos x="T0" y="T1"/>
                  </a:cxn>
                  <a:cxn ang="0">
                    <a:pos x="T2" y="T3"/>
                  </a:cxn>
                  <a:cxn ang="0">
                    <a:pos x="T4" y="T5"/>
                  </a:cxn>
                  <a:cxn ang="0">
                    <a:pos x="T6" y="T7"/>
                  </a:cxn>
                  <a:cxn ang="0">
                    <a:pos x="T8" y="T9"/>
                  </a:cxn>
                </a:cxnLst>
                <a:rect l="0" t="0" r="r" b="b"/>
                <a:pathLst>
                  <a:path w="89" h="76">
                    <a:moveTo>
                      <a:pt x="89" y="69"/>
                    </a:moveTo>
                    <a:lnTo>
                      <a:pt x="83" y="76"/>
                    </a:lnTo>
                    <a:lnTo>
                      <a:pt x="0" y="7"/>
                    </a:lnTo>
                    <a:lnTo>
                      <a:pt x="7" y="0"/>
                    </a:lnTo>
                    <a:lnTo>
                      <a:pt x="89"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5" name="Freeform 50">
                <a:extLst>
                  <a:ext uri="{FF2B5EF4-FFF2-40B4-BE49-F238E27FC236}">
                    <a16:creationId xmlns:a16="http://schemas.microsoft.com/office/drawing/2014/main" id="{7F8F74CE-D1A8-4F03-AD20-1571045F8541}"/>
                  </a:ext>
                </a:extLst>
              </p:cNvPr>
              <p:cNvSpPr>
                <a:spLocks/>
              </p:cNvSpPr>
              <p:nvPr/>
            </p:nvSpPr>
            <p:spPr bwMode="auto">
              <a:xfrm>
                <a:off x="4366" y="1982"/>
                <a:ext cx="111" cy="114"/>
              </a:xfrm>
              <a:custGeom>
                <a:avLst/>
                <a:gdLst>
                  <a:gd name="T0" fmla="*/ 2 w 48"/>
                  <a:gd name="T1" fmla="*/ 6 h 49"/>
                  <a:gd name="T2" fmla="*/ 12 w 48"/>
                  <a:gd name="T3" fmla="*/ 39 h 49"/>
                  <a:gd name="T4" fmla="*/ 40 w 48"/>
                  <a:gd name="T5" fmla="*/ 37 h 49"/>
                  <a:gd name="T6" fmla="*/ 37 w 48"/>
                  <a:gd name="T7" fmla="*/ 10 h 49"/>
                  <a:gd name="T8" fmla="*/ 2 w 48"/>
                  <a:gd name="T9" fmla="*/ 6 h 49"/>
                </a:gdLst>
                <a:ahLst/>
                <a:cxnLst>
                  <a:cxn ang="0">
                    <a:pos x="T0" y="T1"/>
                  </a:cxn>
                  <a:cxn ang="0">
                    <a:pos x="T2" y="T3"/>
                  </a:cxn>
                  <a:cxn ang="0">
                    <a:pos x="T4" y="T5"/>
                  </a:cxn>
                  <a:cxn ang="0">
                    <a:pos x="T6" y="T7"/>
                  </a:cxn>
                  <a:cxn ang="0">
                    <a:pos x="T8" y="T9"/>
                  </a:cxn>
                </a:cxnLst>
                <a:rect l="0" t="0" r="r" b="b"/>
                <a:pathLst>
                  <a:path w="48" h="49">
                    <a:moveTo>
                      <a:pt x="2" y="6"/>
                    </a:moveTo>
                    <a:cubicBezTo>
                      <a:pt x="2" y="6"/>
                      <a:pt x="0" y="30"/>
                      <a:pt x="12" y="39"/>
                    </a:cubicBezTo>
                    <a:cubicBezTo>
                      <a:pt x="23" y="49"/>
                      <a:pt x="40" y="37"/>
                      <a:pt x="40" y="37"/>
                    </a:cubicBezTo>
                    <a:cubicBezTo>
                      <a:pt x="40" y="37"/>
                      <a:pt x="48" y="19"/>
                      <a:pt x="37" y="10"/>
                    </a:cubicBezTo>
                    <a:cubicBezTo>
                      <a:pt x="25"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6" name="Freeform 51">
                <a:extLst>
                  <a:ext uri="{FF2B5EF4-FFF2-40B4-BE49-F238E27FC236}">
                    <a16:creationId xmlns:a16="http://schemas.microsoft.com/office/drawing/2014/main" id="{703FE9D6-1416-4FB8-89C8-5F793022DB9D}"/>
                  </a:ext>
                </a:extLst>
              </p:cNvPr>
              <p:cNvSpPr>
                <a:spLocks/>
              </p:cNvSpPr>
              <p:nvPr/>
            </p:nvSpPr>
            <p:spPr bwMode="auto">
              <a:xfrm>
                <a:off x="4512" y="2043"/>
                <a:ext cx="89" cy="76"/>
              </a:xfrm>
              <a:custGeom>
                <a:avLst/>
                <a:gdLst>
                  <a:gd name="T0" fmla="*/ 0 w 89"/>
                  <a:gd name="T1" fmla="*/ 69 h 76"/>
                  <a:gd name="T2" fmla="*/ 6 w 89"/>
                  <a:gd name="T3" fmla="*/ 76 h 76"/>
                  <a:gd name="T4" fmla="*/ 89 w 89"/>
                  <a:gd name="T5" fmla="*/ 7 h 76"/>
                  <a:gd name="T6" fmla="*/ 83 w 89"/>
                  <a:gd name="T7" fmla="*/ 0 h 76"/>
                  <a:gd name="T8" fmla="*/ 0 w 89"/>
                  <a:gd name="T9" fmla="*/ 69 h 76"/>
                </a:gdLst>
                <a:ahLst/>
                <a:cxnLst>
                  <a:cxn ang="0">
                    <a:pos x="T0" y="T1"/>
                  </a:cxn>
                  <a:cxn ang="0">
                    <a:pos x="T2" y="T3"/>
                  </a:cxn>
                  <a:cxn ang="0">
                    <a:pos x="T4" y="T5"/>
                  </a:cxn>
                  <a:cxn ang="0">
                    <a:pos x="T6" y="T7"/>
                  </a:cxn>
                  <a:cxn ang="0">
                    <a:pos x="T8" y="T9"/>
                  </a:cxn>
                </a:cxnLst>
                <a:rect l="0" t="0" r="r" b="b"/>
                <a:pathLst>
                  <a:path w="89" h="76">
                    <a:moveTo>
                      <a:pt x="0" y="69"/>
                    </a:moveTo>
                    <a:lnTo>
                      <a:pt x="6" y="76"/>
                    </a:lnTo>
                    <a:lnTo>
                      <a:pt x="89" y="7"/>
                    </a:lnTo>
                    <a:lnTo>
                      <a:pt x="83" y="0"/>
                    </a:lnTo>
                    <a:lnTo>
                      <a:pt x="0" y="69"/>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7" name="Freeform 52">
                <a:extLst>
                  <a:ext uri="{FF2B5EF4-FFF2-40B4-BE49-F238E27FC236}">
                    <a16:creationId xmlns:a16="http://schemas.microsoft.com/office/drawing/2014/main" id="{7240AA30-D554-43A5-901E-C2AFCB3096E5}"/>
                  </a:ext>
                </a:extLst>
              </p:cNvPr>
              <p:cNvSpPr>
                <a:spLocks/>
              </p:cNvSpPr>
              <p:nvPr/>
            </p:nvSpPr>
            <p:spPr bwMode="auto">
              <a:xfrm>
                <a:off x="4553" y="1982"/>
                <a:ext cx="111" cy="114"/>
              </a:xfrm>
              <a:custGeom>
                <a:avLst/>
                <a:gdLst>
                  <a:gd name="T0" fmla="*/ 46 w 48"/>
                  <a:gd name="T1" fmla="*/ 6 h 49"/>
                  <a:gd name="T2" fmla="*/ 36 w 48"/>
                  <a:gd name="T3" fmla="*/ 39 h 49"/>
                  <a:gd name="T4" fmla="*/ 9 w 48"/>
                  <a:gd name="T5" fmla="*/ 37 h 49"/>
                  <a:gd name="T6" fmla="*/ 12 w 48"/>
                  <a:gd name="T7" fmla="*/ 10 h 49"/>
                  <a:gd name="T8" fmla="*/ 46 w 48"/>
                  <a:gd name="T9" fmla="*/ 6 h 49"/>
                </a:gdLst>
                <a:ahLst/>
                <a:cxnLst>
                  <a:cxn ang="0">
                    <a:pos x="T0" y="T1"/>
                  </a:cxn>
                  <a:cxn ang="0">
                    <a:pos x="T2" y="T3"/>
                  </a:cxn>
                  <a:cxn ang="0">
                    <a:pos x="T4" y="T5"/>
                  </a:cxn>
                  <a:cxn ang="0">
                    <a:pos x="T6" y="T7"/>
                  </a:cxn>
                  <a:cxn ang="0">
                    <a:pos x="T8" y="T9"/>
                  </a:cxn>
                </a:cxnLst>
                <a:rect l="0" t="0" r="r" b="b"/>
                <a:pathLst>
                  <a:path w="48" h="49">
                    <a:moveTo>
                      <a:pt x="46" y="6"/>
                    </a:moveTo>
                    <a:cubicBezTo>
                      <a:pt x="46" y="6"/>
                      <a:pt x="48" y="30"/>
                      <a:pt x="36" y="39"/>
                    </a:cubicBezTo>
                    <a:cubicBezTo>
                      <a:pt x="25" y="49"/>
                      <a:pt x="9" y="37"/>
                      <a:pt x="9" y="37"/>
                    </a:cubicBezTo>
                    <a:cubicBezTo>
                      <a:pt x="9" y="37"/>
                      <a:pt x="0" y="19"/>
                      <a:pt x="12" y="10"/>
                    </a:cubicBezTo>
                    <a:cubicBezTo>
                      <a:pt x="23" y="0"/>
                      <a:pt x="46" y="6"/>
                      <a:pt x="46"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8" name="Freeform 53">
                <a:extLst>
                  <a:ext uri="{FF2B5EF4-FFF2-40B4-BE49-F238E27FC236}">
                    <a16:creationId xmlns:a16="http://schemas.microsoft.com/office/drawing/2014/main" id="{81091CF3-08F5-4EA2-8205-193F285529E8}"/>
                  </a:ext>
                </a:extLst>
              </p:cNvPr>
              <p:cNvSpPr>
                <a:spLocks/>
              </p:cNvSpPr>
              <p:nvPr/>
            </p:nvSpPr>
            <p:spPr bwMode="auto">
              <a:xfrm>
                <a:off x="4429" y="2159"/>
                <a:ext cx="89" cy="79"/>
              </a:xfrm>
              <a:custGeom>
                <a:avLst/>
                <a:gdLst>
                  <a:gd name="T0" fmla="*/ 89 w 89"/>
                  <a:gd name="T1" fmla="*/ 70 h 79"/>
                  <a:gd name="T2" fmla="*/ 83 w 89"/>
                  <a:gd name="T3" fmla="*/ 79 h 79"/>
                  <a:gd name="T4" fmla="*/ 0 w 89"/>
                  <a:gd name="T5" fmla="*/ 9 h 79"/>
                  <a:gd name="T6" fmla="*/ 7 w 89"/>
                  <a:gd name="T7" fmla="*/ 0 h 79"/>
                  <a:gd name="T8" fmla="*/ 89 w 89"/>
                  <a:gd name="T9" fmla="*/ 70 h 79"/>
                </a:gdLst>
                <a:ahLst/>
                <a:cxnLst>
                  <a:cxn ang="0">
                    <a:pos x="T0" y="T1"/>
                  </a:cxn>
                  <a:cxn ang="0">
                    <a:pos x="T2" y="T3"/>
                  </a:cxn>
                  <a:cxn ang="0">
                    <a:pos x="T4" y="T5"/>
                  </a:cxn>
                  <a:cxn ang="0">
                    <a:pos x="T6" y="T7"/>
                  </a:cxn>
                  <a:cxn ang="0">
                    <a:pos x="T8" y="T9"/>
                  </a:cxn>
                </a:cxnLst>
                <a:rect l="0" t="0" r="r" b="b"/>
                <a:pathLst>
                  <a:path w="89" h="79">
                    <a:moveTo>
                      <a:pt x="89" y="70"/>
                    </a:moveTo>
                    <a:lnTo>
                      <a:pt x="83" y="79"/>
                    </a:lnTo>
                    <a:lnTo>
                      <a:pt x="0" y="9"/>
                    </a:lnTo>
                    <a:lnTo>
                      <a:pt x="7" y="0"/>
                    </a:lnTo>
                    <a:lnTo>
                      <a:pt x="89"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9" name="Freeform 54">
                <a:extLst>
                  <a:ext uri="{FF2B5EF4-FFF2-40B4-BE49-F238E27FC236}">
                    <a16:creationId xmlns:a16="http://schemas.microsoft.com/office/drawing/2014/main" id="{B5019A9A-4693-412F-9772-74DB5367B703}"/>
                  </a:ext>
                </a:extLst>
              </p:cNvPr>
              <p:cNvSpPr>
                <a:spLocks/>
              </p:cNvSpPr>
              <p:nvPr/>
            </p:nvSpPr>
            <p:spPr bwMode="auto">
              <a:xfrm>
                <a:off x="4366" y="2101"/>
                <a:ext cx="111" cy="111"/>
              </a:xfrm>
              <a:custGeom>
                <a:avLst/>
                <a:gdLst>
                  <a:gd name="T0" fmla="*/ 2 w 48"/>
                  <a:gd name="T1" fmla="*/ 5 h 48"/>
                  <a:gd name="T2" fmla="*/ 12 w 48"/>
                  <a:gd name="T3" fmla="*/ 39 h 48"/>
                  <a:gd name="T4" fmla="*/ 40 w 48"/>
                  <a:gd name="T5" fmla="*/ 37 h 48"/>
                  <a:gd name="T6" fmla="*/ 37 w 48"/>
                  <a:gd name="T7" fmla="*/ 9 h 48"/>
                  <a:gd name="T8" fmla="*/ 2 w 48"/>
                  <a:gd name="T9" fmla="*/ 5 h 48"/>
                </a:gdLst>
                <a:ahLst/>
                <a:cxnLst>
                  <a:cxn ang="0">
                    <a:pos x="T0" y="T1"/>
                  </a:cxn>
                  <a:cxn ang="0">
                    <a:pos x="T2" y="T3"/>
                  </a:cxn>
                  <a:cxn ang="0">
                    <a:pos x="T4" y="T5"/>
                  </a:cxn>
                  <a:cxn ang="0">
                    <a:pos x="T6" y="T7"/>
                  </a:cxn>
                  <a:cxn ang="0">
                    <a:pos x="T8" y="T9"/>
                  </a:cxn>
                </a:cxnLst>
                <a:rect l="0" t="0" r="r" b="b"/>
                <a:pathLst>
                  <a:path w="48" h="48">
                    <a:moveTo>
                      <a:pt x="2" y="5"/>
                    </a:moveTo>
                    <a:cubicBezTo>
                      <a:pt x="2" y="5"/>
                      <a:pt x="0" y="29"/>
                      <a:pt x="12" y="39"/>
                    </a:cubicBezTo>
                    <a:cubicBezTo>
                      <a:pt x="23" y="48"/>
                      <a:pt x="40" y="37"/>
                      <a:pt x="40" y="37"/>
                    </a:cubicBezTo>
                    <a:cubicBezTo>
                      <a:pt x="40" y="37"/>
                      <a:pt x="48" y="18"/>
                      <a:pt x="37" y="9"/>
                    </a:cubicBezTo>
                    <a:cubicBezTo>
                      <a:pt x="25" y="0"/>
                      <a:pt x="2" y="5"/>
                      <a:pt x="2"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0" name="Freeform 55">
                <a:extLst>
                  <a:ext uri="{FF2B5EF4-FFF2-40B4-BE49-F238E27FC236}">
                    <a16:creationId xmlns:a16="http://schemas.microsoft.com/office/drawing/2014/main" id="{F0702D5E-6A40-4611-8738-BC174264C1A5}"/>
                  </a:ext>
                </a:extLst>
              </p:cNvPr>
              <p:cNvSpPr>
                <a:spLocks/>
              </p:cNvSpPr>
              <p:nvPr/>
            </p:nvSpPr>
            <p:spPr bwMode="auto">
              <a:xfrm>
                <a:off x="4512" y="2159"/>
                <a:ext cx="89" cy="79"/>
              </a:xfrm>
              <a:custGeom>
                <a:avLst/>
                <a:gdLst>
                  <a:gd name="T0" fmla="*/ 0 w 89"/>
                  <a:gd name="T1" fmla="*/ 70 h 79"/>
                  <a:gd name="T2" fmla="*/ 6 w 89"/>
                  <a:gd name="T3" fmla="*/ 79 h 79"/>
                  <a:gd name="T4" fmla="*/ 89 w 89"/>
                  <a:gd name="T5" fmla="*/ 9 h 79"/>
                  <a:gd name="T6" fmla="*/ 83 w 89"/>
                  <a:gd name="T7" fmla="*/ 0 h 79"/>
                  <a:gd name="T8" fmla="*/ 0 w 89"/>
                  <a:gd name="T9" fmla="*/ 70 h 79"/>
                </a:gdLst>
                <a:ahLst/>
                <a:cxnLst>
                  <a:cxn ang="0">
                    <a:pos x="T0" y="T1"/>
                  </a:cxn>
                  <a:cxn ang="0">
                    <a:pos x="T2" y="T3"/>
                  </a:cxn>
                  <a:cxn ang="0">
                    <a:pos x="T4" y="T5"/>
                  </a:cxn>
                  <a:cxn ang="0">
                    <a:pos x="T6" y="T7"/>
                  </a:cxn>
                  <a:cxn ang="0">
                    <a:pos x="T8" y="T9"/>
                  </a:cxn>
                </a:cxnLst>
                <a:rect l="0" t="0" r="r" b="b"/>
                <a:pathLst>
                  <a:path w="89" h="79">
                    <a:moveTo>
                      <a:pt x="0" y="70"/>
                    </a:moveTo>
                    <a:lnTo>
                      <a:pt x="6" y="79"/>
                    </a:lnTo>
                    <a:lnTo>
                      <a:pt x="89" y="9"/>
                    </a:lnTo>
                    <a:lnTo>
                      <a:pt x="83" y="0"/>
                    </a:lnTo>
                    <a:lnTo>
                      <a:pt x="0" y="70"/>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1" name="Freeform 56">
                <a:extLst>
                  <a:ext uri="{FF2B5EF4-FFF2-40B4-BE49-F238E27FC236}">
                    <a16:creationId xmlns:a16="http://schemas.microsoft.com/office/drawing/2014/main" id="{7240B550-4C85-4BC2-8B53-2466ACB1F6FA}"/>
                  </a:ext>
                </a:extLst>
              </p:cNvPr>
              <p:cNvSpPr>
                <a:spLocks/>
              </p:cNvSpPr>
              <p:nvPr/>
            </p:nvSpPr>
            <p:spPr bwMode="auto">
              <a:xfrm>
                <a:off x="4553" y="2101"/>
                <a:ext cx="111" cy="111"/>
              </a:xfrm>
              <a:custGeom>
                <a:avLst/>
                <a:gdLst>
                  <a:gd name="T0" fmla="*/ 46 w 48"/>
                  <a:gd name="T1" fmla="*/ 5 h 48"/>
                  <a:gd name="T2" fmla="*/ 36 w 48"/>
                  <a:gd name="T3" fmla="*/ 39 h 48"/>
                  <a:gd name="T4" fmla="*/ 9 w 48"/>
                  <a:gd name="T5" fmla="*/ 37 h 48"/>
                  <a:gd name="T6" fmla="*/ 12 w 48"/>
                  <a:gd name="T7" fmla="*/ 9 h 48"/>
                  <a:gd name="T8" fmla="*/ 46 w 48"/>
                  <a:gd name="T9" fmla="*/ 5 h 48"/>
                </a:gdLst>
                <a:ahLst/>
                <a:cxnLst>
                  <a:cxn ang="0">
                    <a:pos x="T0" y="T1"/>
                  </a:cxn>
                  <a:cxn ang="0">
                    <a:pos x="T2" y="T3"/>
                  </a:cxn>
                  <a:cxn ang="0">
                    <a:pos x="T4" y="T5"/>
                  </a:cxn>
                  <a:cxn ang="0">
                    <a:pos x="T6" y="T7"/>
                  </a:cxn>
                  <a:cxn ang="0">
                    <a:pos x="T8" y="T9"/>
                  </a:cxn>
                </a:cxnLst>
                <a:rect l="0" t="0" r="r" b="b"/>
                <a:pathLst>
                  <a:path w="48" h="48">
                    <a:moveTo>
                      <a:pt x="46" y="5"/>
                    </a:moveTo>
                    <a:cubicBezTo>
                      <a:pt x="46" y="5"/>
                      <a:pt x="48" y="29"/>
                      <a:pt x="36" y="39"/>
                    </a:cubicBezTo>
                    <a:cubicBezTo>
                      <a:pt x="25" y="48"/>
                      <a:pt x="9" y="37"/>
                      <a:pt x="9" y="37"/>
                    </a:cubicBezTo>
                    <a:cubicBezTo>
                      <a:pt x="9" y="37"/>
                      <a:pt x="0" y="18"/>
                      <a:pt x="12" y="9"/>
                    </a:cubicBezTo>
                    <a:cubicBezTo>
                      <a:pt x="23" y="0"/>
                      <a:pt x="46" y="5"/>
                      <a:pt x="46" y="5"/>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2" name="Rectangle 57">
                <a:extLst>
                  <a:ext uri="{FF2B5EF4-FFF2-40B4-BE49-F238E27FC236}">
                    <a16:creationId xmlns:a16="http://schemas.microsoft.com/office/drawing/2014/main" id="{4BCC3DD6-8687-4977-939B-6D027443A4B4}"/>
                  </a:ext>
                </a:extLst>
              </p:cNvPr>
              <p:cNvSpPr>
                <a:spLocks noChangeArrowheads="1"/>
              </p:cNvSpPr>
              <p:nvPr/>
            </p:nvSpPr>
            <p:spPr bwMode="auto">
              <a:xfrm>
                <a:off x="5853" y="1929"/>
                <a:ext cx="16" cy="52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3" name="Oval 58">
                <a:extLst>
                  <a:ext uri="{FF2B5EF4-FFF2-40B4-BE49-F238E27FC236}">
                    <a16:creationId xmlns:a16="http://schemas.microsoft.com/office/drawing/2014/main" id="{05DDAE2A-3606-4F36-B0E0-795BA140FCEB}"/>
                  </a:ext>
                </a:extLst>
              </p:cNvPr>
              <p:cNvSpPr>
                <a:spLocks noChangeArrowheads="1"/>
              </p:cNvSpPr>
              <p:nvPr/>
            </p:nvSpPr>
            <p:spPr bwMode="auto">
              <a:xfrm>
                <a:off x="5765" y="1761"/>
                <a:ext cx="191" cy="219"/>
              </a:xfrm>
              <a:prstGeom prst="ellipse">
                <a:avLst/>
              </a:pr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4" name="Freeform 59">
                <a:extLst>
                  <a:ext uri="{FF2B5EF4-FFF2-40B4-BE49-F238E27FC236}">
                    <a16:creationId xmlns:a16="http://schemas.microsoft.com/office/drawing/2014/main" id="{601F7091-314D-4044-9C28-408BA47F82FF}"/>
                  </a:ext>
                </a:extLst>
              </p:cNvPr>
              <p:cNvSpPr>
                <a:spLocks/>
              </p:cNvSpPr>
              <p:nvPr/>
            </p:nvSpPr>
            <p:spPr bwMode="auto">
              <a:xfrm>
                <a:off x="5767" y="2005"/>
                <a:ext cx="99" cy="86"/>
              </a:xfrm>
              <a:custGeom>
                <a:avLst/>
                <a:gdLst>
                  <a:gd name="T0" fmla="*/ 99 w 99"/>
                  <a:gd name="T1" fmla="*/ 77 h 86"/>
                  <a:gd name="T2" fmla="*/ 90 w 99"/>
                  <a:gd name="T3" fmla="*/ 86 h 86"/>
                  <a:gd name="T4" fmla="*/ 0 w 99"/>
                  <a:gd name="T5" fmla="*/ 10 h 86"/>
                  <a:gd name="T6" fmla="*/ 7 w 99"/>
                  <a:gd name="T7" fmla="*/ 0 h 86"/>
                  <a:gd name="T8" fmla="*/ 99 w 99"/>
                  <a:gd name="T9" fmla="*/ 77 h 86"/>
                </a:gdLst>
                <a:ahLst/>
                <a:cxnLst>
                  <a:cxn ang="0">
                    <a:pos x="T0" y="T1"/>
                  </a:cxn>
                  <a:cxn ang="0">
                    <a:pos x="T2" y="T3"/>
                  </a:cxn>
                  <a:cxn ang="0">
                    <a:pos x="T4" y="T5"/>
                  </a:cxn>
                  <a:cxn ang="0">
                    <a:pos x="T6" y="T7"/>
                  </a:cxn>
                  <a:cxn ang="0">
                    <a:pos x="T8" y="T9"/>
                  </a:cxn>
                </a:cxnLst>
                <a:rect l="0" t="0" r="r" b="b"/>
                <a:pathLst>
                  <a:path w="99" h="86">
                    <a:moveTo>
                      <a:pt x="99" y="77"/>
                    </a:moveTo>
                    <a:lnTo>
                      <a:pt x="90" y="86"/>
                    </a:lnTo>
                    <a:lnTo>
                      <a:pt x="0" y="10"/>
                    </a:lnTo>
                    <a:lnTo>
                      <a:pt x="7" y="0"/>
                    </a:lnTo>
                    <a:lnTo>
                      <a:pt x="99"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5" name="Freeform 60">
                <a:extLst>
                  <a:ext uri="{FF2B5EF4-FFF2-40B4-BE49-F238E27FC236}">
                    <a16:creationId xmlns:a16="http://schemas.microsoft.com/office/drawing/2014/main" id="{AB78975F-BD41-4C50-8DDA-71CA7DE6D005}"/>
                  </a:ext>
                </a:extLst>
              </p:cNvPr>
              <p:cNvSpPr>
                <a:spLocks/>
              </p:cNvSpPr>
              <p:nvPr/>
            </p:nvSpPr>
            <p:spPr bwMode="auto">
              <a:xfrm>
                <a:off x="5701" y="1940"/>
                <a:ext cx="119" cy="124"/>
              </a:xfrm>
              <a:custGeom>
                <a:avLst/>
                <a:gdLst>
                  <a:gd name="T0" fmla="*/ 2 w 52"/>
                  <a:gd name="T1" fmla="*/ 7 h 53"/>
                  <a:gd name="T2" fmla="*/ 13 w 52"/>
                  <a:gd name="T3" fmla="*/ 43 h 53"/>
                  <a:gd name="T4" fmla="*/ 43 w 52"/>
                  <a:gd name="T5" fmla="*/ 41 h 53"/>
                  <a:gd name="T6" fmla="*/ 40 w 52"/>
                  <a:gd name="T7" fmla="*/ 11 h 53"/>
                  <a:gd name="T8" fmla="*/ 2 w 52"/>
                  <a:gd name="T9" fmla="*/ 7 h 53"/>
                </a:gdLst>
                <a:ahLst/>
                <a:cxnLst>
                  <a:cxn ang="0">
                    <a:pos x="T0" y="T1"/>
                  </a:cxn>
                  <a:cxn ang="0">
                    <a:pos x="T2" y="T3"/>
                  </a:cxn>
                  <a:cxn ang="0">
                    <a:pos x="T4" y="T5"/>
                  </a:cxn>
                  <a:cxn ang="0">
                    <a:pos x="T6" y="T7"/>
                  </a:cxn>
                  <a:cxn ang="0">
                    <a:pos x="T8" y="T9"/>
                  </a:cxn>
                </a:cxnLst>
                <a:rect l="0" t="0" r="r" b="b"/>
                <a:pathLst>
                  <a:path w="52" h="53">
                    <a:moveTo>
                      <a:pt x="2" y="7"/>
                    </a:moveTo>
                    <a:cubicBezTo>
                      <a:pt x="2" y="7"/>
                      <a:pt x="0" y="33"/>
                      <a:pt x="13" y="43"/>
                    </a:cubicBezTo>
                    <a:cubicBezTo>
                      <a:pt x="25" y="53"/>
                      <a:pt x="43" y="41"/>
                      <a:pt x="43" y="41"/>
                    </a:cubicBezTo>
                    <a:cubicBezTo>
                      <a:pt x="43" y="41"/>
                      <a:pt x="52" y="21"/>
                      <a:pt x="40" y="11"/>
                    </a:cubicBezTo>
                    <a:cubicBezTo>
                      <a:pt x="27" y="0"/>
                      <a:pt x="2" y="7"/>
                      <a:pt x="2"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6" name="Freeform 61">
                <a:extLst>
                  <a:ext uri="{FF2B5EF4-FFF2-40B4-BE49-F238E27FC236}">
                    <a16:creationId xmlns:a16="http://schemas.microsoft.com/office/drawing/2014/main" id="{D4F4F130-439C-4FE9-93AC-2F02A0393F19}"/>
                  </a:ext>
                </a:extLst>
              </p:cNvPr>
              <p:cNvSpPr>
                <a:spLocks/>
              </p:cNvSpPr>
              <p:nvPr/>
            </p:nvSpPr>
            <p:spPr bwMode="auto">
              <a:xfrm>
                <a:off x="5857" y="2005"/>
                <a:ext cx="99" cy="86"/>
              </a:xfrm>
              <a:custGeom>
                <a:avLst/>
                <a:gdLst>
                  <a:gd name="T0" fmla="*/ 0 w 99"/>
                  <a:gd name="T1" fmla="*/ 77 h 86"/>
                  <a:gd name="T2" fmla="*/ 7 w 99"/>
                  <a:gd name="T3" fmla="*/ 86 h 86"/>
                  <a:gd name="T4" fmla="*/ 99 w 99"/>
                  <a:gd name="T5" fmla="*/ 10 h 86"/>
                  <a:gd name="T6" fmla="*/ 92 w 99"/>
                  <a:gd name="T7" fmla="*/ 0 h 86"/>
                  <a:gd name="T8" fmla="*/ 0 w 99"/>
                  <a:gd name="T9" fmla="*/ 77 h 86"/>
                </a:gdLst>
                <a:ahLst/>
                <a:cxnLst>
                  <a:cxn ang="0">
                    <a:pos x="T0" y="T1"/>
                  </a:cxn>
                  <a:cxn ang="0">
                    <a:pos x="T2" y="T3"/>
                  </a:cxn>
                  <a:cxn ang="0">
                    <a:pos x="T4" y="T5"/>
                  </a:cxn>
                  <a:cxn ang="0">
                    <a:pos x="T6" y="T7"/>
                  </a:cxn>
                  <a:cxn ang="0">
                    <a:pos x="T8" y="T9"/>
                  </a:cxn>
                </a:cxnLst>
                <a:rect l="0" t="0" r="r" b="b"/>
                <a:pathLst>
                  <a:path w="99" h="86">
                    <a:moveTo>
                      <a:pt x="0" y="77"/>
                    </a:moveTo>
                    <a:lnTo>
                      <a:pt x="7" y="86"/>
                    </a:lnTo>
                    <a:lnTo>
                      <a:pt x="99" y="10"/>
                    </a:lnTo>
                    <a:lnTo>
                      <a:pt x="92" y="0"/>
                    </a:lnTo>
                    <a:lnTo>
                      <a:pt x="0" y="77"/>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7" name="Freeform 62">
                <a:extLst>
                  <a:ext uri="{FF2B5EF4-FFF2-40B4-BE49-F238E27FC236}">
                    <a16:creationId xmlns:a16="http://schemas.microsoft.com/office/drawing/2014/main" id="{8AD92ED7-0941-45AA-A664-094B812A9EA2}"/>
                  </a:ext>
                </a:extLst>
              </p:cNvPr>
              <p:cNvSpPr>
                <a:spLocks/>
              </p:cNvSpPr>
              <p:nvPr/>
            </p:nvSpPr>
            <p:spPr bwMode="auto">
              <a:xfrm>
                <a:off x="5903" y="1940"/>
                <a:ext cx="118" cy="124"/>
              </a:xfrm>
              <a:custGeom>
                <a:avLst/>
                <a:gdLst>
                  <a:gd name="T0" fmla="*/ 49 w 51"/>
                  <a:gd name="T1" fmla="*/ 7 h 53"/>
                  <a:gd name="T2" fmla="*/ 39 w 51"/>
                  <a:gd name="T3" fmla="*/ 43 h 53"/>
                  <a:gd name="T4" fmla="*/ 9 w 51"/>
                  <a:gd name="T5" fmla="*/ 41 h 53"/>
                  <a:gd name="T6" fmla="*/ 12 w 51"/>
                  <a:gd name="T7" fmla="*/ 11 h 53"/>
                  <a:gd name="T8" fmla="*/ 49 w 51"/>
                  <a:gd name="T9" fmla="*/ 7 h 53"/>
                </a:gdLst>
                <a:ahLst/>
                <a:cxnLst>
                  <a:cxn ang="0">
                    <a:pos x="T0" y="T1"/>
                  </a:cxn>
                  <a:cxn ang="0">
                    <a:pos x="T2" y="T3"/>
                  </a:cxn>
                  <a:cxn ang="0">
                    <a:pos x="T4" y="T5"/>
                  </a:cxn>
                  <a:cxn ang="0">
                    <a:pos x="T6" y="T7"/>
                  </a:cxn>
                  <a:cxn ang="0">
                    <a:pos x="T8" y="T9"/>
                  </a:cxn>
                </a:cxnLst>
                <a:rect l="0" t="0" r="r" b="b"/>
                <a:pathLst>
                  <a:path w="51" h="53">
                    <a:moveTo>
                      <a:pt x="49" y="7"/>
                    </a:moveTo>
                    <a:cubicBezTo>
                      <a:pt x="49" y="7"/>
                      <a:pt x="51" y="33"/>
                      <a:pt x="39" y="43"/>
                    </a:cubicBezTo>
                    <a:cubicBezTo>
                      <a:pt x="27" y="53"/>
                      <a:pt x="9" y="41"/>
                      <a:pt x="9" y="41"/>
                    </a:cubicBezTo>
                    <a:cubicBezTo>
                      <a:pt x="9" y="41"/>
                      <a:pt x="0" y="21"/>
                      <a:pt x="12" y="11"/>
                    </a:cubicBezTo>
                    <a:cubicBezTo>
                      <a:pt x="24" y="0"/>
                      <a:pt x="49" y="7"/>
                      <a:pt x="49" y="7"/>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8" name="Freeform 63">
                <a:extLst>
                  <a:ext uri="{FF2B5EF4-FFF2-40B4-BE49-F238E27FC236}">
                    <a16:creationId xmlns:a16="http://schemas.microsoft.com/office/drawing/2014/main" id="{F9F673BC-E913-43D8-8CDE-7A0946C34DF7}"/>
                  </a:ext>
                </a:extLst>
              </p:cNvPr>
              <p:cNvSpPr>
                <a:spLocks/>
              </p:cNvSpPr>
              <p:nvPr/>
            </p:nvSpPr>
            <p:spPr bwMode="auto">
              <a:xfrm>
                <a:off x="5767" y="2133"/>
                <a:ext cx="99" cy="84"/>
              </a:xfrm>
              <a:custGeom>
                <a:avLst/>
                <a:gdLst>
                  <a:gd name="T0" fmla="*/ 99 w 99"/>
                  <a:gd name="T1" fmla="*/ 75 h 84"/>
                  <a:gd name="T2" fmla="*/ 90 w 99"/>
                  <a:gd name="T3" fmla="*/ 84 h 84"/>
                  <a:gd name="T4" fmla="*/ 0 w 99"/>
                  <a:gd name="T5" fmla="*/ 10 h 84"/>
                  <a:gd name="T6" fmla="*/ 7 w 99"/>
                  <a:gd name="T7" fmla="*/ 0 h 84"/>
                  <a:gd name="T8" fmla="*/ 99 w 99"/>
                  <a:gd name="T9" fmla="*/ 75 h 84"/>
                </a:gdLst>
                <a:ahLst/>
                <a:cxnLst>
                  <a:cxn ang="0">
                    <a:pos x="T0" y="T1"/>
                  </a:cxn>
                  <a:cxn ang="0">
                    <a:pos x="T2" y="T3"/>
                  </a:cxn>
                  <a:cxn ang="0">
                    <a:pos x="T4" y="T5"/>
                  </a:cxn>
                  <a:cxn ang="0">
                    <a:pos x="T6" y="T7"/>
                  </a:cxn>
                  <a:cxn ang="0">
                    <a:pos x="T8" y="T9"/>
                  </a:cxn>
                </a:cxnLst>
                <a:rect l="0" t="0" r="r" b="b"/>
                <a:pathLst>
                  <a:path w="99" h="84">
                    <a:moveTo>
                      <a:pt x="99" y="75"/>
                    </a:moveTo>
                    <a:lnTo>
                      <a:pt x="90" y="84"/>
                    </a:lnTo>
                    <a:lnTo>
                      <a:pt x="0" y="10"/>
                    </a:lnTo>
                    <a:lnTo>
                      <a:pt x="7" y="0"/>
                    </a:lnTo>
                    <a:lnTo>
                      <a:pt x="99"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9" name="Freeform 64">
                <a:extLst>
                  <a:ext uri="{FF2B5EF4-FFF2-40B4-BE49-F238E27FC236}">
                    <a16:creationId xmlns:a16="http://schemas.microsoft.com/office/drawing/2014/main" id="{9099B87F-6B08-46A2-A4C8-4CD9EBA0CE4B}"/>
                  </a:ext>
                </a:extLst>
              </p:cNvPr>
              <p:cNvSpPr>
                <a:spLocks/>
              </p:cNvSpPr>
              <p:nvPr/>
            </p:nvSpPr>
            <p:spPr bwMode="auto">
              <a:xfrm>
                <a:off x="5701" y="2068"/>
                <a:ext cx="119" cy="123"/>
              </a:xfrm>
              <a:custGeom>
                <a:avLst/>
                <a:gdLst>
                  <a:gd name="T0" fmla="*/ 2 w 52"/>
                  <a:gd name="T1" fmla="*/ 6 h 53"/>
                  <a:gd name="T2" fmla="*/ 13 w 52"/>
                  <a:gd name="T3" fmla="*/ 42 h 53"/>
                  <a:gd name="T4" fmla="*/ 43 w 52"/>
                  <a:gd name="T5" fmla="*/ 40 h 53"/>
                  <a:gd name="T6" fmla="*/ 40 w 52"/>
                  <a:gd name="T7" fmla="*/ 10 h 53"/>
                  <a:gd name="T8" fmla="*/ 2 w 52"/>
                  <a:gd name="T9" fmla="*/ 6 h 53"/>
                </a:gdLst>
                <a:ahLst/>
                <a:cxnLst>
                  <a:cxn ang="0">
                    <a:pos x="T0" y="T1"/>
                  </a:cxn>
                  <a:cxn ang="0">
                    <a:pos x="T2" y="T3"/>
                  </a:cxn>
                  <a:cxn ang="0">
                    <a:pos x="T4" y="T5"/>
                  </a:cxn>
                  <a:cxn ang="0">
                    <a:pos x="T6" y="T7"/>
                  </a:cxn>
                  <a:cxn ang="0">
                    <a:pos x="T8" y="T9"/>
                  </a:cxn>
                </a:cxnLst>
                <a:rect l="0" t="0" r="r" b="b"/>
                <a:pathLst>
                  <a:path w="52" h="53">
                    <a:moveTo>
                      <a:pt x="2" y="6"/>
                    </a:moveTo>
                    <a:cubicBezTo>
                      <a:pt x="2" y="6"/>
                      <a:pt x="0" y="32"/>
                      <a:pt x="13" y="42"/>
                    </a:cubicBezTo>
                    <a:cubicBezTo>
                      <a:pt x="25" y="53"/>
                      <a:pt x="43" y="40"/>
                      <a:pt x="43" y="40"/>
                    </a:cubicBezTo>
                    <a:cubicBezTo>
                      <a:pt x="43" y="40"/>
                      <a:pt x="52" y="21"/>
                      <a:pt x="40" y="10"/>
                    </a:cubicBezTo>
                    <a:cubicBezTo>
                      <a:pt x="27" y="0"/>
                      <a:pt x="2" y="6"/>
                      <a:pt x="2"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0" name="Freeform 65">
                <a:extLst>
                  <a:ext uri="{FF2B5EF4-FFF2-40B4-BE49-F238E27FC236}">
                    <a16:creationId xmlns:a16="http://schemas.microsoft.com/office/drawing/2014/main" id="{7B579D7D-0705-476C-87EA-2E2AD49A5801}"/>
                  </a:ext>
                </a:extLst>
              </p:cNvPr>
              <p:cNvSpPr>
                <a:spLocks/>
              </p:cNvSpPr>
              <p:nvPr/>
            </p:nvSpPr>
            <p:spPr bwMode="auto">
              <a:xfrm>
                <a:off x="5857" y="2133"/>
                <a:ext cx="99" cy="84"/>
              </a:xfrm>
              <a:custGeom>
                <a:avLst/>
                <a:gdLst>
                  <a:gd name="T0" fmla="*/ 0 w 99"/>
                  <a:gd name="T1" fmla="*/ 75 h 84"/>
                  <a:gd name="T2" fmla="*/ 7 w 99"/>
                  <a:gd name="T3" fmla="*/ 84 h 84"/>
                  <a:gd name="T4" fmla="*/ 99 w 99"/>
                  <a:gd name="T5" fmla="*/ 10 h 84"/>
                  <a:gd name="T6" fmla="*/ 92 w 99"/>
                  <a:gd name="T7" fmla="*/ 0 h 84"/>
                  <a:gd name="T8" fmla="*/ 0 w 99"/>
                  <a:gd name="T9" fmla="*/ 75 h 84"/>
                </a:gdLst>
                <a:ahLst/>
                <a:cxnLst>
                  <a:cxn ang="0">
                    <a:pos x="T0" y="T1"/>
                  </a:cxn>
                  <a:cxn ang="0">
                    <a:pos x="T2" y="T3"/>
                  </a:cxn>
                  <a:cxn ang="0">
                    <a:pos x="T4" y="T5"/>
                  </a:cxn>
                  <a:cxn ang="0">
                    <a:pos x="T6" y="T7"/>
                  </a:cxn>
                  <a:cxn ang="0">
                    <a:pos x="T8" y="T9"/>
                  </a:cxn>
                </a:cxnLst>
                <a:rect l="0" t="0" r="r" b="b"/>
                <a:pathLst>
                  <a:path w="99" h="84">
                    <a:moveTo>
                      <a:pt x="0" y="75"/>
                    </a:moveTo>
                    <a:lnTo>
                      <a:pt x="7" y="84"/>
                    </a:lnTo>
                    <a:lnTo>
                      <a:pt x="99" y="10"/>
                    </a:lnTo>
                    <a:lnTo>
                      <a:pt x="92" y="0"/>
                    </a:lnTo>
                    <a:lnTo>
                      <a:pt x="0" y="75"/>
                    </a:lnTo>
                    <a:close/>
                  </a:path>
                </a:pathLst>
              </a:custGeom>
              <a:solidFill>
                <a:srgbClr val="708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1" name="Freeform 66">
                <a:extLst>
                  <a:ext uri="{FF2B5EF4-FFF2-40B4-BE49-F238E27FC236}">
                    <a16:creationId xmlns:a16="http://schemas.microsoft.com/office/drawing/2014/main" id="{C0C22477-30A6-4C28-913D-015D6A9320A8}"/>
                  </a:ext>
                </a:extLst>
              </p:cNvPr>
              <p:cNvSpPr>
                <a:spLocks/>
              </p:cNvSpPr>
              <p:nvPr/>
            </p:nvSpPr>
            <p:spPr bwMode="auto">
              <a:xfrm>
                <a:off x="5903" y="2068"/>
                <a:ext cx="118" cy="123"/>
              </a:xfrm>
              <a:custGeom>
                <a:avLst/>
                <a:gdLst>
                  <a:gd name="T0" fmla="*/ 49 w 51"/>
                  <a:gd name="T1" fmla="*/ 6 h 53"/>
                  <a:gd name="T2" fmla="*/ 39 w 51"/>
                  <a:gd name="T3" fmla="*/ 42 h 53"/>
                  <a:gd name="T4" fmla="*/ 9 w 51"/>
                  <a:gd name="T5" fmla="*/ 40 h 53"/>
                  <a:gd name="T6" fmla="*/ 12 w 51"/>
                  <a:gd name="T7" fmla="*/ 10 h 53"/>
                  <a:gd name="T8" fmla="*/ 49 w 51"/>
                  <a:gd name="T9" fmla="*/ 6 h 53"/>
                </a:gdLst>
                <a:ahLst/>
                <a:cxnLst>
                  <a:cxn ang="0">
                    <a:pos x="T0" y="T1"/>
                  </a:cxn>
                  <a:cxn ang="0">
                    <a:pos x="T2" y="T3"/>
                  </a:cxn>
                  <a:cxn ang="0">
                    <a:pos x="T4" y="T5"/>
                  </a:cxn>
                  <a:cxn ang="0">
                    <a:pos x="T6" y="T7"/>
                  </a:cxn>
                  <a:cxn ang="0">
                    <a:pos x="T8" y="T9"/>
                  </a:cxn>
                </a:cxnLst>
                <a:rect l="0" t="0" r="r" b="b"/>
                <a:pathLst>
                  <a:path w="51" h="53">
                    <a:moveTo>
                      <a:pt x="49" y="6"/>
                    </a:moveTo>
                    <a:cubicBezTo>
                      <a:pt x="49" y="6"/>
                      <a:pt x="51" y="32"/>
                      <a:pt x="39" y="42"/>
                    </a:cubicBezTo>
                    <a:cubicBezTo>
                      <a:pt x="27" y="53"/>
                      <a:pt x="9" y="40"/>
                      <a:pt x="9" y="40"/>
                    </a:cubicBezTo>
                    <a:cubicBezTo>
                      <a:pt x="9" y="40"/>
                      <a:pt x="0" y="21"/>
                      <a:pt x="12" y="10"/>
                    </a:cubicBezTo>
                    <a:cubicBezTo>
                      <a:pt x="24" y="0"/>
                      <a:pt x="49" y="6"/>
                      <a:pt x="49" y="6"/>
                    </a:cubicBezTo>
                  </a:path>
                </a:pathLst>
              </a:custGeom>
              <a:solidFill>
                <a:srgbClr val="A0C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2" name="Freeform 67">
                <a:extLst>
                  <a:ext uri="{FF2B5EF4-FFF2-40B4-BE49-F238E27FC236}">
                    <a16:creationId xmlns:a16="http://schemas.microsoft.com/office/drawing/2014/main" id="{C2B75C4E-C155-4819-B18F-F448B77DA00D}"/>
                  </a:ext>
                </a:extLst>
              </p:cNvPr>
              <p:cNvSpPr>
                <a:spLocks/>
              </p:cNvSpPr>
              <p:nvPr/>
            </p:nvSpPr>
            <p:spPr bwMode="auto">
              <a:xfrm>
                <a:off x="2021" y="2108"/>
                <a:ext cx="138" cy="125"/>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3" name="Freeform 68">
                <a:extLst>
                  <a:ext uri="{FF2B5EF4-FFF2-40B4-BE49-F238E27FC236}">
                    <a16:creationId xmlns:a16="http://schemas.microsoft.com/office/drawing/2014/main" id="{205D5217-D50C-4A37-AE1F-7F6790006837}"/>
                  </a:ext>
                </a:extLst>
              </p:cNvPr>
              <p:cNvSpPr>
                <a:spLocks/>
              </p:cNvSpPr>
              <p:nvPr/>
            </p:nvSpPr>
            <p:spPr bwMode="auto">
              <a:xfrm>
                <a:off x="2145" y="2159"/>
                <a:ext cx="111" cy="88"/>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4" name="Rectangle 69">
                <a:extLst>
                  <a:ext uri="{FF2B5EF4-FFF2-40B4-BE49-F238E27FC236}">
                    <a16:creationId xmlns:a16="http://schemas.microsoft.com/office/drawing/2014/main" id="{9ACAC9B1-64E6-4C1A-9DA3-0BEA3C0AAEE4}"/>
                  </a:ext>
                </a:extLst>
              </p:cNvPr>
              <p:cNvSpPr>
                <a:spLocks noChangeArrowheads="1"/>
              </p:cNvSpPr>
              <p:nvPr/>
            </p:nvSpPr>
            <p:spPr bwMode="auto">
              <a:xfrm>
                <a:off x="2141" y="2043"/>
                <a:ext cx="11" cy="383"/>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5" name="Freeform 70">
                <a:extLst>
                  <a:ext uri="{FF2B5EF4-FFF2-40B4-BE49-F238E27FC236}">
                    <a16:creationId xmlns:a16="http://schemas.microsoft.com/office/drawing/2014/main" id="{85554650-85E1-412E-A6B0-BC029222EEAB}"/>
                  </a:ext>
                </a:extLst>
              </p:cNvPr>
              <p:cNvSpPr>
                <a:spLocks/>
              </p:cNvSpPr>
              <p:nvPr/>
            </p:nvSpPr>
            <p:spPr bwMode="auto">
              <a:xfrm>
                <a:off x="2127" y="1822"/>
                <a:ext cx="64" cy="135"/>
              </a:xfrm>
              <a:custGeom>
                <a:avLst/>
                <a:gdLst>
                  <a:gd name="T0" fmla="*/ 25 w 28"/>
                  <a:gd name="T1" fmla="*/ 31 h 58"/>
                  <a:gd name="T2" fmla="*/ 9 w 28"/>
                  <a:gd name="T3" fmla="*/ 57 h 58"/>
                  <a:gd name="T4" fmla="*/ 4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9" y="57"/>
                    </a:cubicBezTo>
                    <a:cubicBezTo>
                      <a:pt x="3" y="56"/>
                      <a:pt x="0" y="42"/>
                      <a:pt x="4" y="27"/>
                    </a:cubicBezTo>
                    <a:cubicBezTo>
                      <a:pt x="7" y="12"/>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6" name="Freeform 71">
                <a:extLst>
                  <a:ext uri="{FF2B5EF4-FFF2-40B4-BE49-F238E27FC236}">
                    <a16:creationId xmlns:a16="http://schemas.microsoft.com/office/drawing/2014/main" id="{B38D65B8-AF49-440A-85B4-6309D533991C}"/>
                  </a:ext>
                </a:extLst>
              </p:cNvPr>
              <p:cNvSpPr>
                <a:spLocks/>
              </p:cNvSpPr>
              <p:nvPr/>
            </p:nvSpPr>
            <p:spPr bwMode="auto">
              <a:xfrm>
                <a:off x="2101" y="1952"/>
                <a:ext cx="65" cy="135"/>
              </a:xfrm>
              <a:custGeom>
                <a:avLst/>
                <a:gdLst>
                  <a:gd name="T0" fmla="*/ 24 w 28"/>
                  <a:gd name="T1" fmla="*/ 31 h 58"/>
                  <a:gd name="T2" fmla="*/ 8 w 28"/>
                  <a:gd name="T3" fmla="*/ 57 h 58"/>
                  <a:gd name="T4" fmla="*/ 3 w 28"/>
                  <a:gd name="T5" fmla="*/ 27 h 58"/>
                  <a:gd name="T6" fmla="*/ 20 w 28"/>
                  <a:gd name="T7" fmla="*/ 1 h 58"/>
                  <a:gd name="T8" fmla="*/ 24 w 28"/>
                  <a:gd name="T9" fmla="*/ 31 h 58"/>
                </a:gdLst>
                <a:ahLst/>
                <a:cxnLst>
                  <a:cxn ang="0">
                    <a:pos x="T0" y="T1"/>
                  </a:cxn>
                  <a:cxn ang="0">
                    <a:pos x="T2" y="T3"/>
                  </a:cxn>
                  <a:cxn ang="0">
                    <a:pos x="T4" y="T5"/>
                  </a:cxn>
                  <a:cxn ang="0">
                    <a:pos x="T6" y="T7"/>
                  </a:cxn>
                  <a:cxn ang="0">
                    <a:pos x="T8" y="T9"/>
                  </a:cxn>
                </a:cxnLst>
                <a:rect l="0" t="0" r="r" b="b"/>
                <a:pathLst>
                  <a:path w="28" h="58">
                    <a:moveTo>
                      <a:pt x="24" y="31"/>
                    </a:moveTo>
                    <a:cubicBezTo>
                      <a:pt x="21" y="46"/>
                      <a:pt x="14" y="58"/>
                      <a:pt x="8" y="57"/>
                    </a:cubicBezTo>
                    <a:cubicBezTo>
                      <a:pt x="2" y="55"/>
                      <a:pt x="0" y="42"/>
                      <a:pt x="3" y="27"/>
                    </a:cubicBezTo>
                    <a:cubicBezTo>
                      <a:pt x="6" y="11"/>
                      <a:pt x="14" y="0"/>
                      <a:pt x="20" y="1"/>
                    </a:cubicBezTo>
                    <a:cubicBezTo>
                      <a:pt x="25" y="2"/>
                      <a:pt x="28"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7" name="Freeform 72">
                <a:extLst>
                  <a:ext uri="{FF2B5EF4-FFF2-40B4-BE49-F238E27FC236}">
                    <a16:creationId xmlns:a16="http://schemas.microsoft.com/office/drawing/2014/main" id="{34F8F60E-74A2-443F-96C2-304151AE556C}"/>
                  </a:ext>
                </a:extLst>
              </p:cNvPr>
              <p:cNvSpPr>
                <a:spLocks/>
              </p:cNvSpPr>
              <p:nvPr/>
            </p:nvSpPr>
            <p:spPr bwMode="auto">
              <a:xfrm>
                <a:off x="2016" y="1908"/>
                <a:ext cx="134" cy="65"/>
              </a:xfrm>
              <a:custGeom>
                <a:avLst/>
                <a:gdLst>
                  <a:gd name="T0" fmla="*/ 31 w 58"/>
                  <a:gd name="T1" fmla="*/ 3 h 28"/>
                  <a:gd name="T2" fmla="*/ 57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8" name="Freeform 73">
                <a:extLst>
                  <a:ext uri="{FF2B5EF4-FFF2-40B4-BE49-F238E27FC236}">
                    <a16:creationId xmlns:a16="http://schemas.microsoft.com/office/drawing/2014/main" id="{883C559E-E24B-4E11-BEE3-979ACECBB5F2}"/>
                  </a:ext>
                </a:extLst>
              </p:cNvPr>
              <p:cNvSpPr>
                <a:spLocks/>
              </p:cNvSpPr>
              <p:nvPr/>
            </p:nvSpPr>
            <p:spPr bwMode="auto">
              <a:xfrm>
                <a:off x="2143" y="1936"/>
                <a:ext cx="133" cy="65"/>
              </a:xfrm>
              <a:custGeom>
                <a:avLst/>
                <a:gdLst>
                  <a:gd name="T0" fmla="*/ 32 w 58"/>
                  <a:gd name="T1" fmla="*/ 3 h 28"/>
                  <a:gd name="T2" fmla="*/ 57 w 58"/>
                  <a:gd name="T3" fmla="*/ 20 h 28"/>
                  <a:gd name="T4" fmla="*/ 27 w 58"/>
                  <a:gd name="T5" fmla="*/ 25 h 28"/>
                  <a:gd name="T6" fmla="*/ 2 w 58"/>
                  <a:gd name="T7" fmla="*/ 8 h 28"/>
                  <a:gd name="T8" fmla="*/ 32 w 58"/>
                  <a:gd name="T9" fmla="*/ 3 h 28"/>
                </a:gdLst>
                <a:ahLst/>
                <a:cxnLst>
                  <a:cxn ang="0">
                    <a:pos x="T0" y="T1"/>
                  </a:cxn>
                  <a:cxn ang="0">
                    <a:pos x="T2" y="T3"/>
                  </a:cxn>
                  <a:cxn ang="0">
                    <a:pos x="T4" y="T5"/>
                  </a:cxn>
                  <a:cxn ang="0">
                    <a:pos x="T6" y="T7"/>
                  </a:cxn>
                  <a:cxn ang="0">
                    <a:pos x="T8" y="T9"/>
                  </a:cxn>
                </a:cxnLst>
                <a:rect l="0" t="0" r="r" b="b"/>
                <a:pathLst>
                  <a:path w="58" h="28">
                    <a:moveTo>
                      <a:pt x="32" y="3"/>
                    </a:moveTo>
                    <a:cubicBezTo>
                      <a:pt x="47" y="6"/>
                      <a:pt x="58" y="14"/>
                      <a:pt x="57" y="20"/>
                    </a:cubicBezTo>
                    <a:cubicBezTo>
                      <a:pt x="56" y="26"/>
                      <a:pt x="42" y="28"/>
                      <a:pt x="27" y="25"/>
                    </a:cubicBezTo>
                    <a:cubicBezTo>
                      <a:pt x="12" y="21"/>
                      <a:pt x="0" y="14"/>
                      <a:pt x="2" y="8"/>
                    </a:cubicBezTo>
                    <a:cubicBezTo>
                      <a:pt x="3" y="2"/>
                      <a:pt x="16" y="0"/>
                      <a:pt x="32"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9" name="Freeform 74">
                <a:extLst>
                  <a:ext uri="{FF2B5EF4-FFF2-40B4-BE49-F238E27FC236}">
                    <a16:creationId xmlns:a16="http://schemas.microsoft.com/office/drawing/2014/main" id="{B2512790-88BD-4F91-86AF-7DE641D01C2D}"/>
                  </a:ext>
                </a:extLst>
              </p:cNvPr>
              <p:cNvSpPr>
                <a:spLocks/>
              </p:cNvSpPr>
              <p:nvPr/>
            </p:nvSpPr>
            <p:spPr bwMode="auto">
              <a:xfrm>
                <a:off x="2062" y="1836"/>
                <a:ext cx="97" cy="125"/>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8"/>
                      <a:pt x="37" y="51"/>
                    </a:cubicBezTo>
                    <a:cubicBezTo>
                      <a:pt x="31" y="54"/>
                      <a:pt x="20" y="46"/>
                      <a:pt x="12" y="33"/>
                    </a:cubicBezTo>
                    <a:cubicBezTo>
                      <a:pt x="3" y="20"/>
                      <a:pt x="0" y="7"/>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0" name="Freeform 75">
                <a:extLst>
                  <a:ext uri="{FF2B5EF4-FFF2-40B4-BE49-F238E27FC236}">
                    <a16:creationId xmlns:a16="http://schemas.microsoft.com/office/drawing/2014/main" id="{48F968EF-6193-4545-B48F-7C2BC8F0BF0B}"/>
                  </a:ext>
                </a:extLst>
              </p:cNvPr>
              <p:cNvSpPr>
                <a:spLocks/>
              </p:cNvSpPr>
              <p:nvPr/>
            </p:nvSpPr>
            <p:spPr bwMode="auto">
              <a:xfrm>
                <a:off x="2134" y="1947"/>
                <a:ext cx="96" cy="126"/>
              </a:xfrm>
              <a:custGeom>
                <a:avLst/>
                <a:gdLst>
                  <a:gd name="T0" fmla="*/ 30 w 42"/>
                  <a:gd name="T1" fmla="*/ 21 h 54"/>
                  <a:gd name="T2" fmla="*/ 37 w 42"/>
                  <a:gd name="T3" fmla="*/ 51 h 54"/>
                  <a:gd name="T4" fmla="*/ 12 w 42"/>
                  <a:gd name="T5" fmla="*/ 33 h 54"/>
                  <a:gd name="T6" fmla="*/ 6 w 42"/>
                  <a:gd name="T7" fmla="*/ 3 h 54"/>
                  <a:gd name="T8" fmla="*/ 30 w 42"/>
                  <a:gd name="T9" fmla="*/ 21 h 54"/>
                </a:gdLst>
                <a:ahLst/>
                <a:cxnLst>
                  <a:cxn ang="0">
                    <a:pos x="T0" y="T1"/>
                  </a:cxn>
                  <a:cxn ang="0">
                    <a:pos x="T2" y="T3"/>
                  </a:cxn>
                  <a:cxn ang="0">
                    <a:pos x="T4" y="T5"/>
                  </a:cxn>
                  <a:cxn ang="0">
                    <a:pos x="T6" y="T7"/>
                  </a:cxn>
                  <a:cxn ang="0">
                    <a:pos x="T8" y="T9"/>
                  </a:cxn>
                </a:cxnLst>
                <a:rect l="0" t="0" r="r" b="b"/>
                <a:pathLst>
                  <a:path w="42" h="54">
                    <a:moveTo>
                      <a:pt x="30" y="21"/>
                    </a:moveTo>
                    <a:cubicBezTo>
                      <a:pt x="39" y="34"/>
                      <a:pt x="42" y="47"/>
                      <a:pt x="37" y="51"/>
                    </a:cubicBezTo>
                    <a:cubicBezTo>
                      <a:pt x="31" y="54"/>
                      <a:pt x="20" y="46"/>
                      <a:pt x="12" y="33"/>
                    </a:cubicBezTo>
                    <a:cubicBezTo>
                      <a:pt x="3" y="20"/>
                      <a:pt x="0" y="6"/>
                      <a:pt x="6" y="3"/>
                    </a:cubicBezTo>
                    <a:cubicBezTo>
                      <a:pt x="11"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1" name="Freeform 76">
                <a:extLst>
                  <a:ext uri="{FF2B5EF4-FFF2-40B4-BE49-F238E27FC236}">
                    <a16:creationId xmlns:a16="http://schemas.microsoft.com/office/drawing/2014/main" id="{DBFFFD6A-2695-4CC4-8B3D-024056D12E39}"/>
                  </a:ext>
                </a:extLst>
              </p:cNvPr>
              <p:cNvSpPr>
                <a:spLocks/>
              </p:cNvSpPr>
              <p:nvPr/>
            </p:nvSpPr>
            <p:spPr bwMode="auto">
              <a:xfrm>
                <a:off x="2030" y="1943"/>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7" y="0"/>
                      <a:pt x="51" y="5"/>
                    </a:cubicBezTo>
                    <a:cubicBezTo>
                      <a:pt x="54" y="10"/>
                      <a:pt x="46" y="21"/>
                      <a:pt x="33" y="30"/>
                    </a:cubicBezTo>
                    <a:cubicBezTo>
                      <a:pt x="19" y="38"/>
                      <a:pt x="6"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2" name="Freeform 77">
                <a:extLst>
                  <a:ext uri="{FF2B5EF4-FFF2-40B4-BE49-F238E27FC236}">
                    <a16:creationId xmlns:a16="http://schemas.microsoft.com/office/drawing/2014/main" id="{7690E13A-2857-4C64-8B3B-6A47FD5C03B8}"/>
                  </a:ext>
                </a:extLst>
              </p:cNvPr>
              <p:cNvSpPr>
                <a:spLocks/>
              </p:cNvSpPr>
              <p:nvPr/>
            </p:nvSpPr>
            <p:spPr bwMode="auto">
              <a:xfrm>
                <a:off x="2138" y="1871"/>
                <a:ext cx="125" cy="95"/>
              </a:xfrm>
              <a:custGeom>
                <a:avLst/>
                <a:gdLst>
                  <a:gd name="T0" fmla="*/ 21 w 54"/>
                  <a:gd name="T1" fmla="*/ 11 h 41"/>
                  <a:gd name="T2" fmla="*/ 51 w 54"/>
                  <a:gd name="T3" fmla="*/ 5 h 41"/>
                  <a:gd name="T4" fmla="*/ 33 w 54"/>
                  <a:gd name="T5" fmla="*/ 30 h 41"/>
                  <a:gd name="T6" fmla="*/ 4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5" y="3"/>
                      <a:pt x="48" y="0"/>
                      <a:pt x="51" y="5"/>
                    </a:cubicBezTo>
                    <a:cubicBezTo>
                      <a:pt x="54" y="10"/>
                      <a:pt x="46" y="21"/>
                      <a:pt x="33" y="30"/>
                    </a:cubicBezTo>
                    <a:cubicBezTo>
                      <a:pt x="20" y="38"/>
                      <a:pt x="7" y="41"/>
                      <a:pt x="4"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3" name="Freeform 78">
                <a:extLst>
                  <a:ext uri="{FF2B5EF4-FFF2-40B4-BE49-F238E27FC236}">
                    <a16:creationId xmlns:a16="http://schemas.microsoft.com/office/drawing/2014/main" id="{896BEA30-0B65-473D-8833-5D09896624E1}"/>
                  </a:ext>
                </a:extLst>
              </p:cNvPr>
              <p:cNvSpPr>
                <a:spLocks/>
              </p:cNvSpPr>
              <p:nvPr/>
            </p:nvSpPr>
            <p:spPr bwMode="auto">
              <a:xfrm>
                <a:off x="2101" y="1822"/>
                <a:ext cx="65" cy="135"/>
              </a:xfrm>
              <a:custGeom>
                <a:avLst/>
                <a:gdLst>
                  <a:gd name="T0" fmla="*/ 24 w 28"/>
                  <a:gd name="T1" fmla="*/ 27 h 58"/>
                  <a:gd name="T2" fmla="*/ 20 w 28"/>
                  <a:gd name="T3" fmla="*/ 57 h 58"/>
                  <a:gd name="T4" fmla="*/ 3 w 28"/>
                  <a:gd name="T5" fmla="*/ 32 h 58"/>
                  <a:gd name="T6" fmla="*/ 8 w 28"/>
                  <a:gd name="T7" fmla="*/ 1 h 58"/>
                  <a:gd name="T8" fmla="*/ 24 w 28"/>
                  <a:gd name="T9" fmla="*/ 27 h 58"/>
                </a:gdLst>
                <a:ahLst/>
                <a:cxnLst>
                  <a:cxn ang="0">
                    <a:pos x="T0" y="T1"/>
                  </a:cxn>
                  <a:cxn ang="0">
                    <a:pos x="T2" y="T3"/>
                  </a:cxn>
                  <a:cxn ang="0">
                    <a:pos x="T4" y="T5"/>
                  </a:cxn>
                  <a:cxn ang="0">
                    <a:pos x="T6" y="T7"/>
                  </a:cxn>
                  <a:cxn ang="0">
                    <a:pos x="T8" y="T9"/>
                  </a:cxn>
                </a:cxnLst>
                <a:rect l="0" t="0" r="r" b="b"/>
                <a:pathLst>
                  <a:path w="28" h="58">
                    <a:moveTo>
                      <a:pt x="24" y="27"/>
                    </a:moveTo>
                    <a:cubicBezTo>
                      <a:pt x="28" y="42"/>
                      <a:pt x="25" y="56"/>
                      <a:pt x="20" y="57"/>
                    </a:cubicBezTo>
                    <a:cubicBezTo>
                      <a:pt x="14" y="58"/>
                      <a:pt x="6" y="47"/>
                      <a:pt x="3" y="32"/>
                    </a:cubicBezTo>
                    <a:cubicBezTo>
                      <a:pt x="0" y="16"/>
                      <a:pt x="2" y="3"/>
                      <a:pt x="8" y="1"/>
                    </a:cubicBezTo>
                    <a:cubicBezTo>
                      <a:pt x="13" y="0"/>
                      <a:pt x="21" y="12"/>
                      <a:pt x="24"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4" name="Freeform 79">
                <a:extLst>
                  <a:ext uri="{FF2B5EF4-FFF2-40B4-BE49-F238E27FC236}">
                    <a16:creationId xmlns:a16="http://schemas.microsoft.com/office/drawing/2014/main" id="{89C072FF-26E3-4CB7-A6EF-334203C6F256}"/>
                  </a:ext>
                </a:extLst>
              </p:cNvPr>
              <p:cNvSpPr>
                <a:spLocks/>
              </p:cNvSpPr>
              <p:nvPr/>
            </p:nvSpPr>
            <p:spPr bwMode="auto">
              <a:xfrm>
                <a:off x="2129" y="1952"/>
                <a:ext cx="65" cy="135"/>
              </a:xfrm>
              <a:custGeom>
                <a:avLst/>
                <a:gdLst>
                  <a:gd name="T0" fmla="*/ 24 w 28"/>
                  <a:gd name="T1" fmla="*/ 26 h 58"/>
                  <a:gd name="T2" fmla="*/ 20 w 28"/>
                  <a:gd name="T3" fmla="*/ 57 h 58"/>
                  <a:gd name="T4" fmla="*/ 3 w 28"/>
                  <a:gd name="T5" fmla="*/ 31 h 58"/>
                  <a:gd name="T6" fmla="*/ 8 w 28"/>
                  <a:gd name="T7" fmla="*/ 1 h 58"/>
                  <a:gd name="T8" fmla="*/ 24 w 28"/>
                  <a:gd name="T9" fmla="*/ 26 h 58"/>
                </a:gdLst>
                <a:ahLst/>
                <a:cxnLst>
                  <a:cxn ang="0">
                    <a:pos x="T0" y="T1"/>
                  </a:cxn>
                  <a:cxn ang="0">
                    <a:pos x="T2" y="T3"/>
                  </a:cxn>
                  <a:cxn ang="0">
                    <a:pos x="T4" y="T5"/>
                  </a:cxn>
                  <a:cxn ang="0">
                    <a:pos x="T6" y="T7"/>
                  </a:cxn>
                  <a:cxn ang="0">
                    <a:pos x="T8" y="T9"/>
                  </a:cxn>
                </a:cxnLst>
                <a:rect l="0" t="0" r="r" b="b"/>
                <a:pathLst>
                  <a:path w="28" h="58">
                    <a:moveTo>
                      <a:pt x="24" y="26"/>
                    </a:moveTo>
                    <a:cubicBezTo>
                      <a:pt x="28" y="42"/>
                      <a:pt x="25" y="55"/>
                      <a:pt x="20" y="57"/>
                    </a:cubicBezTo>
                    <a:cubicBezTo>
                      <a:pt x="14" y="58"/>
                      <a:pt x="6" y="46"/>
                      <a:pt x="3" y="31"/>
                    </a:cubicBezTo>
                    <a:cubicBezTo>
                      <a:pt x="0" y="16"/>
                      <a:pt x="2" y="2"/>
                      <a:pt x="8" y="1"/>
                    </a:cubicBezTo>
                    <a:cubicBezTo>
                      <a:pt x="13" y="0"/>
                      <a:pt x="21" y="11"/>
                      <a:pt x="24" y="26"/>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5" name="Freeform 80">
                <a:extLst>
                  <a:ext uri="{FF2B5EF4-FFF2-40B4-BE49-F238E27FC236}">
                    <a16:creationId xmlns:a16="http://schemas.microsoft.com/office/drawing/2014/main" id="{D221F439-A46B-4ED1-BAB1-25B09EDF6B51}"/>
                  </a:ext>
                </a:extLst>
              </p:cNvPr>
              <p:cNvSpPr>
                <a:spLocks/>
              </p:cNvSpPr>
              <p:nvPr/>
            </p:nvSpPr>
            <p:spPr bwMode="auto">
              <a:xfrm>
                <a:off x="2016" y="1936"/>
                <a:ext cx="134" cy="65"/>
              </a:xfrm>
              <a:custGeom>
                <a:avLst/>
                <a:gdLst>
                  <a:gd name="T0" fmla="*/ 26 w 58"/>
                  <a:gd name="T1" fmla="*/ 3 h 28"/>
                  <a:gd name="T2" fmla="*/ 57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7"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6" name="Freeform 81">
                <a:extLst>
                  <a:ext uri="{FF2B5EF4-FFF2-40B4-BE49-F238E27FC236}">
                    <a16:creationId xmlns:a16="http://schemas.microsoft.com/office/drawing/2014/main" id="{A219146B-4664-46CF-961E-B7F5D1F3FC29}"/>
                  </a:ext>
                </a:extLst>
              </p:cNvPr>
              <p:cNvSpPr>
                <a:spLocks/>
              </p:cNvSpPr>
              <p:nvPr/>
            </p:nvSpPr>
            <p:spPr bwMode="auto">
              <a:xfrm>
                <a:off x="2143" y="1908"/>
                <a:ext cx="133" cy="65"/>
              </a:xfrm>
              <a:custGeom>
                <a:avLst/>
                <a:gdLst>
                  <a:gd name="T0" fmla="*/ 27 w 58"/>
                  <a:gd name="T1" fmla="*/ 3 h 28"/>
                  <a:gd name="T2" fmla="*/ 57 w 58"/>
                  <a:gd name="T3" fmla="*/ 8 h 28"/>
                  <a:gd name="T4" fmla="*/ 32 w 58"/>
                  <a:gd name="T5" fmla="*/ 25 h 28"/>
                  <a:gd name="T6" fmla="*/ 2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2"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7" name="Freeform 82">
                <a:extLst>
                  <a:ext uri="{FF2B5EF4-FFF2-40B4-BE49-F238E27FC236}">
                    <a16:creationId xmlns:a16="http://schemas.microsoft.com/office/drawing/2014/main" id="{6C6EADDF-A300-4172-A5EE-311D17CE629B}"/>
                  </a:ext>
                </a:extLst>
              </p:cNvPr>
              <p:cNvSpPr>
                <a:spLocks/>
              </p:cNvSpPr>
              <p:nvPr/>
            </p:nvSpPr>
            <p:spPr bwMode="auto">
              <a:xfrm>
                <a:off x="2028" y="1871"/>
                <a:ext cx="126" cy="95"/>
              </a:xfrm>
              <a:custGeom>
                <a:avLst/>
                <a:gdLst>
                  <a:gd name="T0" fmla="*/ 34 w 55"/>
                  <a:gd name="T1" fmla="*/ 11 h 41"/>
                  <a:gd name="T2" fmla="*/ 52 w 55"/>
                  <a:gd name="T3" fmla="*/ 36 h 41"/>
                  <a:gd name="T4" fmla="*/ 22 w 55"/>
                  <a:gd name="T5" fmla="*/ 30 h 41"/>
                  <a:gd name="T6" fmla="*/ 4 w 55"/>
                  <a:gd name="T7" fmla="*/ 5 h 41"/>
                  <a:gd name="T8" fmla="*/ 34 w 55"/>
                  <a:gd name="T9" fmla="*/ 11 h 41"/>
                </a:gdLst>
                <a:ahLst/>
                <a:cxnLst>
                  <a:cxn ang="0">
                    <a:pos x="T0" y="T1"/>
                  </a:cxn>
                  <a:cxn ang="0">
                    <a:pos x="T2" y="T3"/>
                  </a:cxn>
                  <a:cxn ang="0">
                    <a:pos x="T4" y="T5"/>
                  </a:cxn>
                  <a:cxn ang="0">
                    <a:pos x="T6" y="T7"/>
                  </a:cxn>
                  <a:cxn ang="0">
                    <a:pos x="T8" y="T9"/>
                  </a:cxn>
                </a:cxnLst>
                <a:rect l="0" t="0" r="r" b="b"/>
                <a:pathLst>
                  <a:path w="55" h="41">
                    <a:moveTo>
                      <a:pt x="34" y="11"/>
                    </a:moveTo>
                    <a:cubicBezTo>
                      <a:pt x="47" y="20"/>
                      <a:pt x="55" y="31"/>
                      <a:pt x="52" y="36"/>
                    </a:cubicBezTo>
                    <a:cubicBezTo>
                      <a:pt x="48" y="41"/>
                      <a:pt x="35" y="38"/>
                      <a:pt x="22" y="30"/>
                    </a:cubicBezTo>
                    <a:cubicBezTo>
                      <a:pt x="9" y="21"/>
                      <a:pt x="0" y="10"/>
                      <a:pt x="4" y="5"/>
                    </a:cubicBezTo>
                    <a:cubicBezTo>
                      <a:pt x="7" y="0"/>
                      <a:pt x="20" y="3"/>
                      <a:pt x="34"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8" name="Freeform 83">
                <a:extLst>
                  <a:ext uri="{FF2B5EF4-FFF2-40B4-BE49-F238E27FC236}">
                    <a16:creationId xmlns:a16="http://schemas.microsoft.com/office/drawing/2014/main" id="{1A53CE1F-0211-4DFF-8F99-A1FB0BA07145}"/>
                  </a:ext>
                </a:extLst>
              </p:cNvPr>
              <p:cNvSpPr>
                <a:spLocks/>
              </p:cNvSpPr>
              <p:nvPr/>
            </p:nvSpPr>
            <p:spPr bwMode="auto">
              <a:xfrm>
                <a:off x="2138" y="1943"/>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9" name="Freeform 84">
                <a:extLst>
                  <a:ext uri="{FF2B5EF4-FFF2-40B4-BE49-F238E27FC236}">
                    <a16:creationId xmlns:a16="http://schemas.microsoft.com/office/drawing/2014/main" id="{C33608AA-C616-45D5-B364-7C0E005F2A8F}"/>
                  </a:ext>
                </a:extLst>
              </p:cNvPr>
              <p:cNvSpPr>
                <a:spLocks/>
              </p:cNvSpPr>
              <p:nvPr/>
            </p:nvSpPr>
            <p:spPr bwMode="auto">
              <a:xfrm>
                <a:off x="2064" y="1947"/>
                <a:ext cx="95" cy="126"/>
              </a:xfrm>
              <a:custGeom>
                <a:avLst/>
                <a:gdLst>
                  <a:gd name="T0" fmla="*/ 11 w 41"/>
                  <a:gd name="T1" fmla="*/ 21 h 54"/>
                  <a:gd name="T2" fmla="*/ 36 w 41"/>
                  <a:gd name="T3" fmla="*/ 3 h 54"/>
                  <a:gd name="T4" fmla="*/ 29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19" y="8"/>
                      <a:pt x="30" y="0"/>
                      <a:pt x="36" y="3"/>
                    </a:cubicBezTo>
                    <a:cubicBezTo>
                      <a:pt x="41"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0" name="Freeform 85">
                <a:extLst>
                  <a:ext uri="{FF2B5EF4-FFF2-40B4-BE49-F238E27FC236}">
                    <a16:creationId xmlns:a16="http://schemas.microsoft.com/office/drawing/2014/main" id="{1B407384-E041-4D0D-AF5A-AAA664710211}"/>
                  </a:ext>
                </a:extLst>
              </p:cNvPr>
              <p:cNvSpPr>
                <a:spLocks/>
              </p:cNvSpPr>
              <p:nvPr/>
            </p:nvSpPr>
            <p:spPr bwMode="auto">
              <a:xfrm>
                <a:off x="2134" y="1836"/>
                <a:ext cx="94" cy="125"/>
              </a:xfrm>
              <a:custGeom>
                <a:avLst/>
                <a:gdLst>
                  <a:gd name="T0" fmla="*/ 12 w 41"/>
                  <a:gd name="T1" fmla="*/ 21 h 54"/>
                  <a:gd name="T2" fmla="*/ 36 w 41"/>
                  <a:gd name="T3" fmla="*/ 3 h 54"/>
                  <a:gd name="T4" fmla="*/ 30 w 41"/>
                  <a:gd name="T5" fmla="*/ 33 h 54"/>
                  <a:gd name="T6" fmla="*/ 6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6"/>
                      <a:pt x="39" y="20"/>
                      <a:pt x="30" y="33"/>
                    </a:cubicBezTo>
                    <a:cubicBezTo>
                      <a:pt x="22" y="46"/>
                      <a:pt x="11" y="54"/>
                      <a:pt x="6"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1" name="Freeform 86">
                <a:extLst>
                  <a:ext uri="{FF2B5EF4-FFF2-40B4-BE49-F238E27FC236}">
                    <a16:creationId xmlns:a16="http://schemas.microsoft.com/office/drawing/2014/main" id="{D028043D-09DF-4EE9-9D93-BF5DBB67DDB4}"/>
                  </a:ext>
                </a:extLst>
              </p:cNvPr>
              <p:cNvSpPr>
                <a:spLocks/>
              </p:cNvSpPr>
              <p:nvPr/>
            </p:nvSpPr>
            <p:spPr bwMode="auto">
              <a:xfrm>
                <a:off x="2101" y="1910"/>
                <a:ext cx="90" cy="88"/>
              </a:xfrm>
              <a:custGeom>
                <a:avLst/>
                <a:gdLst>
                  <a:gd name="T0" fmla="*/ 39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9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5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1 w 39"/>
                  <a:gd name="T51" fmla="*/ 34 h 38"/>
                  <a:gd name="T52" fmla="*/ 25 w 39"/>
                  <a:gd name="T53" fmla="*/ 38 h 38"/>
                  <a:gd name="T54" fmla="*/ 27 w 39"/>
                  <a:gd name="T55" fmla="*/ 33 h 38"/>
                  <a:gd name="T56" fmla="*/ 31 w 39"/>
                  <a:gd name="T57" fmla="*/ 34 h 38"/>
                  <a:gd name="T58" fmla="*/ 31 w 39"/>
                  <a:gd name="T59" fmla="*/ 29 h 38"/>
                  <a:gd name="T60" fmla="*/ 36 w 39"/>
                  <a:gd name="T61" fmla="*/ 28 h 38"/>
                  <a:gd name="T62" fmla="*/ 35 w 39"/>
                  <a:gd name="T63" fmla="*/ 24 h 38"/>
                  <a:gd name="T64" fmla="*/ 39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9" y="22"/>
                    </a:moveTo>
                    <a:cubicBezTo>
                      <a:pt x="39" y="20"/>
                      <a:pt x="37" y="19"/>
                      <a:pt x="34" y="18"/>
                    </a:cubicBezTo>
                    <a:cubicBezTo>
                      <a:pt x="37" y="17"/>
                      <a:pt x="38" y="15"/>
                      <a:pt x="38" y="14"/>
                    </a:cubicBezTo>
                    <a:cubicBezTo>
                      <a:pt x="38" y="13"/>
                      <a:pt x="36" y="12"/>
                      <a:pt x="34" y="12"/>
                    </a:cubicBezTo>
                    <a:cubicBezTo>
                      <a:pt x="35" y="10"/>
                      <a:pt x="36" y="8"/>
                      <a:pt x="35" y="8"/>
                    </a:cubicBezTo>
                    <a:cubicBezTo>
                      <a:pt x="34" y="6"/>
                      <a:pt x="32" y="7"/>
                      <a:pt x="29" y="8"/>
                    </a:cubicBezTo>
                    <a:cubicBezTo>
                      <a:pt x="30" y="5"/>
                      <a:pt x="30" y="3"/>
                      <a:pt x="29" y="2"/>
                    </a:cubicBezTo>
                    <a:cubicBezTo>
                      <a:pt x="28" y="2"/>
                      <a:pt x="26" y="2"/>
                      <a:pt x="25" y="4"/>
                    </a:cubicBezTo>
                    <a:cubicBezTo>
                      <a:pt x="24" y="2"/>
                      <a:pt x="23" y="0"/>
                      <a:pt x="22" y="0"/>
                    </a:cubicBezTo>
                    <a:cubicBezTo>
                      <a:pt x="21" y="0"/>
                      <a:pt x="20" y="1"/>
                      <a:pt x="19" y="4"/>
                    </a:cubicBezTo>
                    <a:cubicBezTo>
                      <a:pt x="17" y="2"/>
                      <a:pt x="16" y="0"/>
                      <a:pt x="14" y="1"/>
                    </a:cubicBezTo>
                    <a:cubicBezTo>
                      <a:pt x="13" y="1"/>
                      <a:pt x="13" y="2"/>
                      <a:pt x="12" y="5"/>
                    </a:cubicBezTo>
                    <a:cubicBezTo>
                      <a:pt x="11" y="3"/>
                      <a:pt x="9" y="3"/>
                      <a:pt x="8" y="4"/>
                    </a:cubicBezTo>
                    <a:cubicBezTo>
                      <a:pt x="7" y="4"/>
                      <a:pt x="7" y="7"/>
                      <a:pt x="8" y="9"/>
                    </a:cubicBezTo>
                    <a:cubicBezTo>
                      <a:pt x="6" y="8"/>
                      <a:pt x="3" y="8"/>
                      <a:pt x="3" y="10"/>
                    </a:cubicBezTo>
                    <a:cubicBezTo>
                      <a:pt x="2" y="11"/>
                      <a:pt x="3" y="12"/>
                      <a:pt x="4" y="14"/>
                    </a:cubicBezTo>
                    <a:cubicBezTo>
                      <a:pt x="2" y="14"/>
                      <a:pt x="1" y="15"/>
                      <a:pt x="0" y="16"/>
                    </a:cubicBezTo>
                    <a:cubicBezTo>
                      <a:pt x="0" y="18"/>
                      <a:pt x="2" y="19"/>
                      <a:pt x="5"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6" y="38"/>
                      <a:pt x="17" y="38"/>
                    </a:cubicBezTo>
                    <a:cubicBezTo>
                      <a:pt x="18" y="38"/>
                      <a:pt x="19" y="37"/>
                      <a:pt x="21" y="34"/>
                    </a:cubicBezTo>
                    <a:cubicBezTo>
                      <a:pt x="22" y="36"/>
                      <a:pt x="24" y="38"/>
                      <a:pt x="25" y="38"/>
                    </a:cubicBezTo>
                    <a:cubicBezTo>
                      <a:pt x="26" y="37"/>
                      <a:pt x="27" y="36"/>
                      <a:pt x="27" y="33"/>
                    </a:cubicBezTo>
                    <a:cubicBezTo>
                      <a:pt x="28" y="35"/>
                      <a:pt x="30" y="35"/>
                      <a:pt x="31" y="34"/>
                    </a:cubicBezTo>
                    <a:cubicBezTo>
                      <a:pt x="32" y="34"/>
                      <a:pt x="32" y="31"/>
                      <a:pt x="31" y="29"/>
                    </a:cubicBezTo>
                    <a:cubicBezTo>
                      <a:pt x="34" y="30"/>
                      <a:pt x="36" y="30"/>
                      <a:pt x="36" y="28"/>
                    </a:cubicBezTo>
                    <a:cubicBezTo>
                      <a:pt x="37" y="27"/>
                      <a:pt x="36" y="26"/>
                      <a:pt x="35" y="24"/>
                    </a:cubicBezTo>
                    <a:cubicBezTo>
                      <a:pt x="37" y="24"/>
                      <a:pt x="38" y="23"/>
                      <a:pt x="39"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2" name="Freeform 87">
                <a:extLst>
                  <a:ext uri="{FF2B5EF4-FFF2-40B4-BE49-F238E27FC236}">
                    <a16:creationId xmlns:a16="http://schemas.microsoft.com/office/drawing/2014/main" id="{D726B283-5465-4290-BE45-2C0DB56452B3}"/>
                  </a:ext>
                </a:extLst>
              </p:cNvPr>
              <p:cNvSpPr>
                <a:spLocks/>
              </p:cNvSpPr>
              <p:nvPr/>
            </p:nvSpPr>
            <p:spPr bwMode="auto">
              <a:xfrm>
                <a:off x="3836" y="2115"/>
                <a:ext cx="136" cy="125"/>
              </a:xfrm>
              <a:custGeom>
                <a:avLst/>
                <a:gdLst>
                  <a:gd name="T0" fmla="*/ 43 w 59"/>
                  <a:gd name="T1" fmla="*/ 13 h 54"/>
                  <a:gd name="T2" fmla="*/ 0 w 59"/>
                  <a:gd name="T3" fmla="*/ 3 h 54"/>
                  <a:gd name="T4" fmla="*/ 21 w 59"/>
                  <a:gd name="T5" fmla="*/ 41 h 54"/>
                  <a:gd name="T6" fmla="*/ 55 w 59"/>
                  <a:gd name="T7" fmla="*/ 44 h 54"/>
                  <a:gd name="T8" fmla="*/ 43 w 59"/>
                  <a:gd name="T9" fmla="*/ 13 h 54"/>
                </a:gdLst>
                <a:ahLst/>
                <a:cxnLst>
                  <a:cxn ang="0">
                    <a:pos x="T0" y="T1"/>
                  </a:cxn>
                  <a:cxn ang="0">
                    <a:pos x="T2" y="T3"/>
                  </a:cxn>
                  <a:cxn ang="0">
                    <a:pos x="T4" y="T5"/>
                  </a:cxn>
                  <a:cxn ang="0">
                    <a:pos x="T6" y="T7"/>
                  </a:cxn>
                  <a:cxn ang="0">
                    <a:pos x="T8" y="T9"/>
                  </a:cxn>
                </a:cxnLst>
                <a:rect l="0" t="0" r="r" b="b"/>
                <a:pathLst>
                  <a:path w="59" h="54">
                    <a:moveTo>
                      <a:pt x="43" y="13"/>
                    </a:moveTo>
                    <a:cubicBezTo>
                      <a:pt x="26" y="0"/>
                      <a:pt x="0" y="3"/>
                      <a:pt x="0" y="3"/>
                    </a:cubicBezTo>
                    <a:cubicBezTo>
                      <a:pt x="0" y="3"/>
                      <a:pt x="5" y="29"/>
                      <a:pt x="21" y="41"/>
                    </a:cubicBezTo>
                    <a:cubicBezTo>
                      <a:pt x="38" y="54"/>
                      <a:pt x="55" y="44"/>
                      <a:pt x="55" y="44"/>
                    </a:cubicBezTo>
                    <a:cubicBezTo>
                      <a:pt x="55" y="44"/>
                      <a:pt x="59"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3" name="Freeform 88">
                <a:extLst>
                  <a:ext uri="{FF2B5EF4-FFF2-40B4-BE49-F238E27FC236}">
                    <a16:creationId xmlns:a16="http://schemas.microsoft.com/office/drawing/2014/main" id="{2A22FF00-B843-483E-9CE3-A8CDD22F43A3}"/>
                  </a:ext>
                </a:extLst>
              </p:cNvPr>
              <p:cNvSpPr>
                <a:spLocks/>
              </p:cNvSpPr>
              <p:nvPr/>
            </p:nvSpPr>
            <p:spPr bwMode="auto">
              <a:xfrm>
                <a:off x="3961" y="2166"/>
                <a:ext cx="108" cy="88"/>
              </a:xfrm>
              <a:custGeom>
                <a:avLst/>
                <a:gdLst>
                  <a:gd name="T0" fmla="*/ 14 w 47"/>
                  <a:gd name="T1" fmla="*/ 7 h 38"/>
                  <a:gd name="T2" fmla="*/ 1 w 47"/>
                  <a:gd name="T3" fmla="*/ 29 h 38"/>
                  <a:gd name="T4" fmla="*/ 26 w 47"/>
                  <a:gd name="T5" fmla="*/ 31 h 38"/>
                  <a:gd name="T6" fmla="*/ 47 w 47"/>
                  <a:gd name="T7" fmla="*/ 5 h 38"/>
                  <a:gd name="T8" fmla="*/ 14 w 47"/>
                  <a:gd name="T9" fmla="*/ 7 h 38"/>
                </a:gdLst>
                <a:ahLst/>
                <a:cxnLst>
                  <a:cxn ang="0">
                    <a:pos x="T0" y="T1"/>
                  </a:cxn>
                  <a:cxn ang="0">
                    <a:pos x="T2" y="T3"/>
                  </a:cxn>
                  <a:cxn ang="0">
                    <a:pos x="T4" y="T5"/>
                  </a:cxn>
                  <a:cxn ang="0">
                    <a:pos x="T6" y="T7"/>
                  </a:cxn>
                  <a:cxn ang="0">
                    <a:pos x="T8" y="T9"/>
                  </a:cxn>
                </a:cxnLst>
                <a:rect l="0" t="0" r="r" b="b"/>
                <a:pathLst>
                  <a:path w="47" h="38">
                    <a:moveTo>
                      <a:pt x="14" y="7"/>
                    </a:moveTo>
                    <a:cubicBezTo>
                      <a:pt x="0" y="14"/>
                      <a:pt x="1" y="29"/>
                      <a:pt x="1" y="29"/>
                    </a:cubicBezTo>
                    <a:cubicBezTo>
                      <a:pt x="1" y="29"/>
                      <a:pt x="12" y="38"/>
                      <a:pt x="26" y="31"/>
                    </a:cubicBezTo>
                    <a:cubicBezTo>
                      <a:pt x="40" y="24"/>
                      <a:pt x="47" y="5"/>
                      <a:pt x="47" y="5"/>
                    </a:cubicBezTo>
                    <a:cubicBezTo>
                      <a:pt x="47"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4" name="Rectangle 89">
                <a:extLst>
                  <a:ext uri="{FF2B5EF4-FFF2-40B4-BE49-F238E27FC236}">
                    <a16:creationId xmlns:a16="http://schemas.microsoft.com/office/drawing/2014/main" id="{A9008DD5-92BA-4F36-AB8C-EB875375596E}"/>
                  </a:ext>
                </a:extLst>
              </p:cNvPr>
              <p:cNvSpPr>
                <a:spLocks noChangeArrowheads="1"/>
              </p:cNvSpPr>
              <p:nvPr/>
            </p:nvSpPr>
            <p:spPr bwMode="auto">
              <a:xfrm>
                <a:off x="3956" y="2052"/>
                <a:ext cx="9" cy="381"/>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5" name="Freeform 90">
                <a:extLst>
                  <a:ext uri="{FF2B5EF4-FFF2-40B4-BE49-F238E27FC236}">
                    <a16:creationId xmlns:a16="http://schemas.microsoft.com/office/drawing/2014/main" id="{9B5B219D-17AE-4B82-82C3-6A6FB0C210B0}"/>
                  </a:ext>
                </a:extLst>
              </p:cNvPr>
              <p:cNvSpPr>
                <a:spLocks/>
              </p:cNvSpPr>
              <p:nvPr/>
            </p:nvSpPr>
            <p:spPr bwMode="auto">
              <a:xfrm>
                <a:off x="3942" y="1829"/>
                <a:ext cx="65" cy="137"/>
              </a:xfrm>
              <a:custGeom>
                <a:avLst/>
                <a:gdLst>
                  <a:gd name="T0" fmla="*/ 25 w 28"/>
                  <a:gd name="T1" fmla="*/ 32 h 59"/>
                  <a:gd name="T2" fmla="*/ 8 w 28"/>
                  <a:gd name="T3" fmla="*/ 57 h 59"/>
                  <a:gd name="T4" fmla="*/ 3 w 28"/>
                  <a:gd name="T5" fmla="*/ 27 h 59"/>
                  <a:gd name="T6" fmla="*/ 20 w 28"/>
                  <a:gd name="T7" fmla="*/ 2 h 59"/>
                  <a:gd name="T8" fmla="*/ 25 w 28"/>
                  <a:gd name="T9" fmla="*/ 32 h 59"/>
                </a:gdLst>
                <a:ahLst/>
                <a:cxnLst>
                  <a:cxn ang="0">
                    <a:pos x="T0" y="T1"/>
                  </a:cxn>
                  <a:cxn ang="0">
                    <a:pos x="T2" y="T3"/>
                  </a:cxn>
                  <a:cxn ang="0">
                    <a:pos x="T4" y="T5"/>
                  </a:cxn>
                  <a:cxn ang="0">
                    <a:pos x="T6" y="T7"/>
                  </a:cxn>
                  <a:cxn ang="0">
                    <a:pos x="T8" y="T9"/>
                  </a:cxn>
                </a:cxnLst>
                <a:rect l="0" t="0" r="r" b="b"/>
                <a:pathLst>
                  <a:path w="28" h="59">
                    <a:moveTo>
                      <a:pt x="25" y="32"/>
                    </a:moveTo>
                    <a:cubicBezTo>
                      <a:pt x="21" y="47"/>
                      <a:pt x="14" y="59"/>
                      <a:pt x="8" y="57"/>
                    </a:cubicBezTo>
                    <a:cubicBezTo>
                      <a:pt x="2" y="56"/>
                      <a:pt x="0" y="43"/>
                      <a:pt x="3" y="27"/>
                    </a:cubicBezTo>
                    <a:cubicBezTo>
                      <a:pt x="7" y="12"/>
                      <a:pt x="14" y="0"/>
                      <a:pt x="20" y="2"/>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6" name="Freeform 91">
                <a:extLst>
                  <a:ext uri="{FF2B5EF4-FFF2-40B4-BE49-F238E27FC236}">
                    <a16:creationId xmlns:a16="http://schemas.microsoft.com/office/drawing/2014/main" id="{D0DCB3C9-3170-4139-88ED-607C154C1D23}"/>
                  </a:ext>
                </a:extLst>
              </p:cNvPr>
              <p:cNvSpPr>
                <a:spLocks/>
              </p:cNvSpPr>
              <p:nvPr/>
            </p:nvSpPr>
            <p:spPr bwMode="auto">
              <a:xfrm>
                <a:off x="3915" y="1959"/>
                <a:ext cx="64" cy="135"/>
              </a:xfrm>
              <a:custGeom>
                <a:avLst/>
                <a:gdLst>
                  <a:gd name="T0" fmla="*/ 25 w 28"/>
                  <a:gd name="T1" fmla="*/ 31 h 58"/>
                  <a:gd name="T2" fmla="*/ 8 w 28"/>
                  <a:gd name="T3" fmla="*/ 57 h 58"/>
                  <a:gd name="T4" fmla="*/ 3 w 28"/>
                  <a:gd name="T5" fmla="*/ 27 h 58"/>
                  <a:gd name="T6" fmla="*/ 20 w 28"/>
                  <a:gd name="T7" fmla="*/ 1 h 58"/>
                  <a:gd name="T8" fmla="*/ 25 w 28"/>
                  <a:gd name="T9" fmla="*/ 31 h 58"/>
                </a:gdLst>
                <a:ahLst/>
                <a:cxnLst>
                  <a:cxn ang="0">
                    <a:pos x="T0" y="T1"/>
                  </a:cxn>
                  <a:cxn ang="0">
                    <a:pos x="T2" y="T3"/>
                  </a:cxn>
                  <a:cxn ang="0">
                    <a:pos x="T4" y="T5"/>
                  </a:cxn>
                  <a:cxn ang="0">
                    <a:pos x="T6" y="T7"/>
                  </a:cxn>
                  <a:cxn ang="0">
                    <a:pos x="T8" y="T9"/>
                  </a:cxn>
                </a:cxnLst>
                <a:rect l="0" t="0" r="r" b="b"/>
                <a:pathLst>
                  <a:path w="28" h="58">
                    <a:moveTo>
                      <a:pt x="25" y="31"/>
                    </a:moveTo>
                    <a:cubicBezTo>
                      <a:pt x="22" y="47"/>
                      <a:pt x="14" y="58"/>
                      <a:pt x="8" y="57"/>
                    </a:cubicBezTo>
                    <a:cubicBezTo>
                      <a:pt x="2" y="56"/>
                      <a:pt x="0" y="42"/>
                      <a:pt x="3" y="27"/>
                    </a:cubicBezTo>
                    <a:cubicBezTo>
                      <a:pt x="7" y="11"/>
                      <a:pt x="14" y="0"/>
                      <a:pt x="20" y="1"/>
                    </a:cubicBezTo>
                    <a:cubicBezTo>
                      <a:pt x="26" y="3"/>
                      <a:pt x="28" y="16"/>
                      <a:pt x="25"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7" name="Freeform 92">
                <a:extLst>
                  <a:ext uri="{FF2B5EF4-FFF2-40B4-BE49-F238E27FC236}">
                    <a16:creationId xmlns:a16="http://schemas.microsoft.com/office/drawing/2014/main" id="{E7C92802-680D-4D66-8730-3D917ED9D8B4}"/>
                  </a:ext>
                </a:extLst>
              </p:cNvPr>
              <p:cNvSpPr>
                <a:spLocks/>
              </p:cNvSpPr>
              <p:nvPr/>
            </p:nvSpPr>
            <p:spPr bwMode="auto">
              <a:xfrm>
                <a:off x="3830" y="1915"/>
                <a:ext cx="133" cy="65"/>
              </a:xfrm>
              <a:custGeom>
                <a:avLst/>
                <a:gdLst>
                  <a:gd name="T0" fmla="*/ 31 w 58"/>
                  <a:gd name="T1" fmla="*/ 4 h 28"/>
                  <a:gd name="T2" fmla="*/ 57 w 58"/>
                  <a:gd name="T3" fmla="*/ 20 h 28"/>
                  <a:gd name="T4" fmla="*/ 27 w 58"/>
                  <a:gd name="T5" fmla="*/ 25 h 28"/>
                  <a:gd name="T6" fmla="*/ 1 w 58"/>
                  <a:gd name="T7" fmla="*/ 8 h 28"/>
                  <a:gd name="T8" fmla="*/ 31 w 58"/>
                  <a:gd name="T9" fmla="*/ 4 h 28"/>
                </a:gdLst>
                <a:ahLst/>
                <a:cxnLst>
                  <a:cxn ang="0">
                    <a:pos x="T0" y="T1"/>
                  </a:cxn>
                  <a:cxn ang="0">
                    <a:pos x="T2" y="T3"/>
                  </a:cxn>
                  <a:cxn ang="0">
                    <a:pos x="T4" y="T5"/>
                  </a:cxn>
                  <a:cxn ang="0">
                    <a:pos x="T6" y="T7"/>
                  </a:cxn>
                  <a:cxn ang="0">
                    <a:pos x="T8" y="T9"/>
                  </a:cxn>
                </a:cxnLst>
                <a:rect l="0" t="0" r="r" b="b"/>
                <a:pathLst>
                  <a:path w="58" h="28">
                    <a:moveTo>
                      <a:pt x="31" y="4"/>
                    </a:moveTo>
                    <a:cubicBezTo>
                      <a:pt x="47" y="7"/>
                      <a:pt x="58" y="14"/>
                      <a:pt x="57" y="20"/>
                    </a:cubicBezTo>
                    <a:cubicBezTo>
                      <a:pt x="56" y="26"/>
                      <a:pt x="42" y="28"/>
                      <a:pt x="27" y="25"/>
                    </a:cubicBezTo>
                    <a:cubicBezTo>
                      <a:pt x="12" y="22"/>
                      <a:pt x="0" y="14"/>
                      <a:pt x="1" y="8"/>
                    </a:cubicBezTo>
                    <a:cubicBezTo>
                      <a:pt x="3" y="3"/>
                      <a:pt x="16" y="0"/>
                      <a:pt x="31" y="4"/>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8" name="Freeform 93">
                <a:extLst>
                  <a:ext uri="{FF2B5EF4-FFF2-40B4-BE49-F238E27FC236}">
                    <a16:creationId xmlns:a16="http://schemas.microsoft.com/office/drawing/2014/main" id="{A1651E47-DF5B-4A90-99AF-48D8EDFDEFB8}"/>
                  </a:ext>
                </a:extLst>
              </p:cNvPr>
              <p:cNvSpPr>
                <a:spLocks/>
              </p:cNvSpPr>
              <p:nvPr/>
            </p:nvSpPr>
            <p:spPr bwMode="auto">
              <a:xfrm>
                <a:off x="3959" y="194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7" y="20"/>
                    </a:cubicBezTo>
                    <a:cubicBezTo>
                      <a:pt x="55" y="26"/>
                      <a:pt x="42" y="28"/>
                      <a:pt x="27"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9" name="Freeform 94">
                <a:extLst>
                  <a:ext uri="{FF2B5EF4-FFF2-40B4-BE49-F238E27FC236}">
                    <a16:creationId xmlns:a16="http://schemas.microsoft.com/office/drawing/2014/main" id="{B7A1F926-FB3D-4CC8-9AA9-DD042B989EE4}"/>
                  </a:ext>
                </a:extLst>
              </p:cNvPr>
              <p:cNvSpPr>
                <a:spLocks/>
              </p:cNvSpPr>
              <p:nvPr/>
            </p:nvSpPr>
            <p:spPr bwMode="auto">
              <a:xfrm>
                <a:off x="3878" y="1843"/>
                <a:ext cx="94" cy="128"/>
              </a:xfrm>
              <a:custGeom>
                <a:avLst/>
                <a:gdLst>
                  <a:gd name="T0" fmla="*/ 30 w 41"/>
                  <a:gd name="T1" fmla="*/ 21 h 55"/>
                  <a:gd name="T2" fmla="*/ 36 w 41"/>
                  <a:gd name="T3" fmla="*/ 51 h 55"/>
                  <a:gd name="T4" fmla="*/ 11 w 41"/>
                  <a:gd name="T5" fmla="*/ 33 h 55"/>
                  <a:gd name="T6" fmla="*/ 5 w 41"/>
                  <a:gd name="T7" fmla="*/ 4 h 55"/>
                  <a:gd name="T8" fmla="*/ 30 w 41"/>
                  <a:gd name="T9" fmla="*/ 21 h 55"/>
                </a:gdLst>
                <a:ahLst/>
                <a:cxnLst>
                  <a:cxn ang="0">
                    <a:pos x="T0" y="T1"/>
                  </a:cxn>
                  <a:cxn ang="0">
                    <a:pos x="T2" y="T3"/>
                  </a:cxn>
                  <a:cxn ang="0">
                    <a:pos x="T4" y="T5"/>
                  </a:cxn>
                  <a:cxn ang="0">
                    <a:pos x="T6" y="T7"/>
                  </a:cxn>
                  <a:cxn ang="0">
                    <a:pos x="T8" y="T9"/>
                  </a:cxn>
                </a:cxnLst>
                <a:rect l="0" t="0" r="r" b="b"/>
                <a:pathLst>
                  <a:path w="41" h="55">
                    <a:moveTo>
                      <a:pt x="30" y="21"/>
                    </a:moveTo>
                    <a:cubicBezTo>
                      <a:pt x="38" y="35"/>
                      <a:pt x="41" y="48"/>
                      <a:pt x="36" y="51"/>
                    </a:cubicBezTo>
                    <a:cubicBezTo>
                      <a:pt x="31" y="55"/>
                      <a:pt x="20" y="47"/>
                      <a:pt x="11" y="33"/>
                    </a:cubicBezTo>
                    <a:cubicBezTo>
                      <a:pt x="3" y="20"/>
                      <a:pt x="0" y="7"/>
                      <a:pt x="5" y="4"/>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0" name="Freeform 95">
                <a:extLst>
                  <a:ext uri="{FF2B5EF4-FFF2-40B4-BE49-F238E27FC236}">
                    <a16:creationId xmlns:a16="http://schemas.microsoft.com/office/drawing/2014/main" id="{7C2F043A-E8BA-4BF2-A474-953F731F8156}"/>
                  </a:ext>
                </a:extLst>
              </p:cNvPr>
              <p:cNvSpPr>
                <a:spLocks/>
              </p:cNvSpPr>
              <p:nvPr/>
            </p:nvSpPr>
            <p:spPr bwMode="auto">
              <a:xfrm>
                <a:off x="3949" y="1954"/>
                <a:ext cx="95" cy="126"/>
              </a:xfrm>
              <a:custGeom>
                <a:avLst/>
                <a:gdLst>
                  <a:gd name="T0" fmla="*/ 30 w 41"/>
                  <a:gd name="T1" fmla="*/ 21 h 54"/>
                  <a:gd name="T2" fmla="*/ 36 w 41"/>
                  <a:gd name="T3" fmla="*/ 51 h 54"/>
                  <a:gd name="T4" fmla="*/ 11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8" y="34"/>
                      <a:pt x="41" y="48"/>
                      <a:pt x="36" y="51"/>
                    </a:cubicBezTo>
                    <a:cubicBezTo>
                      <a:pt x="31" y="54"/>
                      <a:pt x="20" y="46"/>
                      <a:pt x="11" y="33"/>
                    </a:cubicBezTo>
                    <a:cubicBezTo>
                      <a:pt x="3" y="20"/>
                      <a:pt x="0" y="7"/>
                      <a:pt x="5" y="3"/>
                    </a:cubicBezTo>
                    <a:cubicBezTo>
                      <a:pt x="10" y="0"/>
                      <a:pt x="21"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1" name="Freeform 96">
                <a:extLst>
                  <a:ext uri="{FF2B5EF4-FFF2-40B4-BE49-F238E27FC236}">
                    <a16:creationId xmlns:a16="http://schemas.microsoft.com/office/drawing/2014/main" id="{63F86DB5-3E72-4214-8E99-76A9B657BFDF}"/>
                  </a:ext>
                </a:extLst>
              </p:cNvPr>
              <p:cNvSpPr>
                <a:spLocks/>
              </p:cNvSpPr>
              <p:nvPr/>
            </p:nvSpPr>
            <p:spPr bwMode="auto">
              <a:xfrm>
                <a:off x="3843" y="1950"/>
                <a:ext cx="125"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8" y="0"/>
                      <a:pt x="51" y="5"/>
                    </a:cubicBezTo>
                    <a:cubicBezTo>
                      <a:pt x="54" y="10"/>
                      <a:pt x="46" y="21"/>
                      <a:pt x="33" y="30"/>
                    </a:cubicBezTo>
                    <a:cubicBezTo>
                      <a:pt x="20" y="38"/>
                      <a:pt x="7"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2" name="Freeform 97">
                <a:extLst>
                  <a:ext uri="{FF2B5EF4-FFF2-40B4-BE49-F238E27FC236}">
                    <a16:creationId xmlns:a16="http://schemas.microsoft.com/office/drawing/2014/main" id="{C0986A04-0094-4E7E-966D-A1480CF82B97}"/>
                  </a:ext>
                </a:extLst>
              </p:cNvPr>
              <p:cNvSpPr>
                <a:spLocks/>
              </p:cNvSpPr>
              <p:nvPr/>
            </p:nvSpPr>
            <p:spPr bwMode="auto">
              <a:xfrm>
                <a:off x="3954" y="1878"/>
                <a:ext cx="124" cy="95"/>
              </a:xfrm>
              <a:custGeom>
                <a:avLst/>
                <a:gdLst>
                  <a:gd name="T0" fmla="*/ 21 w 54"/>
                  <a:gd name="T1" fmla="*/ 12 h 41"/>
                  <a:gd name="T2" fmla="*/ 51 w 54"/>
                  <a:gd name="T3" fmla="*/ 5 h 41"/>
                  <a:gd name="T4" fmla="*/ 33 w 54"/>
                  <a:gd name="T5" fmla="*/ 30 h 41"/>
                  <a:gd name="T6" fmla="*/ 3 w 54"/>
                  <a:gd name="T7" fmla="*/ 36 h 41"/>
                  <a:gd name="T8" fmla="*/ 21 w 54"/>
                  <a:gd name="T9" fmla="*/ 12 h 41"/>
                </a:gdLst>
                <a:ahLst/>
                <a:cxnLst>
                  <a:cxn ang="0">
                    <a:pos x="T0" y="T1"/>
                  </a:cxn>
                  <a:cxn ang="0">
                    <a:pos x="T2" y="T3"/>
                  </a:cxn>
                  <a:cxn ang="0">
                    <a:pos x="T4" y="T5"/>
                  </a:cxn>
                  <a:cxn ang="0">
                    <a:pos x="T6" y="T7"/>
                  </a:cxn>
                  <a:cxn ang="0">
                    <a:pos x="T8" y="T9"/>
                  </a:cxn>
                </a:cxnLst>
                <a:rect l="0" t="0" r="r" b="b"/>
                <a:pathLst>
                  <a:path w="54" h="41">
                    <a:moveTo>
                      <a:pt x="21" y="12"/>
                    </a:moveTo>
                    <a:cubicBezTo>
                      <a:pt x="34" y="3"/>
                      <a:pt x="47" y="0"/>
                      <a:pt x="51" y="5"/>
                    </a:cubicBezTo>
                    <a:cubicBezTo>
                      <a:pt x="54" y="10"/>
                      <a:pt x="46" y="21"/>
                      <a:pt x="33" y="30"/>
                    </a:cubicBezTo>
                    <a:cubicBezTo>
                      <a:pt x="20" y="39"/>
                      <a:pt x="6" y="41"/>
                      <a:pt x="3" y="36"/>
                    </a:cubicBezTo>
                    <a:cubicBezTo>
                      <a:pt x="0" y="31"/>
                      <a:pt x="8" y="20"/>
                      <a:pt x="21" y="1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3" name="Freeform 98">
                <a:extLst>
                  <a:ext uri="{FF2B5EF4-FFF2-40B4-BE49-F238E27FC236}">
                    <a16:creationId xmlns:a16="http://schemas.microsoft.com/office/drawing/2014/main" id="{13C08577-A1DE-4655-8F50-19BE372C97C3}"/>
                  </a:ext>
                </a:extLst>
              </p:cNvPr>
              <p:cNvSpPr>
                <a:spLocks/>
              </p:cNvSpPr>
              <p:nvPr/>
            </p:nvSpPr>
            <p:spPr bwMode="auto">
              <a:xfrm>
                <a:off x="3915" y="1829"/>
                <a:ext cx="64" cy="137"/>
              </a:xfrm>
              <a:custGeom>
                <a:avLst/>
                <a:gdLst>
                  <a:gd name="T0" fmla="*/ 25 w 28"/>
                  <a:gd name="T1" fmla="*/ 27 h 59"/>
                  <a:gd name="T2" fmla="*/ 20 w 28"/>
                  <a:gd name="T3" fmla="*/ 57 h 59"/>
                  <a:gd name="T4" fmla="*/ 3 w 28"/>
                  <a:gd name="T5" fmla="*/ 32 h 59"/>
                  <a:gd name="T6" fmla="*/ 8 w 28"/>
                  <a:gd name="T7" fmla="*/ 2 h 59"/>
                  <a:gd name="T8" fmla="*/ 25 w 28"/>
                  <a:gd name="T9" fmla="*/ 27 h 59"/>
                </a:gdLst>
                <a:ahLst/>
                <a:cxnLst>
                  <a:cxn ang="0">
                    <a:pos x="T0" y="T1"/>
                  </a:cxn>
                  <a:cxn ang="0">
                    <a:pos x="T2" y="T3"/>
                  </a:cxn>
                  <a:cxn ang="0">
                    <a:pos x="T4" y="T5"/>
                  </a:cxn>
                  <a:cxn ang="0">
                    <a:pos x="T6" y="T7"/>
                  </a:cxn>
                  <a:cxn ang="0">
                    <a:pos x="T8" y="T9"/>
                  </a:cxn>
                </a:cxnLst>
                <a:rect l="0" t="0" r="r" b="b"/>
                <a:pathLst>
                  <a:path w="28" h="59">
                    <a:moveTo>
                      <a:pt x="25" y="27"/>
                    </a:moveTo>
                    <a:cubicBezTo>
                      <a:pt x="28" y="43"/>
                      <a:pt x="26" y="56"/>
                      <a:pt x="20" y="57"/>
                    </a:cubicBezTo>
                    <a:cubicBezTo>
                      <a:pt x="14" y="59"/>
                      <a:pt x="7" y="47"/>
                      <a:pt x="3" y="32"/>
                    </a:cubicBezTo>
                    <a:cubicBezTo>
                      <a:pt x="0" y="16"/>
                      <a:pt x="2" y="3"/>
                      <a:pt x="8" y="2"/>
                    </a:cubicBezTo>
                    <a:cubicBezTo>
                      <a:pt x="14" y="0"/>
                      <a:pt x="21"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4" name="Freeform 99">
                <a:extLst>
                  <a:ext uri="{FF2B5EF4-FFF2-40B4-BE49-F238E27FC236}">
                    <a16:creationId xmlns:a16="http://schemas.microsoft.com/office/drawing/2014/main" id="{9BBD72A1-51E0-4123-9372-85AEF838B56B}"/>
                  </a:ext>
                </a:extLst>
              </p:cNvPr>
              <p:cNvSpPr>
                <a:spLocks/>
              </p:cNvSpPr>
              <p:nvPr/>
            </p:nvSpPr>
            <p:spPr bwMode="auto">
              <a:xfrm>
                <a:off x="3942" y="1959"/>
                <a:ext cx="65" cy="135"/>
              </a:xfrm>
              <a:custGeom>
                <a:avLst/>
                <a:gdLst>
                  <a:gd name="T0" fmla="*/ 25 w 28"/>
                  <a:gd name="T1" fmla="*/ 27 h 58"/>
                  <a:gd name="T2" fmla="*/ 20 w 28"/>
                  <a:gd name="T3" fmla="*/ 57 h 58"/>
                  <a:gd name="T4" fmla="*/ 3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4" y="58"/>
                      <a:pt x="7" y="47"/>
                      <a:pt x="3" y="31"/>
                    </a:cubicBezTo>
                    <a:cubicBezTo>
                      <a:pt x="0" y="16"/>
                      <a:pt x="2" y="3"/>
                      <a:pt x="8" y="1"/>
                    </a:cubicBezTo>
                    <a:cubicBezTo>
                      <a:pt x="14" y="0"/>
                      <a:pt x="21"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5" name="Freeform 100">
                <a:extLst>
                  <a:ext uri="{FF2B5EF4-FFF2-40B4-BE49-F238E27FC236}">
                    <a16:creationId xmlns:a16="http://schemas.microsoft.com/office/drawing/2014/main" id="{89819C5F-EEC0-47F7-9DB0-1371F875C1AE}"/>
                  </a:ext>
                </a:extLst>
              </p:cNvPr>
              <p:cNvSpPr>
                <a:spLocks/>
              </p:cNvSpPr>
              <p:nvPr/>
            </p:nvSpPr>
            <p:spPr bwMode="auto">
              <a:xfrm>
                <a:off x="3830" y="1943"/>
                <a:ext cx="133" cy="65"/>
              </a:xfrm>
              <a:custGeom>
                <a:avLst/>
                <a:gdLst>
                  <a:gd name="T0" fmla="*/ 27 w 58"/>
                  <a:gd name="T1" fmla="*/ 4 h 28"/>
                  <a:gd name="T2" fmla="*/ 57 w 58"/>
                  <a:gd name="T3" fmla="*/ 8 h 28"/>
                  <a:gd name="T4" fmla="*/ 32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6" y="2"/>
                      <a:pt x="57" y="8"/>
                    </a:cubicBezTo>
                    <a:cubicBezTo>
                      <a:pt x="58" y="14"/>
                      <a:pt x="47" y="22"/>
                      <a:pt x="32" y="25"/>
                    </a:cubicBezTo>
                    <a:cubicBezTo>
                      <a:pt x="16" y="28"/>
                      <a:pt x="3" y="26"/>
                      <a:pt x="1" y="20"/>
                    </a:cubicBezTo>
                    <a:cubicBezTo>
                      <a:pt x="0" y="14"/>
                      <a:pt x="12"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6" name="Freeform 101">
                <a:extLst>
                  <a:ext uri="{FF2B5EF4-FFF2-40B4-BE49-F238E27FC236}">
                    <a16:creationId xmlns:a16="http://schemas.microsoft.com/office/drawing/2014/main" id="{B7445721-8888-476C-96A9-B7F11A004855}"/>
                  </a:ext>
                </a:extLst>
              </p:cNvPr>
              <p:cNvSpPr>
                <a:spLocks/>
              </p:cNvSpPr>
              <p:nvPr/>
            </p:nvSpPr>
            <p:spPr bwMode="auto">
              <a:xfrm>
                <a:off x="3959" y="1915"/>
                <a:ext cx="133" cy="65"/>
              </a:xfrm>
              <a:custGeom>
                <a:avLst/>
                <a:gdLst>
                  <a:gd name="T0" fmla="*/ 27 w 58"/>
                  <a:gd name="T1" fmla="*/ 4 h 28"/>
                  <a:gd name="T2" fmla="*/ 57 w 58"/>
                  <a:gd name="T3" fmla="*/ 8 h 28"/>
                  <a:gd name="T4" fmla="*/ 31 w 58"/>
                  <a:gd name="T5" fmla="*/ 25 h 28"/>
                  <a:gd name="T6" fmla="*/ 1 w 58"/>
                  <a:gd name="T7" fmla="*/ 20 h 28"/>
                  <a:gd name="T8" fmla="*/ 27 w 58"/>
                  <a:gd name="T9" fmla="*/ 4 h 28"/>
                </a:gdLst>
                <a:ahLst/>
                <a:cxnLst>
                  <a:cxn ang="0">
                    <a:pos x="T0" y="T1"/>
                  </a:cxn>
                  <a:cxn ang="0">
                    <a:pos x="T2" y="T3"/>
                  </a:cxn>
                  <a:cxn ang="0">
                    <a:pos x="T4" y="T5"/>
                  </a:cxn>
                  <a:cxn ang="0">
                    <a:pos x="T6" y="T7"/>
                  </a:cxn>
                  <a:cxn ang="0">
                    <a:pos x="T8" y="T9"/>
                  </a:cxn>
                </a:cxnLst>
                <a:rect l="0" t="0" r="r" b="b"/>
                <a:pathLst>
                  <a:path w="58" h="28">
                    <a:moveTo>
                      <a:pt x="27" y="4"/>
                    </a:moveTo>
                    <a:cubicBezTo>
                      <a:pt x="42" y="0"/>
                      <a:pt x="55" y="2"/>
                      <a:pt x="57" y="8"/>
                    </a:cubicBezTo>
                    <a:cubicBezTo>
                      <a:pt x="58" y="14"/>
                      <a:pt x="46" y="22"/>
                      <a:pt x="31" y="25"/>
                    </a:cubicBezTo>
                    <a:cubicBezTo>
                      <a:pt x="16" y="28"/>
                      <a:pt x="2" y="26"/>
                      <a:pt x="1" y="20"/>
                    </a:cubicBezTo>
                    <a:cubicBezTo>
                      <a:pt x="0" y="14"/>
                      <a:pt x="11" y="7"/>
                      <a:pt x="27" y="4"/>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7" name="Freeform 102">
                <a:extLst>
                  <a:ext uri="{FF2B5EF4-FFF2-40B4-BE49-F238E27FC236}">
                    <a16:creationId xmlns:a16="http://schemas.microsoft.com/office/drawing/2014/main" id="{F520EB80-E939-41BD-8AD0-032B7FE81A1D}"/>
                  </a:ext>
                </a:extLst>
              </p:cNvPr>
              <p:cNvSpPr>
                <a:spLocks/>
              </p:cNvSpPr>
              <p:nvPr/>
            </p:nvSpPr>
            <p:spPr bwMode="auto">
              <a:xfrm>
                <a:off x="3843" y="1878"/>
                <a:ext cx="125" cy="95"/>
              </a:xfrm>
              <a:custGeom>
                <a:avLst/>
                <a:gdLst>
                  <a:gd name="T0" fmla="*/ 33 w 54"/>
                  <a:gd name="T1" fmla="*/ 12 h 41"/>
                  <a:gd name="T2" fmla="*/ 51 w 54"/>
                  <a:gd name="T3" fmla="*/ 36 h 41"/>
                  <a:gd name="T4" fmla="*/ 21 w 54"/>
                  <a:gd name="T5" fmla="*/ 30 h 41"/>
                  <a:gd name="T6" fmla="*/ 3 w 54"/>
                  <a:gd name="T7" fmla="*/ 5 h 41"/>
                  <a:gd name="T8" fmla="*/ 33 w 54"/>
                  <a:gd name="T9" fmla="*/ 12 h 41"/>
                </a:gdLst>
                <a:ahLst/>
                <a:cxnLst>
                  <a:cxn ang="0">
                    <a:pos x="T0" y="T1"/>
                  </a:cxn>
                  <a:cxn ang="0">
                    <a:pos x="T2" y="T3"/>
                  </a:cxn>
                  <a:cxn ang="0">
                    <a:pos x="T4" y="T5"/>
                  </a:cxn>
                  <a:cxn ang="0">
                    <a:pos x="T6" y="T7"/>
                  </a:cxn>
                  <a:cxn ang="0">
                    <a:pos x="T8" y="T9"/>
                  </a:cxn>
                </a:cxnLst>
                <a:rect l="0" t="0" r="r" b="b"/>
                <a:pathLst>
                  <a:path w="54" h="41">
                    <a:moveTo>
                      <a:pt x="33" y="12"/>
                    </a:moveTo>
                    <a:cubicBezTo>
                      <a:pt x="46" y="20"/>
                      <a:pt x="54" y="31"/>
                      <a:pt x="51" y="36"/>
                    </a:cubicBezTo>
                    <a:cubicBezTo>
                      <a:pt x="48" y="41"/>
                      <a:pt x="34" y="39"/>
                      <a:pt x="21" y="30"/>
                    </a:cubicBezTo>
                    <a:cubicBezTo>
                      <a:pt x="8" y="22"/>
                      <a:pt x="0" y="11"/>
                      <a:pt x="3" y="5"/>
                    </a:cubicBezTo>
                    <a:cubicBezTo>
                      <a:pt x="6" y="0"/>
                      <a:pt x="20" y="3"/>
                      <a:pt x="33" y="12"/>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8" name="Freeform 103">
                <a:extLst>
                  <a:ext uri="{FF2B5EF4-FFF2-40B4-BE49-F238E27FC236}">
                    <a16:creationId xmlns:a16="http://schemas.microsoft.com/office/drawing/2014/main" id="{C61DFD00-B1E9-48DD-9737-3C9EA4A7AE85}"/>
                  </a:ext>
                </a:extLst>
              </p:cNvPr>
              <p:cNvSpPr>
                <a:spLocks/>
              </p:cNvSpPr>
              <p:nvPr/>
            </p:nvSpPr>
            <p:spPr bwMode="auto">
              <a:xfrm>
                <a:off x="3954" y="195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4" y="38"/>
                      <a:pt x="21" y="30"/>
                    </a:cubicBezTo>
                    <a:cubicBezTo>
                      <a:pt x="8" y="21"/>
                      <a:pt x="0" y="10"/>
                      <a:pt x="3" y="5"/>
                    </a:cubicBezTo>
                    <a:cubicBezTo>
                      <a:pt x="6"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9" name="Freeform 104">
                <a:extLst>
                  <a:ext uri="{FF2B5EF4-FFF2-40B4-BE49-F238E27FC236}">
                    <a16:creationId xmlns:a16="http://schemas.microsoft.com/office/drawing/2014/main" id="{B4CEFF44-D42C-47FA-A6B1-65181F6FF6C5}"/>
                  </a:ext>
                </a:extLst>
              </p:cNvPr>
              <p:cNvSpPr>
                <a:spLocks/>
              </p:cNvSpPr>
              <p:nvPr/>
            </p:nvSpPr>
            <p:spPr bwMode="auto">
              <a:xfrm>
                <a:off x="3878" y="1954"/>
                <a:ext cx="94" cy="126"/>
              </a:xfrm>
              <a:custGeom>
                <a:avLst/>
                <a:gdLst>
                  <a:gd name="T0" fmla="*/ 11 w 41"/>
                  <a:gd name="T1" fmla="*/ 21 h 54"/>
                  <a:gd name="T2" fmla="*/ 36 w 41"/>
                  <a:gd name="T3" fmla="*/ 3 h 54"/>
                  <a:gd name="T4" fmla="*/ 30 w 41"/>
                  <a:gd name="T5" fmla="*/ 33 h 54"/>
                  <a:gd name="T6" fmla="*/ 5 w 41"/>
                  <a:gd name="T7" fmla="*/ 51 h 54"/>
                  <a:gd name="T8" fmla="*/ 11 w 41"/>
                  <a:gd name="T9" fmla="*/ 21 h 54"/>
                </a:gdLst>
                <a:ahLst/>
                <a:cxnLst>
                  <a:cxn ang="0">
                    <a:pos x="T0" y="T1"/>
                  </a:cxn>
                  <a:cxn ang="0">
                    <a:pos x="T2" y="T3"/>
                  </a:cxn>
                  <a:cxn ang="0">
                    <a:pos x="T4" y="T5"/>
                  </a:cxn>
                  <a:cxn ang="0">
                    <a:pos x="T6" y="T7"/>
                  </a:cxn>
                  <a:cxn ang="0">
                    <a:pos x="T8" y="T9"/>
                  </a:cxn>
                </a:cxnLst>
                <a:rect l="0" t="0" r="r" b="b"/>
                <a:pathLst>
                  <a:path w="41" h="54">
                    <a:moveTo>
                      <a:pt x="11" y="21"/>
                    </a:moveTo>
                    <a:cubicBezTo>
                      <a:pt x="20" y="8"/>
                      <a:pt x="31" y="0"/>
                      <a:pt x="36" y="3"/>
                    </a:cubicBezTo>
                    <a:cubicBezTo>
                      <a:pt x="41" y="7"/>
                      <a:pt x="38" y="20"/>
                      <a:pt x="30" y="33"/>
                    </a:cubicBezTo>
                    <a:cubicBezTo>
                      <a:pt x="21" y="46"/>
                      <a:pt x="10" y="54"/>
                      <a:pt x="5" y="51"/>
                    </a:cubicBezTo>
                    <a:cubicBezTo>
                      <a:pt x="0" y="48"/>
                      <a:pt x="3"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0" name="Freeform 105">
                <a:extLst>
                  <a:ext uri="{FF2B5EF4-FFF2-40B4-BE49-F238E27FC236}">
                    <a16:creationId xmlns:a16="http://schemas.microsoft.com/office/drawing/2014/main" id="{5F407F26-E4E4-4F3A-9CFE-2487EA5B856C}"/>
                  </a:ext>
                </a:extLst>
              </p:cNvPr>
              <p:cNvSpPr>
                <a:spLocks/>
              </p:cNvSpPr>
              <p:nvPr/>
            </p:nvSpPr>
            <p:spPr bwMode="auto">
              <a:xfrm>
                <a:off x="3949" y="1843"/>
                <a:ext cx="95" cy="128"/>
              </a:xfrm>
              <a:custGeom>
                <a:avLst/>
                <a:gdLst>
                  <a:gd name="T0" fmla="*/ 11 w 41"/>
                  <a:gd name="T1" fmla="*/ 21 h 55"/>
                  <a:gd name="T2" fmla="*/ 36 w 41"/>
                  <a:gd name="T3" fmla="*/ 3 h 55"/>
                  <a:gd name="T4" fmla="*/ 30 w 41"/>
                  <a:gd name="T5" fmla="*/ 33 h 55"/>
                  <a:gd name="T6" fmla="*/ 5 w 41"/>
                  <a:gd name="T7" fmla="*/ 51 h 55"/>
                  <a:gd name="T8" fmla="*/ 11 w 41"/>
                  <a:gd name="T9" fmla="*/ 21 h 55"/>
                </a:gdLst>
                <a:ahLst/>
                <a:cxnLst>
                  <a:cxn ang="0">
                    <a:pos x="T0" y="T1"/>
                  </a:cxn>
                  <a:cxn ang="0">
                    <a:pos x="T2" y="T3"/>
                  </a:cxn>
                  <a:cxn ang="0">
                    <a:pos x="T4" y="T5"/>
                  </a:cxn>
                  <a:cxn ang="0">
                    <a:pos x="T6" y="T7"/>
                  </a:cxn>
                  <a:cxn ang="0">
                    <a:pos x="T8" y="T9"/>
                  </a:cxn>
                </a:cxnLst>
                <a:rect l="0" t="0" r="r" b="b"/>
                <a:pathLst>
                  <a:path w="41" h="55">
                    <a:moveTo>
                      <a:pt x="11" y="21"/>
                    </a:moveTo>
                    <a:cubicBezTo>
                      <a:pt x="20" y="8"/>
                      <a:pt x="31" y="0"/>
                      <a:pt x="36" y="3"/>
                    </a:cubicBezTo>
                    <a:cubicBezTo>
                      <a:pt x="41" y="7"/>
                      <a:pt x="38" y="20"/>
                      <a:pt x="30" y="33"/>
                    </a:cubicBezTo>
                    <a:cubicBezTo>
                      <a:pt x="21" y="46"/>
                      <a:pt x="10" y="55"/>
                      <a:pt x="5" y="51"/>
                    </a:cubicBezTo>
                    <a:cubicBezTo>
                      <a:pt x="0" y="48"/>
                      <a:pt x="3" y="35"/>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1" name="Freeform 106">
                <a:extLst>
                  <a:ext uri="{FF2B5EF4-FFF2-40B4-BE49-F238E27FC236}">
                    <a16:creationId xmlns:a16="http://schemas.microsoft.com/office/drawing/2014/main" id="{37EC5FCB-DC9F-4009-A531-D0D7F65913C0}"/>
                  </a:ext>
                </a:extLst>
              </p:cNvPr>
              <p:cNvSpPr>
                <a:spLocks/>
              </p:cNvSpPr>
              <p:nvPr/>
            </p:nvSpPr>
            <p:spPr bwMode="auto">
              <a:xfrm>
                <a:off x="3917" y="1917"/>
                <a:ext cx="88" cy="91"/>
              </a:xfrm>
              <a:custGeom>
                <a:avLst/>
                <a:gdLst>
                  <a:gd name="T0" fmla="*/ 38 w 38"/>
                  <a:gd name="T1" fmla="*/ 22 h 39"/>
                  <a:gd name="T2" fmla="*/ 34 w 38"/>
                  <a:gd name="T3" fmla="*/ 18 h 39"/>
                  <a:gd name="T4" fmla="*/ 38 w 38"/>
                  <a:gd name="T5" fmla="*/ 14 h 39"/>
                  <a:gd name="T6" fmla="*/ 33 w 38"/>
                  <a:gd name="T7" fmla="*/ 12 h 39"/>
                  <a:gd name="T8" fmla="*/ 34 w 38"/>
                  <a:gd name="T9" fmla="*/ 8 h 39"/>
                  <a:gd name="T10" fmla="*/ 29 w 38"/>
                  <a:gd name="T11" fmla="*/ 8 h 39"/>
                  <a:gd name="T12" fmla="*/ 28 w 38"/>
                  <a:gd name="T13" fmla="*/ 2 h 39"/>
                  <a:gd name="T14" fmla="*/ 24 w 38"/>
                  <a:gd name="T15" fmla="*/ 4 h 39"/>
                  <a:gd name="T16" fmla="*/ 22 w 38"/>
                  <a:gd name="T17" fmla="*/ 0 h 39"/>
                  <a:gd name="T18" fmla="*/ 18 w 38"/>
                  <a:gd name="T19" fmla="*/ 4 h 39"/>
                  <a:gd name="T20" fmla="*/ 14 w 38"/>
                  <a:gd name="T21" fmla="*/ 1 h 39"/>
                  <a:gd name="T22" fmla="*/ 12 w 38"/>
                  <a:gd name="T23" fmla="*/ 5 h 39"/>
                  <a:gd name="T24" fmla="*/ 8 w 38"/>
                  <a:gd name="T25" fmla="*/ 4 h 39"/>
                  <a:gd name="T26" fmla="*/ 8 w 38"/>
                  <a:gd name="T27" fmla="*/ 9 h 39"/>
                  <a:gd name="T28" fmla="*/ 2 w 38"/>
                  <a:gd name="T29" fmla="*/ 10 h 39"/>
                  <a:gd name="T30" fmla="*/ 4 w 38"/>
                  <a:gd name="T31" fmla="*/ 14 h 39"/>
                  <a:gd name="T32" fmla="*/ 0 w 38"/>
                  <a:gd name="T33" fmla="*/ 16 h 39"/>
                  <a:gd name="T34" fmla="*/ 4 w 38"/>
                  <a:gd name="T35" fmla="*/ 20 h 39"/>
                  <a:gd name="T36" fmla="*/ 1 w 38"/>
                  <a:gd name="T37" fmla="*/ 25 h 39"/>
                  <a:gd name="T38" fmla="*/ 5 w 38"/>
                  <a:gd name="T39" fmla="*/ 26 h 39"/>
                  <a:gd name="T40" fmla="*/ 4 w 38"/>
                  <a:gd name="T41" fmla="*/ 31 h 39"/>
                  <a:gd name="T42" fmla="*/ 9 w 38"/>
                  <a:gd name="T43" fmla="*/ 31 h 39"/>
                  <a:gd name="T44" fmla="*/ 10 w 38"/>
                  <a:gd name="T45" fmla="*/ 36 h 39"/>
                  <a:gd name="T46" fmla="*/ 14 w 38"/>
                  <a:gd name="T47" fmla="*/ 34 h 39"/>
                  <a:gd name="T48" fmla="*/ 16 w 38"/>
                  <a:gd name="T49" fmla="*/ 38 h 39"/>
                  <a:gd name="T50" fmla="*/ 20 w 38"/>
                  <a:gd name="T51" fmla="*/ 34 h 39"/>
                  <a:gd name="T52" fmla="*/ 24 w 38"/>
                  <a:gd name="T53" fmla="*/ 38 h 39"/>
                  <a:gd name="T54" fmla="*/ 26 w 38"/>
                  <a:gd name="T55" fmla="*/ 34 h 39"/>
                  <a:gd name="T56" fmla="*/ 31 w 38"/>
                  <a:gd name="T57" fmla="*/ 35 h 39"/>
                  <a:gd name="T58" fmla="*/ 30 w 38"/>
                  <a:gd name="T59" fmla="*/ 29 h 39"/>
                  <a:gd name="T60" fmla="*/ 36 w 38"/>
                  <a:gd name="T61" fmla="*/ 29 h 39"/>
                  <a:gd name="T62" fmla="*/ 34 w 38"/>
                  <a:gd name="T63" fmla="*/ 24 h 39"/>
                  <a:gd name="T64" fmla="*/ 38 w 38"/>
                  <a:gd name="T65" fmla="*/ 2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 h="39">
                    <a:moveTo>
                      <a:pt x="38" y="22"/>
                    </a:moveTo>
                    <a:cubicBezTo>
                      <a:pt x="38" y="21"/>
                      <a:pt x="37" y="19"/>
                      <a:pt x="34" y="18"/>
                    </a:cubicBezTo>
                    <a:cubicBezTo>
                      <a:pt x="36" y="17"/>
                      <a:pt x="38" y="15"/>
                      <a:pt x="38" y="14"/>
                    </a:cubicBezTo>
                    <a:cubicBezTo>
                      <a:pt x="37" y="13"/>
                      <a:pt x="36" y="12"/>
                      <a:pt x="33" y="12"/>
                    </a:cubicBezTo>
                    <a:cubicBezTo>
                      <a:pt x="35" y="10"/>
                      <a:pt x="35" y="9"/>
                      <a:pt x="34" y="8"/>
                    </a:cubicBezTo>
                    <a:cubicBezTo>
                      <a:pt x="34" y="7"/>
                      <a:pt x="31" y="7"/>
                      <a:pt x="29" y="8"/>
                    </a:cubicBezTo>
                    <a:cubicBezTo>
                      <a:pt x="30" y="5"/>
                      <a:pt x="30" y="3"/>
                      <a:pt x="28" y="2"/>
                    </a:cubicBezTo>
                    <a:cubicBezTo>
                      <a:pt x="27" y="2"/>
                      <a:pt x="26" y="3"/>
                      <a:pt x="24" y="4"/>
                    </a:cubicBezTo>
                    <a:cubicBezTo>
                      <a:pt x="24" y="2"/>
                      <a:pt x="23" y="0"/>
                      <a:pt x="22" y="0"/>
                    </a:cubicBezTo>
                    <a:cubicBezTo>
                      <a:pt x="20" y="0"/>
                      <a:pt x="19" y="2"/>
                      <a:pt x="18" y="4"/>
                    </a:cubicBezTo>
                    <a:cubicBezTo>
                      <a:pt x="17" y="2"/>
                      <a:pt x="15" y="0"/>
                      <a:pt x="14" y="1"/>
                    </a:cubicBezTo>
                    <a:cubicBezTo>
                      <a:pt x="13" y="1"/>
                      <a:pt x="12" y="3"/>
                      <a:pt x="12" y="5"/>
                    </a:cubicBezTo>
                    <a:cubicBezTo>
                      <a:pt x="10" y="4"/>
                      <a:pt x="8" y="3"/>
                      <a:pt x="8" y="4"/>
                    </a:cubicBezTo>
                    <a:cubicBezTo>
                      <a:pt x="6" y="5"/>
                      <a:pt x="7" y="7"/>
                      <a:pt x="8" y="9"/>
                    </a:cubicBezTo>
                    <a:cubicBezTo>
                      <a:pt x="5" y="9"/>
                      <a:pt x="3" y="9"/>
                      <a:pt x="2" y="10"/>
                    </a:cubicBezTo>
                    <a:cubicBezTo>
                      <a:pt x="2" y="11"/>
                      <a:pt x="2" y="13"/>
                      <a:pt x="4" y="14"/>
                    </a:cubicBezTo>
                    <a:cubicBezTo>
                      <a:pt x="2" y="15"/>
                      <a:pt x="0" y="15"/>
                      <a:pt x="0" y="16"/>
                    </a:cubicBezTo>
                    <a:cubicBezTo>
                      <a:pt x="0" y="18"/>
                      <a:pt x="1" y="19"/>
                      <a:pt x="4" y="20"/>
                    </a:cubicBezTo>
                    <a:cubicBezTo>
                      <a:pt x="2" y="22"/>
                      <a:pt x="0" y="23"/>
                      <a:pt x="1" y="25"/>
                    </a:cubicBezTo>
                    <a:cubicBezTo>
                      <a:pt x="1" y="26"/>
                      <a:pt x="3" y="26"/>
                      <a:pt x="5" y="26"/>
                    </a:cubicBezTo>
                    <a:cubicBezTo>
                      <a:pt x="3" y="28"/>
                      <a:pt x="3" y="30"/>
                      <a:pt x="4" y="31"/>
                    </a:cubicBezTo>
                    <a:cubicBezTo>
                      <a:pt x="4" y="32"/>
                      <a:pt x="7" y="32"/>
                      <a:pt x="9" y="31"/>
                    </a:cubicBezTo>
                    <a:cubicBezTo>
                      <a:pt x="8" y="33"/>
                      <a:pt x="9" y="35"/>
                      <a:pt x="10" y="36"/>
                    </a:cubicBezTo>
                    <a:cubicBezTo>
                      <a:pt x="11" y="37"/>
                      <a:pt x="12" y="36"/>
                      <a:pt x="14" y="34"/>
                    </a:cubicBezTo>
                    <a:cubicBezTo>
                      <a:pt x="14" y="37"/>
                      <a:pt x="15" y="38"/>
                      <a:pt x="16" y="38"/>
                    </a:cubicBezTo>
                    <a:cubicBezTo>
                      <a:pt x="18" y="39"/>
                      <a:pt x="19" y="37"/>
                      <a:pt x="20" y="34"/>
                    </a:cubicBezTo>
                    <a:cubicBezTo>
                      <a:pt x="21" y="37"/>
                      <a:pt x="23" y="38"/>
                      <a:pt x="24" y="38"/>
                    </a:cubicBezTo>
                    <a:cubicBezTo>
                      <a:pt x="25" y="37"/>
                      <a:pt x="26" y="36"/>
                      <a:pt x="26" y="34"/>
                    </a:cubicBezTo>
                    <a:cubicBezTo>
                      <a:pt x="28" y="35"/>
                      <a:pt x="30" y="35"/>
                      <a:pt x="31" y="35"/>
                    </a:cubicBezTo>
                    <a:cubicBezTo>
                      <a:pt x="32" y="34"/>
                      <a:pt x="31" y="32"/>
                      <a:pt x="30" y="29"/>
                    </a:cubicBezTo>
                    <a:cubicBezTo>
                      <a:pt x="33" y="30"/>
                      <a:pt x="35" y="30"/>
                      <a:pt x="36" y="29"/>
                    </a:cubicBezTo>
                    <a:cubicBezTo>
                      <a:pt x="36" y="28"/>
                      <a:pt x="36" y="26"/>
                      <a:pt x="34" y="24"/>
                    </a:cubicBezTo>
                    <a:cubicBezTo>
                      <a:pt x="36"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2" name="Freeform 107">
                <a:extLst>
                  <a:ext uri="{FF2B5EF4-FFF2-40B4-BE49-F238E27FC236}">
                    <a16:creationId xmlns:a16="http://schemas.microsoft.com/office/drawing/2014/main" id="{8CCB91BC-C7F5-4284-80EF-2A4DE62B0201}"/>
                  </a:ext>
                </a:extLst>
              </p:cNvPr>
              <p:cNvSpPr>
                <a:spLocks/>
              </p:cNvSpPr>
              <p:nvPr/>
            </p:nvSpPr>
            <p:spPr bwMode="auto">
              <a:xfrm>
                <a:off x="5254" y="2075"/>
                <a:ext cx="138" cy="126"/>
              </a:xfrm>
              <a:custGeom>
                <a:avLst/>
                <a:gdLst>
                  <a:gd name="T0" fmla="*/ 43 w 60"/>
                  <a:gd name="T1" fmla="*/ 13 h 54"/>
                  <a:gd name="T2" fmla="*/ 0 w 60"/>
                  <a:gd name="T3" fmla="*/ 3 h 54"/>
                  <a:gd name="T4" fmla="*/ 22 w 60"/>
                  <a:gd name="T5" fmla="*/ 41 h 54"/>
                  <a:gd name="T6" fmla="*/ 55 w 60"/>
                  <a:gd name="T7" fmla="*/ 44 h 54"/>
                  <a:gd name="T8" fmla="*/ 43 w 60"/>
                  <a:gd name="T9" fmla="*/ 13 h 54"/>
                </a:gdLst>
                <a:ahLst/>
                <a:cxnLst>
                  <a:cxn ang="0">
                    <a:pos x="T0" y="T1"/>
                  </a:cxn>
                  <a:cxn ang="0">
                    <a:pos x="T2" y="T3"/>
                  </a:cxn>
                  <a:cxn ang="0">
                    <a:pos x="T4" y="T5"/>
                  </a:cxn>
                  <a:cxn ang="0">
                    <a:pos x="T6" y="T7"/>
                  </a:cxn>
                  <a:cxn ang="0">
                    <a:pos x="T8" y="T9"/>
                  </a:cxn>
                </a:cxnLst>
                <a:rect l="0" t="0" r="r" b="b"/>
                <a:pathLst>
                  <a:path w="60" h="54">
                    <a:moveTo>
                      <a:pt x="43" y="13"/>
                    </a:moveTo>
                    <a:cubicBezTo>
                      <a:pt x="27" y="0"/>
                      <a:pt x="0" y="3"/>
                      <a:pt x="0" y="3"/>
                    </a:cubicBezTo>
                    <a:cubicBezTo>
                      <a:pt x="0" y="3"/>
                      <a:pt x="5" y="29"/>
                      <a:pt x="22" y="41"/>
                    </a:cubicBezTo>
                    <a:cubicBezTo>
                      <a:pt x="38" y="54"/>
                      <a:pt x="55" y="44"/>
                      <a:pt x="55" y="44"/>
                    </a:cubicBezTo>
                    <a:cubicBezTo>
                      <a:pt x="55" y="44"/>
                      <a:pt x="60" y="25"/>
                      <a:pt x="43" y="13"/>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3" name="Freeform 108">
                <a:extLst>
                  <a:ext uri="{FF2B5EF4-FFF2-40B4-BE49-F238E27FC236}">
                    <a16:creationId xmlns:a16="http://schemas.microsoft.com/office/drawing/2014/main" id="{E5A39129-723D-4258-A6E0-90C06C933CB6}"/>
                  </a:ext>
                </a:extLst>
              </p:cNvPr>
              <p:cNvSpPr>
                <a:spLocks/>
              </p:cNvSpPr>
              <p:nvPr/>
            </p:nvSpPr>
            <p:spPr bwMode="auto">
              <a:xfrm>
                <a:off x="5378" y="2126"/>
                <a:ext cx="111" cy="89"/>
              </a:xfrm>
              <a:custGeom>
                <a:avLst/>
                <a:gdLst>
                  <a:gd name="T0" fmla="*/ 14 w 48"/>
                  <a:gd name="T1" fmla="*/ 7 h 38"/>
                  <a:gd name="T2" fmla="*/ 1 w 48"/>
                  <a:gd name="T3" fmla="*/ 29 h 38"/>
                  <a:gd name="T4" fmla="*/ 27 w 48"/>
                  <a:gd name="T5" fmla="*/ 31 h 38"/>
                  <a:gd name="T6" fmla="*/ 48 w 48"/>
                  <a:gd name="T7" fmla="*/ 5 h 38"/>
                  <a:gd name="T8" fmla="*/ 14 w 48"/>
                  <a:gd name="T9" fmla="*/ 7 h 38"/>
                </a:gdLst>
                <a:ahLst/>
                <a:cxnLst>
                  <a:cxn ang="0">
                    <a:pos x="T0" y="T1"/>
                  </a:cxn>
                  <a:cxn ang="0">
                    <a:pos x="T2" y="T3"/>
                  </a:cxn>
                  <a:cxn ang="0">
                    <a:pos x="T4" y="T5"/>
                  </a:cxn>
                  <a:cxn ang="0">
                    <a:pos x="T6" y="T7"/>
                  </a:cxn>
                  <a:cxn ang="0">
                    <a:pos x="T8" y="T9"/>
                  </a:cxn>
                </a:cxnLst>
                <a:rect l="0" t="0" r="r" b="b"/>
                <a:pathLst>
                  <a:path w="48" h="38">
                    <a:moveTo>
                      <a:pt x="14" y="7"/>
                    </a:moveTo>
                    <a:cubicBezTo>
                      <a:pt x="0" y="14"/>
                      <a:pt x="1" y="29"/>
                      <a:pt x="1" y="29"/>
                    </a:cubicBezTo>
                    <a:cubicBezTo>
                      <a:pt x="1" y="29"/>
                      <a:pt x="13" y="38"/>
                      <a:pt x="27" y="31"/>
                    </a:cubicBezTo>
                    <a:cubicBezTo>
                      <a:pt x="41" y="24"/>
                      <a:pt x="48" y="5"/>
                      <a:pt x="48" y="5"/>
                    </a:cubicBezTo>
                    <a:cubicBezTo>
                      <a:pt x="48" y="5"/>
                      <a:pt x="28" y="0"/>
                      <a:pt x="14" y="7"/>
                    </a:cubicBezTo>
                  </a:path>
                </a:pathLst>
              </a:custGeom>
              <a:solidFill>
                <a:srgbClr val="94BD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4" name="Rectangle 109">
                <a:extLst>
                  <a:ext uri="{FF2B5EF4-FFF2-40B4-BE49-F238E27FC236}">
                    <a16:creationId xmlns:a16="http://schemas.microsoft.com/office/drawing/2014/main" id="{601B0D52-C333-45EA-AFF9-3E19E4175679}"/>
                  </a:ext>
                </a:extLst>
              </p:cNvPr>
              <p:cNvSpPr>
                <a:spLocks noChangeArrowheads="1"/>
              </p:cNvSpPr>
              <p:nvPr/>
            </p:nvSpPr>
            <p:spPr bwMode="auto">
              <a:xfrm>
                <a:off x="5373" y="2010"/>
                <a:ext cx="12" cy="384"/>
              </a:xfrm>
              <a:prstGeom prst="rect">
                <a:avLst/>
              </a:prstGeom>
              <a:solidFill>
                <a:srgbClr val="708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5" name="Freeform 110">
                <a:extLst>
                  <a:ext uri="{FF2B5EF4-FFF2-40B4-BE49-F238E27FC236}">
                    <a16:creationId xmlns:a16="http://schemas.microsoft.com/office/drawing/2014/main" id="{C0C2CCC7-F5A2-411D-8D15-AAA4BD7FB773}"/>
                  </a:ext>
                </a:extLst>
              </p:cNvPr>
              <p:cNvSpPr>
                <a:spLocks/>
              </p:cNvSpPr>
              <p:nvPr/>
            </p:nvSpPr>
            <p:spPr bwMode="auto">
              <a:xfrm>
                <a:off x="5360" y="1789"/>
                <a:ext cx="64" cy="135"/>
              </a:xfrm>
              <a:custGeom>
                <a:avLst/>
                <a:gdLst>
                  <a:gd name="T0" fmla="*/ 25 w 28"/>
                  <a:gd name="T1" fmla="*/ 32 h 58"/>
                  <a:gd name="T2" fmla="*/ 8 w 28"/>
                  <a:gd name="T3" fmla="*/ 57 h 58"/>
                  <a:gd name="T4" fmla="*/ 4 w 28"/>
                  <a:gd name="T5" fmla="*/ 27 h 58"/>
                  <a:gd name="T6" fmla="*/ 20 w 28"/>
                  <a:gd name="T7" fmla="*/ 1 h 58"/>
                  <a:gd name="T8" fmla="*/ 25 w 28"/>
                  <a:gd name="T9" fmla="*/ 32 h 58"/>
                </a:gdLst>
                <a:ahLst/>
                <a:cxnLst>
                  <a:cxn ang="0">
                    <a:pos x="T0" y="T1"/>
                  </a:cxn>
                  <a:cxn ang="0">
                    <a:pos x="T2" y="T3"/>
                  </a:cxn>
                  <a:cxn ang="0">
                    <a:pos x="T4" y="T5"/>
                  </a:cxn>
                  <a:cxn ang="0">
                    <a:pos x="T6" y="T7"/>
                  </a:cxn>
                  <a:cxn ang="0">
                    <a:pos x="T8" y="T9"/>
                  </a:cxn>
                </a:cxnLst>
                <a:rect l="0" t="0" r="r" b="b"/>
                <a:pathLst>
                  <a:path w="28" h="58">
                    <a:moveTo>
                      <a:pt x="25" y="32"/>
                    </a:moveTo>
                    <a:cubicBezTo>
                      <a:pt x="22" y="47"/>
                      <a:pt x="14" y="58"/>
                      <a:pt x="8" y="57"/>
                    </a:cubicBezTo>
                    <a:cubicBezTo>
                      <a:pt x="3" y="56"/>
                      <a:pt x="0" y="42"/>
                      <a:pt x="4" y="27"/>
                    </a:cubicBezTo>
                    <a:cubicBezTo>
                      <a:pt x="7" y="12"/>
                      <a:pt x="14" y="0"/>
                      <a:pt x="20" y="1"/>
                    </a:cubicBezTo>
                    <a:cubicBezTo>
                      <a:pt x="26" y="3"/>
                      <a:pt x="28" y="16"/>
                      <a:pt x="25" y="32"/>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6" name="Freeform 111">
                <a:extLst>
                  <a:ext uri="{FF2B5EF4-FFF2-40B4-BE49-F238E27FC236}">
                    <a16:creationId xmlns:a16="http://schemas.microsoft.com/office/drawing/2014/main" id="{836CEE18-4E52-47D6-9DFB-B1C7450C3BA9}"/>
                  </a:ext>
                </a:extLst>
              </p:cNvPr>
              <p:cNvSpPr>
                <a:spLocks/>
              </p:cNvSpPr>
              <p:nvPr/>
            </p:nvSpPr>
            <p:spPr bwMode="auto">
              <a:xfrm>
                <a:off x="5334" y="1919"/>
                <a:ext cx="62" cy="135"/>
              </a:xfrm>
              <a:custGeom>
                <a:avLst/>
                <a:gdLst>
                  <a:gd name="T0" fmla="*/ 24 w 27"/>
                  <a:gd name="T1" fmla="*/ 31 h 58"/>
                  <a:gd name="T2" fmla="*/ 8 w 27"/>
                  <a:gd name="T3" fmla="*/ 57 h 58"/>
                  <a:gd name="T4" fmla="*/ 3 w 27"/>
                  <a:gd name="T5" fmla="*/ 27 h 58"/>
                  <a:gd name="T6" fmla="*/ 19 w 27"/>
                  <a:gd name="T7" fmla="*/ 1 h 58"/>
                  <a:gd name="T8" fmla="*/ 24 w 27"/>
                  <a:gd name="T9" fmla="*/ 31 h 58"/>
                </a:gdLst>
                <a:ahLst/>
                <a:cxnLst>
                  <a:cxn ang="0">
                    <a:pos x="T0" y="T1"/>
                  </a:cxn>
                  <a:cxn ang="0">
                    <a:pos x="T2" y="T3"/>
                  </a:cxn>
                  <a:cxn ang="0">
                    <a:pos x="T4" y="T5"/>
                  </a:cxn>
                  <a:cxn ang="0">
                    <a:pos x="T6" y="T7"/>
                  </a:cxn>
                  <a:cxn ang="0">
                    <a:pos x="T8" y="T9"/>
                  </a:cxn>
                </a:cxnLst>
                <a:rect l="0" t="0" r="r" b="b"/>
                <a:pathLst>
                  <a:path w="27" h="58">
                    <a:moveTo>
                      <a:pt x="24" y="31"/>
                    </a:moveTo>
                    <a:cubicBezTo>
                      <a:pt x="21" y="47"/>
                      <a:pt x="14" y="58"/>
                      <a:pt x="8" y="57"/>
                    </a:cubicBezTo>
                    <a:cubicBezTo>
                      <a:pt x="2" y="55"/>
                      <a:pt x="0" y="42"/>
                      <a:pt x="3" y="27"/>
                    </a:cubicBezTo>
                    <a:cubicBezTo>
                      <a:pt x="6" y="11"/>
                      <a:pt x="14" y="0"/>
                      <a:pt x="19" y="1"/>
                    </a:cubicBezTo>
                    <a:cubicBezTo>
                      <a:pt x="25" y="2"/>
                      <a:pt x="27" y="16"/>
                      <a:pt x="24" y="3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7" name="Freeform 112">
                <a:extLst>
                  <a:ext uri="{FF2B5EF4-FFF2-40B4-BE49-F238E27FC236}">
                    <a16:creationId xmlns:a16="http://schemas.microsoft.com/office/drawing/2014/main" id="{8A277518-BD6A-472F-99D9-CA441F320992}"/>
                  </a:ext>
                </a:extLst>
              </p:cNvPr>
              <p:cNvSpPr>
                <a:spLocks/>
              </p:cNvSpPr>
              <p:nvPr/>
            </p:nvSpPr>
            <p:spPr bwMode="auto">
              <a:xfrm>
                <a:off x="5249" y="1875"/>
                <a:ext cx="134" cy="65"/>
              </a:xfrm>
              <a:custGeom>
                <a:avLst/>
                <a:gdLst>
                  <a:gd name="T0" fmla="*/ 31 w 58"/>
                  <a:gd name="T1" fmla="*/ 3 h 28"/>
                  <a:gd name="T2" fmla="*/ 56 w 58"/>
                  <a:gd name="T3" fmla="*/ 20 h 28"/>
                  <a:gd name="T4" fmla="*/ 26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6" y="7"/>
                      <a:pt x="58" y="14"/>
                      <a:pt x="56" y="20"/>
                    </a:cubicBezTo>
                    <a:cubicBezTo>
                      <a:pt x="55" y="26"/>
                      <a:pt x="42" y="28"/>
                      <a:pt x="26" y="25"/>
                    </a:cubicBezTo>
                    <a:cubicBezTo>
                      <a:pt x="11" y="22"/>
                      <a:pt x="0" y="14"/>
                      <a:pt x="1" y="8"/>
                    </a:cubicBezTo>
                    <a:cubicBezTo>
                      <a:pt x="2"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8" name="Freeform 113">
                <a:extLst>
                  <a:ext uri="{FF2B5EF4-FFF2-40B4-BE49-F238E27FC236}">
                    <a16:creationId xmlns:a16="http://schemas.microsoft.com/office/drawing/2014/main" id="{C3113B2E-E3BD-431A-9687-F096350134D4}"/>
                  </a:ext>
                </a:extLst>
              </p:cNvPr>
              <p:cNvSpPr>
                <a:spLocks/>
              </p:cNvSpPr>
              <p:nvPr/>
            </p:nvSpPr>
            <p:spPr bwMode="auto">
              <a:xfrm>
                <a:off x="5376" y="1903"/>
                <a:ext cx="133" cy="65"/>
              </a:xfrm>
              <a:custGeom>
                <a:avLst/>
                <a:gdLst>
                  <a:gd name="T0" fmla="*/ 31 w 58"/>
                  <a:gd name="T1" fmla="*/ 3 h 28"/>
                  <a:gd name="T2" fmla="*/ 57 w 58"/>
                  <a:gd name="T3" fmla="*/ 20 h 28"/>
                  <a:gd name="T4" fmla="*/ 27 w 58"/>
                  <a:gd name="T5" fmla="*/ 25 h 28"/>
                  <a:gd name="T6" fmla="*/ 1 w 58"/>
                  <a:gd name="T7" fmla="*/ 8 h 28"/>
                  <a:gd name="T8" fmla="*/ 31 w 58"/>
                  <a:gd name="T9" fmla="*/ 3 h 28"/>
                </a:gdLst>
                <a:ahLst/>
                <a:cxnLst>
                  <a:cxn ang="0">
                    <a:pos x="T0" y="T1"/>
                  </a:cxn>
                  <a:cxn ang="0">
                    <a:pos x="T2" y="T3"/>
                  </a:cxn>
                  <a:cxn ang="0">
                    <a:pos x="T4" y="T5"/>
                  </a:cxn>
                  <a:cxn ang="0">
                    <a:pos x="T6" y="T7"/>
                  </a:cxn>
                  <a:cxn ang="0">
                    <a:pos x="T8" y="T9"/>
                  </a:cxn>
                </a:cxnLst>
                <a:rect l="0" t="0" r="r" b="b"/>
                <a:pathLst>
                  <a:path w="58" h="28">
                    <a:moveTo>
                      <a:pt x="31" y="3"/>
                    </a:moveTo>
                    <a:cubicBezTo>
                      <a:pt x="47" y="7"/>
                      <a:pt x="58" y="14"/>
                      <a:pt x="57" y="20"/>
                    </a:cubicBezTo>
                    <a:cubicBezTo>
                      <a:pt x="56" y="26"/>
                      <a:pt x="42" y="28"/>
                      <a:pt x="27" y="25"/>
                    </a:cubicBezTo>
                    <a:cubicBezTo>
                      <a:pt x="12" y="21"/>
                      <a:pt x="0" y="14"/>
                      <a:pt x="1" y="8"/>
                    </a:cubicBezTo>
                    <a:cubicBezTo>
                      <a:pt x="3" y="2"/>
                      <a:pt x="16" y="0"/>
                      <a:pt x="31" y="3"/>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9" name="Freeform 114">
                <a:extLst>
                  <a:ext uri="{FF2B5EF4-FFF2-40B4-BE49-F238E27FC236}">
                    <a16:creationId xmlns:a16="http://schemas.microsoft.com/office/drawing/2014/main" id="{D3C95FA1-B953-4534-9417-A99C4F9025F0}"/>
                  </a:ext>
                </a:extLst>
              </p:cNvPr>
              <p:cNvSpPr>
                <a:spLocks/>
              </p:cNvSpPr>
              <p:nvPr/>
            </p:nvSpPr>
            <p:spPr bwMode="auto">
              <a:xfrm>
                <a:off x="5295" y="1803"/>
                <a:ext cx="94" cy="126"/>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8"/>
                      <a:pt x="36" y="51"/>
                    </a:cubicBezTo>
                    <a:cubicBezTo>
                      <a:pt x="31" y="54"/>
                      <a:pt x="20" y="46"/>
                      <a:pt x="12" y="33"/>
                    </a:cubicBezTo>
                    <a:cubicBezTo>
                      <a:pt x="3" y="20"/>
                      <a:pt x="0" y="7"/>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0" name="Freeform 115">
                <a:extLst>
                  <a:ext uri="{FF2B5EF4-FFF2-40B4-BE49-F238E27FC236}">
                    <a16:creationId xmlns:a16="http://schemas.microsoft.com/office/drawing/2014/main" id="{A803FFC8-97B4-41FB-A3DC-3FBCC19D4A27}"/>
                  </a:ext>
                </a:extLst>
              </p:cNvPr>
              <p:cNvSpPr>
                <a:spLocks/>
              </p:cNvSpPr>
              <p:nvPr/>
            </p:nvSpPr>
            <p:spPr bwMode="auto">
              <a:xfrm>
                <a:off x="5366" y="1915"/>
                <a:ext cx="95" cy="125"/>
              </a:xfrm>
              <a:custGeom>
                <a:avLst/>
                <a:gdLst>
                  <a:gd name="T0" fmla="*/ 30 w 41"/>
                  <a:gd name="T1" fmla="*/ 21 h 54"/>
                  <a:gd name="T2" fmla="*/ 36 w 41"/>
                  <a:gd name="T3" fmla="*/ 51 h 54"/>
                  <a:gd name="T4" fmla="*/ 12 w 41"/>
                  <a:gd name="T5" fmla="*/ 33 h 54"/>
                  <a:gd name="T6" fmla="*/ 5 w 41"/>
                  <a:gd name="T7" fmla="*/ 3 h 54"/>
                  <a:gd name="T8" fmla="*/ 30 w 41"/>
                  <a:gd name="T9" fmla="*/ 21 h 54"/>
                </a:gdLst>
                <a:ahLst/>
                <a:cxnLst>
                  <a:cxn ang="0">
                    <a:pos x="T0" y="T1"/>
                  </a:cxn>
                  <a:cxn ang="0">
                    <a:pos x="T2" y="T3"/>
                  </a:cxn>
                  <a:cxn ang="0">
                    <a:pos x="T4" y="T5"/>
                  </a:cxn>
                  <a:cxn ang="0">
                    <a:pos x="T6" y="T7"/>
                  </a:cxn>
                  <a:cxn ang="0">
                    <a:pos x="T8" y="T9"/>
                  </a:cxn>
                </a:cxnLst>
                <a:rect l="0" t="0" r="r" b="b"/>
                <a:pathLst>
                  <a:path w="41" h="54">
                    <a:moveTo>
                      <a:pt x="30" y="21"/>
                    </a:moveTo>
                    <a:cubicBezTo>
                      <a:pt x="39" y="34"/>
                      <a:pt x="41" y="47"/>
                      <a:pt x="36" y="51"/>
                    </a:cubicBezTo>
                    <a:cubicBezTo>
                      <a:pt x="31" y="54"/>
                      <a:pt x="20" y="46"/>
                      <a:pt x="12" y="33"/>
                    </a:cubicBezTo>
                    <a:cubicBezTo>
                      <a:pt x="3" y="20"/>
                      <a:pt x="0" y="6"/>
                      <a:pt x="5" y="3"/>
                    </a:cubicBezTo>
                    <a:cubicBezTo>
                      <a:pt x="10" y="0"/>
                      <a:pt x="22" y="8"/>
                      <a:pt x="30" y="2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1" name="Freeform 116">
                <a:extLst>
                  <a:ext uri="{FF2B5EF4-FFF2-40B4-BE49-F238E27FC236}">
                    <a16:creationId xmlns:a16="http://schemas.microsoft.com/office/drawing/2014/main" id="{A9F1F19A-51FC-451F-AD13-21FDD0D9513F}"/>
                  </a:ext>
                </a:extLst>
              </p:cNvPr>
              <p:cNvSpPr>
                <a:spLocks/>
              </p:cNvSpPr>
              <p:nvPr/>
            </p:nvSpPr>
            <p:spPr bwMode="auto">
              <a:xfrm>
                <a:off x="5260" y="1910"/>
                <a:ext cx="127" cy="95"/>
              </a:xfrm>
              <a:custGeom>
                <a:avLst/>
                <a:gdLst>
                  <a:gd name="T0" fmla="*/ 22 w 55"/>
                  <a:gd name="T1" fmla="*/ 11 h 41"/>
                  <a:gd name="T2" fmla="*/ 51 w 55"/>
                  <a:gd name="T3" fmla="*/ 5 h 41"/>
                  <a:gd name="T4" fmla="*/ 34 w 55"/>
                  <a:gd name="T5" fmla="*/ 30 h 41"/>
                  <a:gd name="T6" fmla="*/ 4 w 55"/>
                  <a:gd name="T7" fmla="*/ 36 h 41"/>
                  <a:gd name="T8" fmla="*/ 22 w 55"/>
                  <a:gd name="T9" fmla="*/ 11 h 41"/>
                </a:gdLst>
                <a:ahLst/>
                <a:cxnLst>
                  <a:cxn ang="0">
                    <a:pos x="T0" y="T1"/>
                  </a:cxn>
                  <a:cxn ang="0">
                    <a:pos x="T2" y="T3"/>
                  </a:cxn>
                  <a:cxn ang="0">
                    <a:pos x="T4" y="T5"/>
                  </a:cxn>
                  <a:cxn ang="0">
                    <a:pos x="T6" y="T7"/>
                  </a:cxn>
                  <a:cxn ang="0">
                    <a:pos x="T8" y="T9"/>
                  </a:cxn>
                </a:cxnLst>
                <a:rect l="0" t="0" r="r" b="b"/>
                <a:pathLst>
                  <a:path w="55" h="41">
                    <a:moveTo>
                      <a:pt x="22" y="11"/>
                    </a:moveTo>
                    <a:cubicBezTo>
                      <a:pt x="35" y="3"/>
                      <a:pt x="48" y="0"/>
                      <a:pt x="51" y="5"/>
                    </a:cubicBezTo>
                    <a:cubicBezTo>
                      <a:pt x="55" y="10"/>
                      <a:pt x="47" y="21"/>
                      <a:pt x="34" y="30"/>
                    </a:cubicBezTo>
                    <a:cubicBezTo>
                      <a:pt x="20" y="38"/>
                      <a:pt x="7" y="41"/>
                      <a:pt x="4" y="36"/>
                    </a:cubicBezTo>
                    <a:cubicBezTo>
                      <a:pt x="0" y="31"/>
                      <a:pt x="8" y="20"/>
                      <a:pt x="22"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2" name="Freeform 117">
                <a:extLst>
                  <a:ext uri="{FF2B5EF4-FFF2-40B4-BE49-F238E27FC236}">
                    <a16:creationId xmlns:a16="http://schemas.microsoft.com/office/drawing/2014/main" id="{6172557C-0CA3-4344-B623-6C10FBF801E1}"/>
                  </a:ext>
                </a:extLst>
              </p:cNvPr>
              <p:cNvSpPr>
                <a:spLocks/>
              </p:cNvSpPr>
              <p:nvPr/>
            </p:nvSpPr>
            <p:spPr bwMode="auto">
              <a:xfrm>
                <a:off x="5371" y="1838"/>
                <a:ext cx="124" cy="95"/>
              </a:xfrm>
              <a:custGeom>
                <a:avLst/>
                <a:gdLst>
                  <a:gd name="T0" fmla="*/ 21 w 54"/>
                  <a:gd name="T1" fmla="*/ 11 h 41"/>
                  <a:gd name="T2" fmla="*/ 51 w 54"/>
                  <a:gd name="T3" fmla="*/ 5 h 41"/>
                  <a:gd name="T4" fmla="*/ 33 w 54"/>
                  <a:gd name="T5" fmla="*/ 30 h 41"/>
                  <a:gd name="T6" fmla="*/ 3 w 54"/>
                  <a:gd name="T7" fmla="*/ 36 h 41"/>
                  <a:gd name="T8" fmla="*/ 21 w 54"/>
                  <a:gd name="T9" fmla="*/ 11 h 41"/>
                </a:gdLst>
                <a:ahLst/>
                <a:cxnLst>
                  <a:cxn ang="0">
                    <a:pos x="T0" y="T1"/>
                  </a:cxn>
                  <a:cxn ang="0">
                    <a:pos x="T2" y="T3"/>
                  </a:cxn>
                  <a:cxn ang="0">
                    <a:pos x="T4" y="T5"/>
                  </a:cxn>
                  <a:cxn ang="0">
                    <a:pos x="T6" y="T7"/>
                  </a:cxn>
                  <a:cxn ang="0">
                    <a:pos x="T8" y="T9"/>
                  </a:cxn>
                </a:cxnLst>
                <a:rect l="0" t="0" r="r" b="b"/>
                <a:pathLst>
                  <a:path w="54" h="41">
                    <a:moveTo>
                      <a:pt x="21" y="11"/>
                    </a:moveTo>
                    <a:cubicBezTo>
                      <a:pt x="34" y="3"/>
                      <a:pt x="48" y="0"/>
                      <a:pt x="51" y="5"/>
                    </a:cubicBezTo>
                    <a:cubicBezTo>
                      <a:pt x="54" y="10"/>
                      <a:pt x="46" y="21"/>
                      <a:pt x="33" y="30"/>
                    </a:cubicBezTo>
                    <a:cubicBezTo>
                      <a:pt x="20" y="38"/>
                      <a:pt x="7" y="41"/>
                      <a:pt x="3" y="36"/>
                    </a:cubicBezTo>
                    <a:cubicBezTo>
                      <a:pt x="0" y="31"/>
                      <a:pt x="8" y="20"/>
                      <a:pt x="21" y="11"/>
                    </a:cubicBezTo>
                  </a:path>
                </a:pathLst>
              </a:custGeom>
              <a:solidFill>
                <a:srgbClr val="918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3" name="Freeform 118">
                <a:extLst>
                  <a:ext uri="{FF2B5EF4-FFF2-40B4-BE49-F238E27FC236}">
                    <a16:creationId xmlns:a16="http://schemas.microsoft.com/office/drawing/2014/main" id="{8984F3C0-FBC0-46F6-AE9E-764BF6C738D4}"/>
                  </a:ext>
                </a:extLst>
              </p:cNvPr>
              <p:cNvSpPr>
                <a:spLocks/>
              </p:cNvSpPr>
              <p:nvPr/>
            </p:nvSpPr>
            <p:spPr bwMode="auto">
              <a:xfrm>
                <a:off x="5332" y="1789"/>
                <a:ext cx="64" cy="135"/>
              </a:xfrm>
              <a:custGeom>
                <a:avLst/>
                <a:gdLst>
                  <a:gd name="T0" fmla="*/ 25 w 28"/>
                  <a:gd name="T1" fmla="*/ 27 h 58"/>
                  <a:gd name="T2" fmla="*/ 20 w 28"/>
                  <a:gd name="T3" fmla="*/ 57 h 58"/>
                  <a:gd name="T4" fmla="*/ 4 w 28"/>
                  <a:gd name="T5" fmla="*/ 32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6"/>
                      <a:pt x="20" y="57"/>
                    </a:cubicBezTo>
                    <a:cubicBezTo>
                      <a:pt x="15" y="58"/>
                      <a:pt x="7" y="47"/>
                      <a:pt x="4" y="32"/>
                    </a:cubicBezTo>
                    <a:cubicBezTo>
                      <a:pt x="0" y="16"/>
                      <a:pt x="2" y="3"/>
                      <a:pt x="8" y="1"/>
                    </a:cubicBezTo>
                    <a:cubicBezTo>
                      <a:pt x="14" y="0"/>
                      <a:pt x="22" y="12"/>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4" name="Freeform 119">
                <a:extLst>
                  <a:ext uri="{FF2B5EF4-FFF2-40B4-BE49-F238E27FC236}">
                    <a16:creationId xmlns:a16="http://schemas.microsoft.com/office/drawing/2014/main" id="{386DF36E-E3D4-477E-AE4E-086B7CDCAF91}"/>
                  </a:ext>
                </a:extLst>
              </p:cNvPr>
              <p:cNvSpPr>
                <a:spLocks/>
              </p:cNvSpPr>
              <p:nvPr/>
            </p:nvSpPr>
            <p:spPr bwMode="auto">
              <a:xfrm>
                <a:off x="5360" y="1919"/>
                <a:ext cx="64" cy="135"/>
              </a:xfrm>
              <a:custGeom>
                <a:avLst/>
                <a:gdLst>
                  <a:gd name="T0" fmla="*/ 25 w 28"/>
                  <a:gd name="T1" fmla="*/ 27 h 58"/>
                  <a:gd name="T2" fmla="*/ 20 w 28"/>
                  <a:gd name="T3" fmla="*/ 57 h 58"/>
                  <a:gd name="T4" fmla="*/ 4 w 28"/>
                  <a:gd name="T5" fmla="*/ 31 h 58"/>
                  <a:gd name="T6" fmla="*/ 8 w 28"/>
                  <a:gd name="T7" fmla="*/ 1 h 58"/>
                  <a:gd name="T8" fmla="*/ 25 w 28"/>
                  <a:gd name="T9" fmla="*/ 27 h 58"/>
                </a:gdLst>
                <a:ahLst/>
                <a:cxnLst>
                  <a:cxn ang="0">
                    <a:pos x="T0" y="T1"/>
                  </a:cxn>
                  <a:cxn ang="0">
                    <a:pos x="T2" y="T3"/>
                  </a:cxn>
                  <a:cxn ang="0">
                    <a:pos x="T4" y="T5"/>
                  </a:cxn>
                  <a:cxn ang="0">
                    <a:pos x="T6" y="T7"/>
                  </a:cxn>
                  <a:cxn ang="0">
                    <a:pos x="T8" y="T9"/>
                  </a:cxn>
                </a:cxnLst>
                <a:rect l="0" t="0" r="r" b="b"/>
                <a:pathLst>
                  <a:path w="28" h="58">
                    <a:moveTo>
                      <a:pt x="25" y="27"/>
                    </a:moveTo>
                    <a:cubicBezTo>
                      <a:pt x="28" y="42"/>
                      <a:pt x="26" y="55"/>
                      <a:pt x="20" y="57"/>
                    </a:cubicBezTo>
                    <a:cubicBezTo>
                      <a:pt x="15" y="58"/>
                      <a:pt x="7" y="47"/>
                      <a:pt x="4" y="31"/>
                    </a:cubicBezTo>
                    <a:cubicBezTo>
                      <a:pt x="0" y="16"/>
                      <a:pt x="3" y="2"/>
                      <a:pt x="8" y="1"/>
                    </a:cubicBezTo>
                    <a:cubicBezTo>
                      <a:pt x="14" y="0"/>
                      <a:pt x="22" y="11"/>
                      <a:pt x="25" y="27"/>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5" name="Freeform 120">
                <a:extLst>
                  <a:ext uri="{FF2B5EF4-FFF2-40B4-BE49-F238E27FC236}">
                    <a16:creationId xmlns:a16="http://schemas.microsoft.com/office/drawing/2014/main" id="{2825A8E7-FAD5-40AC-8695-F0260206A16C}"/>
                  </a:ext>
                </a:extLst>
              </p:cNvPr>
              <p:cNvSpPr>
                <a:spLocks/>
              </p:cNvSpPr>
              <p:nvPr/>
            </p:nvSpPr>
            <p:spPr bwMode="auto">
              <a:xfrm>
                <a:off x="5249" y="1903"/>
                <a:ext cx="134" cy="65"/>
              </a:xfrm>
              <a:custGeom>
                <a:avLst/>
                <a:gdLst>
                  <a:gd name="T0" fmla="*/ 26 w 58"/>
                  <a:gd name="T1" fmla="*/ 3 h 28"/>
                  <a:gd name="T2" fmla="*/ 56 w 58"/>
                  <a:gd name="T3" fmla="*/ 8 h 28"/>
                  <a:gd name="T4" fmla="*/ 31 w 58"/>
                  <a:gd name="T5" fmla="*/ 25 h 28"/>
                  <a:gd name="T6" fmla="*/ 1 w 58"/>
                  <a:gd name="T7" fmla="*/ 20 h 28"/>
                  <a:gd name="T8" fmla="*/ 26 w 58"/>
                  <a:gd name="T9" fmla="*/ 3 h 28"/>
                </a:gdLst>
                <a:ahLst/>
                <a:cxnLst>
                  <a:cxn ang="0">
                    <a:pos x="T0" y="T1"/>
                  </a:cxn>
                  <a:cxn ang="0">
                    <a:pos x="T2" y="T3"/>
                  </a:cxn>
                  <a:cxn ang="0">
                    <a:pos x="T4" y="T5"/>
                  </a:cxn>
                  <a:cxn ang="0">
                    <a:pos x="T6" y="T7"/>
                  </a:cxn>
                  <a:cxn ang="0">
                    <a:pos x="T8" y="T9"/>
                  </a:cxn>
                </a:cxnLst>
                <a:rect l="0" t="0" r="r" b="b"/>
                <a:pathLst>
                  <a:path w="58" h="28">
                    <a:moveTo>
                      <a:pt x="26" y="3"/>
                    </a:moveTo>
                    <a:cubicBezTo>
                      <a:pt x="42" y="0"/>
                      <a:pt x="55" y="2"/>
                      <a:pt x="56" y="8"/>
                    </a:cubicBezTo>
                    <a:cubicBezTo>
                      <a:pt x="58" y="14"/>
                      <a:pt x="46" y="21"/>
                      <a:pt x="31" y="25"/>
                    </a:cubicBezTo>
                    <a:cubicBezTo>
                      <a:pt x="16" y="28"/>
                      <a:pt x="2" y="26"/>
                      <a:pt x="1" y="20"/>
                    </a:cubicBezTo>
                    <a:cubicBezTo>
                      <a:pt x="0" y="14"/>
                      <a:pt x="11" y="7"/>
                      <a:pt x="26"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6" name="Freeform 121">
                <a:extLst>
                  <a:ext uri="{FF2B5EF4-FFF2-40B4-BE49-F238E27FC236}">
                    <a16:creationId xmlns:a16="http://schemas.microsoft.com/office/drawing/2014/main" id="{FC043736-BEF7-4BD9-8006-380D67EEB893}"/>
                  </a:ext>
                </a:extLst>
              </p:cNvPr>
              <p:cNvSpPr>
                <a:spLocks/>
              </p:cNvSpPr>
              <p:nvPr/>
            </p:nvSpPr>
            <p:spPr bwMode="auto">
              <a:xfrm>
                <a:off x="5376" y="1875"/>
                <a:ext cx="133" cy="65"/>
              </a:xfrm>
              <a:custGeom>
                <a:avLst/>
                <a:gdLst>
                  <a:gd name="T0" fmla="*/ 27 w 58"/>
                  <a:gd name="T1" fmla="*/ 3 h 28"/>
                  <a:gd name="T2" fmla="*/ 57 w 58"/>
                  <a:gd name="T3" fmla="*/ 8 h 28"/>
                  <a:gd name="T4" fmla="*/ 32 w 58"/>
                  <a:gd name="T5" fmla="*/ 25 h 28"/>
                  <a:gd name="T6" fmla="*/ 1 w 58"/>
                  <a:gd name="T7" fmla="*/ 20 h 28"/>
                  <a:gd name="T8" fmla="*/ 27 w 58"/>
                  <a:gd name="T9" fmla="*/ 3 h 28"/>
                </a:gdLst>
                <a:ahLst/>
                <a:cxnLst>
                  <a:cxn ang="0">
                    <a:pos x="T0" y="T1"/>
                  </a:cxn>
                  <a:cxn ang="0">
                    <a:pos x="T2" y="T3"/>
                  </a:cxn>
                  <a:cxn ang="0">
                    <a:pos x="T4" y="T5"/>
                  </a:cxn>
                  <a:cxn ang="0">
                    <a:pos x="T6" y="T7"/>
                  </a:cxn>
                  <a:cxn ang="0">
                    <a:pos x="T8" y="T9"/>
                  </a:cxn>
                </a:cxnLst>
                <a:rect l="0" t="0" r="r" b="b"/>
                <a:pathLst>
                  <a:path w="58" h="28">
                    <a:moveTo>
                      <a:pt x="27" y="3"/>
                    </a:moveTo>
                    <a:cubicBezTo>
                      <a:pt x="42" y="0"/>
                      <a:pt x="56" y="2"/>
                      <a:pt x="57" y="8"/>
                    </a:cubicBezTo>
                    <a:cubicBezTo>
                      <a:pt x="58" y="14"/>
                      <a:pt x="47" y="21"/>
                      <a:pt x="32" y="25"/>
                    </a:cubicBezTo>
                    <a:cubicBezTo>
                      <a:pt x="16" y="28"/>
                      <a:pt x="3" y="26"/>
                      <a:pt x="1" y="20"/>
                    </a:cubicBezTo>
                    <a:cubicBezTo>
                      <a:pt x="0" y="14"/>
                      <a:pt x="12" y="7"/>
                      <a:pt x="27" y="3"/>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7" name="Freeform 122">
                <a:extLst>
                  <a:ext uri="{FF2B5EF4-FFF2-40B4-BE49-F238E27FC236}">
                    <a16:creationId xmlns:a16="http://schemas.microsoft.com/office/drawing/2014/main" id="{76A428C0-E341-4CA2-82B1-05EC3F8E2BF1}"/>
                  </a:ext>
                </a:extLst>
              </p:cNvPr>
              <p:cNvSpPr>
                <a:spLocks/>
              </p:cNvSpPr>
              <p:nvPr/>
            </p:nvSpPr>
            <p:spPr bwMode="auto">
              <a:xfrm>
                <a:off x="5260" y="1838"/>
                <a:ext cx="127" cy="95"/>
              </a:xfrm>
              <a:custGeom>
                <a:avLst/>
                <a:gdLst>
                  <a:gd name="T0" fmla="*/ 33 w 55"/>
                  <a:gd name="T1" fmla="*/ 11 h 41"/>
                  <a:gd name="T2" fmla="*/ 51 w 55"/>
                  <a:gd name="T3" fmla="*/ 36 h 41"/>
                  <a:gd name="T4" fmla="*/ 22 w 55"/>
                  <a:gd name="T5" fmla="*/ 30 h 41"/>
                  <a:gd name="T6" fmla="*/ 4 w 55"/>
                  <a:gd name="T7" fmla="*/ 5 h 41"/>
                  <a:gd name="T8" fmla="*/ 33 w 55"/>
                  <a:gd name="T9" fmla="*/ 11 h 41"/>
                </a:gdLst>
                <a:ahLst/>
                <a:cxnLst>
                  <a:cxn ang="0">
                    <a:pos x="T0" y="T1"/>
                  </a:cxn>
                  <a:cxn ang="0">
                    <a:pos x="T2" y="T3"/>
                  </a:cxn>
                  <a:cxn ang="0">
                    <a:pos x="T4" y="T5"/>
                  </a:cxn>
                  <a:cxn ang="0">
                    <a:pos x="T6" y="T7"/>
                  </a:cxn>
                  <a:cxn ang="0">
                    <a:pos x="T8" y="T9"/>
                  </a:cxn>
                </a:cxnLst>
                <a:rect l="0" t="0" r="r" b="b"/>
                <a:pathLst>
                  <a:path w="55" h="41">
                    <a:moveTo>
                      <a:pt x="33" y="11"/>
                    </a:moveTo>
                    <a:cubicBezTo>
                      <a:pt x="47" y="20"/>
                      <a:pt x="55" y="31"/>
                      <a:pt x="51" y="36"/>
                    </a:cubicBezTo>
                    <a:cubicBezTo>
                      <a:pt x="48" y="41"/>
                      <a:pt x="35" y="38"/>
                      <a:pt x="22" y="30"/>
                    </a:cubicBezTo>
                    <a:cubicBezTo>
                      <a:pt x="8" y="21"/>
                      <a:pt x="0" y="10"/>
                      <a:pt x="4"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8" name="Freeform 123">
                <a:extLst>
                  <a:ext uri="{FF2B5EF4-FFF2-40B4-BE49-F238E27FC236}">
                    <a16:creationId xmlns:a16="http://schemas.microsoft.com/office/drawing/2014/main" id="{F287FBEB-F1E2-4897-B52C-ACB40C9DF730}"/>
                  </a:ext>
                </a:extLst>
              </p:cNvPr>
              <p:cNvSpPr>
                <a:spLocks/>
              </p:cNvSpPr>
              <p:nvPr/>
            </p:nvSpPr>
            <p:spPr bwMode="auto">
              <a:xfrm>
                <a:off x="5371" y="1910"/>
                <a:ext cx="124" cy="95"/>
              </a:xfrm>
              <a:custGeom>
                <a:avLst/>
                <a:gdLst>
                  <a:gd name="T0" fmla="*/ 33 w 54"/>
                  <a:gd name="T1" fmla="*/ 11 h 41"/>
                  <a:gd name="T2" fmla="*/ 51 w 54"/>
                  <a:gd name="T3" fmla="*/ 36 h 41"/>
                  <a:gd name="T4" fmla="*/ 21 w 54"/>
                  <a:gd name="T5" fmla="*/ 30 h 41"/>
                  <a:gd name="T6" fmla="*/ 3 w 54"/>
                  <a:gd name="T7" fmla="*/ 5 h 41"/>
                  <a:gd name="T8" fmla="*/ 33 w 54"/>
                  <a:gd name="T9" fmla="*/ 11 h 41"/>
                </a:gdLst>
                <a:ahLst/>
                <a:cxnLst>
                  <a:cxn ang="0">
                    <a:pos x="T0" y="T1"/>
                  </a:cxn>
                  <a:cxn ang="0">
                    <a:pos x="T2" y="T3"/>
                  </a:cxn>
                  <a:cxn ang="0">
                    <a:pos x="T4" y="T5"/>
                  </a:cxn>
                  <a:cxn ang="0">
                    <a:pos x="T6" y="T7"/>
                  </a:cxn>
                  <a:cxn ang="0">
                    <a:pos x="T8" y="T9"/>
                  </a:cxn>
                </a:cxnLst>
                <a:rect l="0" t="0" r="r" b="b"/>
                <a:pathLst>
                  <a:path w="54" h="41">
                    <a:moveTo>
                      <a:pt x="33" y="11"/>
                    </a:moveTo>
                    <a:cubicBezTo>
                      <a:pt x="46" y="20"/>
                      <a:pt x="54" y="31"/>
                      <a:pt x="51" y="36"/>
                    </a:cubicBezTo>
                    <a:cubicBezTo>
                      <a:pt x="48" y="41"/>
                      <a:pt x="35" y="38"/>
                      <a:pt x="21" y="30"/>
                    </a:cubicBezTo>
                    <a:cubicBezTo>
                      <a:pt x="8" y="21"/>
                      <a:pt x="0" y="10"/>
                      <a:pt x="3" y="5"/>
                    </a:cubicBezTo>
                    <a:cubicBezTo>
                      <a:pt x="7" y="0"/>
                      <a:pt x="20" y="3"/>
                      <a:pt x="33" y="1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9" name="Freeform 124">
                <a:extLst>
                  <a:ext uri="{FF2B5EF4-FFF2-40B4-BE49-F238E27FC236}">
                    <a16:creationId xmlns:a16="http://schemas.microsoft.com/office/drawing/2014/main" id="{9F93D0E5-D554-4902-9504-112501E1C6FD}"/>
                  </a:ext>
                </a:extLst>
              </p:cNvPr>
              <p:cNvSpPr>
                <a:spLocks/>
              </p:cNvSpPr>
              <p:nvPr/>
            </p:nvSpPr>
            <p:spPr bwMode="auto">
              <a:xfrm>
                <a:off x="5297" y="1915"/>
                <a:ext cx="92" cy="125"/>
              </a:xfrm>
              <a:custGeom>
                <a:avLst/>
                <a:gdLst>
                  <a:gd name="T0" fmla="*/ 11 w 40"/>
                  <a:gd name="T1" fmla="*/ 21 h 54"/>
                  <a:gd name="T2" fmla="*/ 35 w 40"/>
                  <a:gd name="T3" fmla="*/ 3 h 54"/>
                  <a:gd name="T4" fmla="*/ 29 w 40"/>
                  <a:gd name="T5" fmla="*/ 33 h 54"/>
                  <a:gd name="T6" fmla="*/ 5 w 40"/>
                  <a:gd name="T7" fmla="*/ 51 h 54"/>
                  <a:gd name="T8" fmla="*/ 11 w 40"/>
                  <a:gd name="T9" fmla="*/ 21 h 54"/>
                </a:gdLst>
                <a:ahLst/>
                <a:cxnLst>
                  <a:cxn ang="0">
                    <a:pos x="T0" y="T1"/>
                  </a:cxn>
                  <a:cxn ang="0">
                    <a:pos x="T2" y="T3"/>
                  </a:cxn>
                  <a:cxn ang="0">
                    <a:pos x="T4" y="T5"/>
                  </a:cxn>
                  <a:cxn ang="0">
                    <a:pos x="T6" y="T7"/>
                  </a:cxn>
                  <a:cxn ang="0">
                    <a:pos x="T8" y="T9"/>
                  </a:cxn>
                </a:cxnLst>
                <a:rect l="0" t="0" r="r" b="b"/>
                <a:pathLst>
                  <a:path w="40" h="54">
                    <a:moveTo>
                      <a:pt x="11" y="21"/>
                    </a:moveTo>
                    <a:cubicBezTo>
                      <a:pt x="19" y="8"/>
                      <a:pt x="30" y="0"/>
                      <a:pt x="35" y="3"/>
                    </a:cubicBezTo>
                    <a:cubicBezTo>
                      <a:pt x="40" y="6"/>
                      <a:pt x="38" y="20"/>
                      <a:pt x="29" y="33"/>
                    </a:cubicBezTo>
                    <a:cubicBezTo>
                      <a:pt x="21" y="46"/>
                      <a:pt x="10" y="54"/>
                      <a:pt x="5" y="51"/>
                    </a:cubicBezTo>
                    <a:cubicBezTo>
                      <a:pt x="0" y="48"/>
                      <a:pt x="2" y="34"/>
                      <a:pt x="11"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0" name="Freeform 125">
                <a:extLst>
                  <a:ext uri="{FF2B5EF4-FFF2-40B4-BE49-F238E27FC236}">
                    <a16:creationId xmlns:a16="http://schemas.microsoft.com/office/drawing/2014/main" id="{E20728D7-2375-4C5E-A587-408DC90DDCF1}"/>
                  </a:ext>
                </a:extLst>
              </p:cNvPr>
              <p:cNvSpPr>
                <a:spLocks/>
              </p:cNvSpPr>
              <p:nvPr/>
            </p:nvSpPr>
            <p:spPr bwMode="auto">
              <a:xfrm>
                <a:off x="5366" y="1803"/>
                <a:ext cx="95" cy="126"/>
              </a:xfrm>
              <a:custGeom>
                <a:avLst/>
                <a:gdLst>
                  <a:gd name="T0" fmla="*/ 12 w 41"/>
                  <a:gd name="T1" fmla="*/ 21 h 54"/>
                  <a:gd name="T2" fmla="*/ 36 w 41"/>
                  <a:gd name="T3" fmla="*/ 3 h 54"/>
                  <a:gd name="T4" fmla="*/ 30 w 41"/>
                  <a:gd name="T5" fmla="*/ 33 h 54"/>
                  <a:gd name="T6" fmla="*/ 5 w 41"/>
                  <a:gd name="T7" fmla="*/ 51 h 54"/>
                  <a:gd name="T8" fmla="*/ 12 w 41"/>
                  <a:gd name="T9" fmla="*/ 21 h 54"/>
                </a:gdLst>
                <a:ahLst/>
                <a:cxnLst>
                  <a:cxn ang="0">
                    <a:pos x="T0" y="T1"/>
                  </a:cxn>
                  <a:cxn ang="0">
                    <a:pos x="T2" y="T3"/>
                  </a:cxn>
                  <a:cxn ang="0">
                    <a:pos x="T4" y="T5"/>
                  </a:cxn>
                  <a:cxn ang="0">
                    <a:pos x="T6" y="T7"/>
                  </a:cxn>
                  <a:cxn ang="0">
                    <a:pos x="T8" y="T9"/>
                  </a:cxn>
                </a:cxnLst>
                <a:rect l="0" t="0" r="r" b="b"/>
                <a:pathLst>
                  <a:path w="41" h="54">
                    <a:moveTo>
                      <a:pt x="12" y="21"/>
                    </a:moveTo>
                    <a:cubicBezTo>
                      <a:pt x="20" y="8"/>
                      <a:pt x="31" y="0"/>
                      <a:pt x="36" y="3"/>
                    </a:cubicBezTo>
                    <a:cubicBezTo>
                      <a:pt x="41" y="7"/>
                      <a:pt x="39" y="20"/>
                      <a:pt x="30" y="33"/>
                    </a:cubicBezTo>
                    <a:cubicBezTo>
                      <a:pt x="21" y="46"/>
                      <a:pt x="10" y="54"/>
                      <a:pt x="5" y="51"/>
                    </a:cubicBezTo>
                    <a:cubicBezTo>
                      <a:pt x="0" y="48"/>
                      <a:pt x="3" y="34"/>
                      <a:pt x="12" y="21"/>
                    </a:cubicBezTo>
                  </a:path>
                </a:pathLst>
              </a:custGeom>
              <a:solidFill>
                <a:srgbClr val="6D5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1" name="Freeform 126">
                <a:extLst>
                  <a:ext uri="{FF2B5EF4-FFF2-40B4-BE49-F238E27FC236}">
                    <a16:creationId xmlns:a16="http://schemas.microsoft.com/office/drawing/2014/main" id="{8BFAA816-ADE2-4E01-872C-6E2E98F61350}"/>
                  </a:ext>
                </a:extLst>
              </p:cNvPr>
              <p:cNvSpPr>
                <a:spLocks/>
              </p:cNvSpPr>
              <p:nvPr/>
            </p:nvSpPr>
            <p:spPr bwMode="auto">
              <a:xfrm>
                <a:off x="5334" y="1878"/>
                <a:ext cx="90" cy="88"/>
              </a:xfrm>
              <a:custGeom>
                <a:avLst/>
                <a:gdLst>
                  <a:gd name="T0" fmla="*/ 38 w 39"/>
                  <a:gd name="T1" fmla="*/ 22 h 38"/>
                  <a:gd name="T2" fmla="*/ 34 w 39"/>
                  <a:gd name="T3" fmla="*/ 18 h 38"/>
                  <a:gd name="T4" fmla="*/ 38 w 39"/>
                  <a:gd name="T5" fmla="*/ 14 h 38"/>
                  <a:gd name="T6" fmla="*/ 34 w 39"/>
                  <a:gd name="T7" fmla="*/ 12 h 38"/>
                  <a:gd name="T8" fmla="*/ 35 w 39"/>
                  <a:gd name="T9" fmla="*/ 8 h 38"/>
                  <a:gd name="T10" fmla="*/ 29 w 39"/>
                  <a:gd name="T11" fmla="*/ 8 h 38"/>
                  <a:gd name="T12" fmla="*/ 29 w 39"/>
                  <a:gd name="T13" fmla="*/ 2 h 38"/>
                  <a:gd name="T14" fmla="*/ 25 w 39"/>
                  <a:gd name="T15" fmla="*/ 4 h 38"/>
                  <a:gd name="T16" fmla="*/ 22 w 39"/>
                  <a:gd name="T17" fmla="*/ 0 h 38"/>
                  <a:gd name="T18" fmla="*/ 18 w 39"/>
                  <a:gd name="T19" fmla="*/ 4 h 38"/>
                  <a:gd name="T20" fmla="*/ 14 w 39"/>
                  <a:gd name="T21" fmla="*/ 1 h 38"/>
                  <a:gd name="T22" fmla="*/ 12 w 39"/>
                  <a:gd name="T23" fmla="*/ 5 h 38"/>
                  <a:gd name="T24" fmla="*/ 8 w 39"/>
                  <a:gd name="T25" fmla="*/ 4 h 38"/>
                  <a:gd name="T26" fmla="*/ 8 w 39"/>
                  <a:gd name="T27" fmla="*/ 9 h 38"/>
                  <a:gd name="T28" fmla="*/ 3 w 39"/>
                  <a:gd name="T29" fmla="*/ 10 h 38"/>
                  <a:gd name="T30" fmla="*/ 4 w 39"/>
                  <a:gd name="T31" fmla="*/ 14 h 38"/>
                  <a:gd name="T32" fmla="*/ 0 w 39"/>
                  <a:gd name="T33" fmla="*/ 16 h 38"/>
                  <a:gd name="T34" fmla="*/ 4 w 39"/>
                  <a:gd name="T35" fmla="*/ 20 h 38"/>
                  <a:gd name="T36" fmla="*/ 1 w 39"/>
                  <a:gd name="T37" fmla="*/ 24 h 38"/>
                  <a:gd name="T38" fmla="*/ 5 w 39"/>
                  <a:gd name="T39" fmla="*/ 26 h 38"/>
                  <a:gd name="T40" fmla="*/ 4 w 39"/>
                  <a:gd name="T41" fmla="*/ 31 h 38"/>
                  <a:gd name="T42" fmla="*/ 10 w 39"/>
                  <a:gd name="T43" fmla="*/ 30 h 38"/>
                  <a:gd name="T44" fmla="*/ 10 w 39"/>
                  <a:gd name="T45" fmla="*/ 36 h 38"/>
                  <a:gd name="T46" fmla="*/ 14 w 39"/>
                  <a:gd name="T47" fmla="*/ 34 h 38"/>
                  <a:gd name="T48" fmla="*/ 17 w 39"/>
                  <a:gd name="T49" fmla="*/ 38 h 38"/>
                  <a:gd name="T50" fmla="*/ 20 w 39"/>
                  <a:gd name="T51" fmla="*/ 34 h 38"/>
                  <a:gd name="T52" fmla="*/ 25 w 39"/>
                  <a:gd name="T53" fmla="*/ 38 h 38"/>
                  <a:gd name="T54" fmla="*/ 26 w 39"/>
                  <a:gd name="T55" fmla="*/ 33 h 38"/>
                  <a:gd name="T56" fmla="*/ 31 w 39"/>
                  <a:gd name="T57" fmla="*/ 34 h 38"/>
                  <a:gd name="T58" fmla="*/ 31 w 39"/>
                  <a:gd name="T59" fmla="*/ 29 h 38"/>
                  <a:gd name="T60" fmla="*/ 36 w 39"/>
                  <a:gd name="T61" fmla="*/ 28 h 38"/>
                  <a:gd name="T62" fmla="*/ 34 w 39"/>
                  <a:gd name="T63" fmla="*/ 24 h 38"/>
                  <a:gd name="T64" fmla="*/ 38 w 39"/>
                  <a:gd name="T6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 h="38">
                    <a:moveTo>
                      <a:pt x="38" y="22"/>
                    </a:moveTo>
                    <a:cubicBezTo>
                      <a:pt x="39" y="21"/>
                      <a:pt x="37" y="19"/>
                      <a:pt x="34" y="18"/>
                    </a:cubicBezTo>
                    <a:cubicBezTo>
                      <a:pt x="37" y="17"/>
                      <a:pt x="38" y="15"/>
                      <a:pt x="38" y="14"/>
                    </a:cubicBezTo>
                    <a:cubicBezTo>
                      <a:pt x="38" y="13"/>
                      <a:pt x="36" y="12"/>
                      <a:pt x="34" y="12"/>
                    </a:cubicBezTo>
                    <a:cubicBezTo>
                      <a:pt x="35" y="10"/>
                      <a:pt x="36" y="9"/>
                      <a:pt x="35" y="8"/>
                    </a:cubicBezTo>
                    <a:cubicBezTo>
                      <a:pt x="34" y="7"/>
                      <a:pt x="32" y="7"/>
                      <a:pt x="29" y="8"/>
                    </a:cubicBezTo>
                    <a:cubicBezTo>
                      <a:pt x="30" y="5"/>
                      <a:pt x="30" y="3"/>
                      <a:pt x="29" y="2"/>
                    </a:cubicBezTo>
                    <a:cubicBezTo>
                      <a:pt x="28" y="2"/>
                      <a:pt x="26" y="2"/>
                      <a:pt x="25" y="4"/>
                    </a:cubicBezTo>
                    <a:cubicBezTo>
                      <a:pt x="24" y="2"/>
                      <a:pt x="23" y="0"/>
                      <a:pt x="22" y="0"/>
                    </a:cubicBezTo>
                    <a:cubicBezTo>
                      <a:pt x="21" y="0"/>
                      <a:pt x="19" y="1"/>
                      <a:pt x="18" y="4"/>
                    </a:cubicBezTo>
                    <a:cubicBezTo>
                      <a:pt x="17" y="2"/>
                      <a:pt x="15" y="0"/>
                      <a:pt x="14" y="1"/>
                    </a:cubicBezTo>
                    <a:cubicBezTo>
                      <a:pt x="13" y="1"/>
                      <a:pt x="12" y="3"/>
                      <a:pt x="12" y="5"/>
                    </a:cubicBezTo>
                    <a:cubicBezTo>
                      <a:pt x="11" y="3"/>
                      <a:pt x="9" y="3"/>
                      <a:pt x="8" y="4"/>
                    </a:cubicBezTo>
                    <a:cubicBezTo>
                      <a:pt x="7" y="4"/>
                      <a:pt x="7" y="7"/>
                      <a:pt x="8" y="9"/>
                    </a:cubicBezTo>
                    <a:cubicBezTo>
                      <a:pt x="5" y="8"/>
                      <a:pt x="3" y="9"/>
                      <a:pt x="3" y="10"/>
                    </a:cubicBezTo>
                    <a:cubicBezTo>
                      <a:pt x="2" y="11"/>
                      <a:pt x="3" y="12"/>
                      <a:pt x="4" y="14"/>
                    </a:cubicBezTo>
                    <a:cubicBezTo>
                      <a:pt x="2" y="14"/>
                      <a:pt x="1" y="15"/>
                      <a:pt x="0" y="16"/>
                    </a:cubicBezTo>
                    <a:cubicBezTo>
                      <a:pt x="0" y="18"/>
                      <a:pt x="2" y="19"/>
                      <a:pt x="4" y="20"/>
                    </a:cubicBezTo>
                    <a:cubicBezTo>
                      <a:pt x="2" y="21"/>
                      <a:pt x="1" y="23"/>
                      <a:pt x="1" y="24"/>
                    </a:cubicBezTo>
                    <a:cubicBezTo>
                      <a:pt x="1" y="25"/>
                      <a:pt x="3" y="26"/>
                      <a:pt x="5" y="26"/>
                    </a:cubicBezTo>
                    <a:cubicBezTo>
                      <a:pt x="4" y="28"/>
                      <a:pt x="3" y="30"/>
                      <a:pt x="4" y="31"/>
                    </a:cubicBezTo>
                    <a:cubicBezTo>
                      <a:pt x="5" y="32"/>
                      <a:pt x="7" y="31"/>
                      <a:pt x="10" y="30"/>
                    </a:cubicBezTo>
                    <a:cubicBezTo>
                      <a:pt x="9" y="33"/>
                      <a:pt x="9" y="35"/>
                      <a:pt x="10" y="36"/>
                    </a:cubicBezTo>
                    <a:cubicBezTo>
                      <a:pt x="11" y="36"/>
                      <a:pt x="13" y="36"/>
                      <a:pt x="14" y="34"/>
                    </a:cubicBezTo>
                    <a:cubicBezTo>
                      <a:pt x="15" y="36"/>
                      <a:pt x="15" y="38"/>
                      <a:pt x="17" y="38"/>
                    </a:cubicBezTo>
                    <a:cubicBezTo>
                      <a:pt x="18" y="38"/>
                      <a:pt x="19" y="37"/>
                      <a:pt x="20" y="34"/>
                    </a:cubicBezTo>
                    <a:cubicBezTo>
                      <a:pt x="22" y="36"/>
                      <a:pt x="23" y="38"/>
                      <a:pt x="25" y="38"/>
                    </a:cubicBezTo>
                    <a:cubicBezTo>
                      <a:pt x="26" y="37"/>
                      <a:pt x="26" y="36"/>
                      <a:pt x="26" y="33"/>
                    </a:cubicBezTo>
                    <a:cubicBezTo>
                      <a:pt x="28" y="35"/>
                      <a:pt x="30" y="35"/>
                      <a:pt x="31" y="34"/>
                    </a:cubicBezTo>
                    <a:cubicBezTo>
                      <a:pt x="32" y="34"/>
                      <a:pt x="32" y="32"/>
                      <a:pt x="31" y="29"/>
                    </a:cubicBezTo>
                    <a:cubicBezTo>
                      <a:pt x="33" y="30"/>
                      <a:pt x="36" y="30"/>
                      <a:pt x="36" y="28"/>
                    </a:cubicBezTo>
                    <a:cubicBezTo>
                      <a:pt x="37" y="27"/>
                      <a:pt x="36" y="26"/>
                      <a:pt x="34" y="24"/>
                    </a:cubicBezTo>
                    <a:cubicBezTo>
                      <a:pt x="37" y="24"/>
                      <a:pt x="38" y="23"/>
                      <a:pt x="38" y="22"/>
                    </a:cubicBezTo>
                  </a:path>
                </a:pathLst>
              </a:custGeom>
              <a:solidFill>
                <a:srgbClr val="FFD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2" name="Freeform 127">
                <a:extLst>
                  <a:ext uri="{FF2B5EF4-FFF2-40B4-BE49-F238E27FC236}">
                    <a16:creationId xmlns:a16="http://schemas.microsoft.com/office/drawing/2014/main" id="{EFCF20BA-7208-46AD-B4AF-E64C13FFABEF}"/>
                  </a:ext>
                </a:extLst>
              </p:cNvPr>
              <p:cNvSpPr>
                <a:spLocks/>
              </p:cNvSpPr>
              <p:nvPr/>
            </p:nvSpPr>
            <p:spPr bwMode="auto">
              <a:xfrm>
                <a:off x="0" y="2454"/>
                <a:ext cx="7678" cy="109"/>
              </a:xfrm>
              <a:custGeom>
                <a:avLst/>
                <a:gdLst>
                  <a:gd name="T0" fmla="*/ 3332 w 3332"/>
                  <a:gd name="T1" fmla="*/ 23 h 47"/>
                  <a:gd name="T2" fmla="*/ 3309 w 3332"/>
                  <a:gd name="T3" fmla="*/ 47 h 47"/>
                  <a:gd name="T4" fmla="*/ 24 w 3332"/>
                  <a:gd name="T5" fmla="*/ 47 h 47"/>
                  <a:gd name="T6" fmla="*/ 0 w 3332"/>
                  <a:gd name="T7" fmla="*/ 23 h 47"/>
                  <a:gd name="T8" fmla="*/ 24 w 3332"/>
                  <a:gd name="T9" fmla="*/ 0 h 47"/>
                  <a:gd name="T10" fmla="*/ 3309 w 3332"/>
                  <a:gd name="T11" fmla="*/ 0 h 47"/>
                  <a:gd name="T12" fmla="*/ 3332 w 3332"/>
                  <a:gd name="T13" fmla="*/ 23 h 47"/>
                </a:gdLst>
                <a:ahLst/>
                <a:cxnLst>
                  <a:cxn ang="0">
                    <a:pos x="T0" y="T1"/>
                  </a:cxn>
                  <a:cxn ang="0">
                    <a:pos x="T2" y="T3"/>
                  </a:cxn>
                  <a:cxn ang="0">
                    <a:pos x="T4" y="T5"/>
                  </a:cxn>
                  <a:cxn ang="0">
                    <a:pos x="T6" y="T7"/>
                  </a:cxn>
                  <a:cxn ang="0">
                    <a:pos x="T8" y="T9"/>
                  </a:cxn>
                  <a:cxn ang="0">
                    <a:pos x="T10" y="T11"/>
                  </a:cxn>
                  <a:cxn ang="0">
                    <a:pos x="T12" y="T13"/>
                  </a:cxn>
                </a:cxnLst>
                <a:rect l="0" t="0" r="r" b="b"/>
                <a:pathLst>
                  <a:path w="3332" h="47">
                    <a:moveTo>
                      <a:pt x="3332" y="23"/>
                    </a:moveTo>
                    <a:cubicBezTo>
                      <a:pt x="3332" y="36"/>
                      <a:pt x="3322" y="47"/>
                      <a:pt x="3309" y="47"/>
                    </a:cubicBezTo>
                    <a:cubicBezTo>
                      <a:pt x="24" y="47"/>
                      <a:pt x="24" y="47"/>
                      <a:pt x="24" y="47"/>
                    </a:cubicBezTo>
                    <a:cubicBezTo>
                      <a:pt x="11" y="47"/>
                      <a:pt x="0" y="36"/>
                      <a:pt x="0" y="23"/>
                    </a:cubicBezTo>
                    <a:cubicBezTo>
                      <a:pt x="0" y="10"/>
                      <a:pt x="11" y="0"/>
                      <a:pt x="24" y="0"/>
                    </a:cubicBezTo>
                    <a:cubicBezTo>
                      <a:pt x="3309" y="0"/>
                      <a:pt x="3309" y="0"/>
                      <a:pt x="3309" y="0"/>
                    </a:cubicBezTo>
                    <a:cubicBezTo>
                      <a:pt x="3322" y="0"/>
                      <a:pt x="3332" y="10"/>
                      <a:pt x="3332" y="23"/>
                    </a:cubicBezTo>
                  </a:path>
                </a:pathLst>
              </a:custGeom>
              <a:solidFill>
                <a:srgbClr val="A867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3" name="Freeform 128">
                <a:extLst>
                  <a:ext uri="{FF2B5EF4-FFF2-40B4-BE49-F238E27FC236}">
                    <a16:creationId xmlns:a16="http://schemas.microsoft.com/office/drawing/2014/main" id="{EB0FD74C-8CA2-4597-9DAA-F99DE19E5C01}"/>
                  </a:ext>
                </a:extLst>
              </p:cNvPr>
              <p:cNvSpPr>
                <a:spLocks/>
              </p:cNvSpPr>
              <p:nvPr/>
            </p:nvSpPr>
            <p:spPr bwMode="auto">
              <a:xfrm>
                <a:off x="106" y="2398"/>
                <a:ext cx="7466" cy="56"/>
              </a:xfrm>
              <a:custGeom>
                <a:avLst/>
                <a:gdLst>
                  <a:gd name="T0" fmla="*/ 3217 w 3240"/>
                  <a:gd name="T1" fmla="*/ 0 h 24"/>
                  <a:gd name="T2" fmla="*/ 24 w 3240"/>
                  <a:gd name="T3" fmla="*/ 0 h 24"/>
                  <a:gd name="T4" fmla="*/ 0 w 3240"/>
                  <a:gd name="T5" fmla="*/ 24 h 24"/>
                  <a:gd name="T6" fmla="*/ 3240 w 3240"/>
                  <a:gd name="T7" fmla="*/ 24 h 24"/>
                  <a:gd name="T8" fmla="*/ 3217 w 3240"/>
                  <a:gd name="T9" fmla="*/ 0 h 24"/>
                </a:gdLst>
                <a:ahLst/>
                <a:cxnLst>
                  <a:cxn ang="0">
                    <a:pos x="T0" y="T1"/>
                  </a:cxn>
                  <a:cxn ang="0">
                    <a:pos x="T2" y="T3"/>
                  </a:cxn>
                  <a:cxn ang="0">
                    <a:pos x="T4" y="T5"/>
                  </a:cxn>
                  <a:cxn ang="0">
                    <a:pos x="T6" y="T7"/>
                  </a:cxn>
                  <a:cxn ang="0">
                    <a:pos x="T8" y="T9"/>
                  </a:cxn>
                </a:cxnLst>
                <a:rect l="0" t="0" r="r" b="b"/>
                <a:pathLst>
                  <a:path w="3240" h="24">
                    <a:moveTo>
                      <a:pt x="3217" y="0"/>
                    </a:moveTo>
                    <a:cubicBezTo>
                      <a:pt x="24" y="0"/>
                      <a:pt x="24" y="0"/>
                      <a:pt x="24" y="0"/>
                    </a:cubicBezTo>
                    <a:cubicBezTo>
                      <a:pt x="11" y="0"/>
                      <a:pt x="0" y="11"/>
                      <a:pt x="0" y="24"/>
                    </a:cubicBezTo>
                    <a:cubicBezTo>
                      <a:pt x="3240" y="24"/>
                      <a:pt x="3240" y="24"/>
                      <a:pt x="3240" y="24"/>
                    </a:cubicBezTo>
                    <a:cubicBezTo>
                      <a:pt x="3240" y="11"/>
                      <a:pt x="3230" y="0"/>
                      <a:pt x="3217" y="0"/>
                    </a:cubicBezTo>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4" name="Freeform 129">
                <a:extLst>
                  <a:ext uri="{FF2B5EF4-FFF2-40B4-BE49-F238E27FC236}">
                    <a16:creationId xmlns:a16="http://schemas.microsoft.com/office/drawing/2014/main" id="{1075EDC7-01C1-4790-9DC1-034612499A76}"/>
                  </a:ext>
                </a:extLst>
              </p:cNvPr>
              <p:cNvSpPr>
                <a:spLocks/>
              </p:cNvSpPr>
              <p:nvPr/>
            </p:nvSpPr>
            <p:spPr bwMode="auto">
              <a:xfrm>
                <a:off x="196"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5" name="Freeform 130">
                <a:extLst>
                  <a:ext uri="{FF2B5EF4-FFF2-40B4-BE49-F238E27FC236}">
                    <a16:creationId xmlns:a16="http://schemas.microsoft.com/office/drawing/2014/main" id="{DCEECC97-9C9E-4531-987E-BEFB1EFD1EDB}"/>
                  </a:ext>
                </a:extLst>
              </p:cNvPr>
              <p:cNvSpPr>
                <a:spLocks/>
              </p:cNvSpPr>
              <p:nvPr/>
            </p:nvSpPr>
            <p:spPr bwMode="auto">
              <a:xfrm>
                <a:off x="405"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6" name="Freeform 131">
                <a:extLst>
                  <a:ext uri="{FF2B5EF4-FFF2-40B4-BE49-F238E27FC236}">
                    <a16:creationId xmlns:a16="http://schemas.microsoft.com/office/drawing/2014/main" id="{17D1D7B8-B47B-4D95-80DE-D7C817EAB709}"/>
                  </a:ext>
                </a:extLst>
              </p:cNvPr>
              <p:cNvSpPr>
                <a:spLocks/>
              </p:cNvSpPr>
              <p:nvPr/>
            </p:nvSpPr>
            <p:spPr bwMode="auto">
              <a:xfrm>
                <a:off x="29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7" name="Freeform 132">
                <a:extLst>
                  <a:ext uri="{FF2B5EF4-FFF2-40B4-BE49-F238E27FC236}">
                    <a16:creationId xmlns:a16="http://schemas.microsoft.com/office/drawing/2014/main" id="{04316606-AE2F-43A3-B962-8EAD388C605D}"/>
                  </a:ext>
                </a:extLst>
              </p:cNvPr>
              <p:cNvSpPr>
                <a:spLocks/>
              </p:cNvSpPr>
              <p:nvPr/>
            </p:nvSpPr>
            <p:spPr bwMode="auto">
              <a:xfrm>
                <a:off x="17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8" name="Freeform 133">
                <a:extLst>
                  <a:ext uri="{FF2B5EF4-FFF2-40B4-BE49-F238E27FC236}">
                    <a16:creationId xmlns:a16="http://schemas.microsoft.com/office/drawing/2014/main" id="{D9E6CD75-BBD0-412C-B666-CB6E544750F3}"/>
                  </a:ext>
                </a:extLst>
              </p:cNvPr>
              <p:cNvSpPr>
                <a:spLocks/>
              </p:cNvSpPr>
              <p:nvPr/>
            </p:nvSpPr>
            <p:spPr bwMode="auto">
              <a:xfrm>
                <a:off x="346"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9" name="Freeform 134">
                <a:extLst>
                  <a:ext uri="{FF2B5EF4-FFF2-40B4-BE49-F238E27FC236}">
                    <a16:creationId xmlns:a16="http://schemas.microsoft.com/office/drawing/2014/main" id="{4B8303EF-9B61-4885-B2B4-2CEB4699BFEB}"/>
                  </a:ext>
                </a:extLst>
              </p:cNvPr>
              <p:cNvSpPr>
                <a:spLocks/>
              </p:cNvSpPr>
              <p:nvPr/>
            </p:nvSpPr>
            <p:spPr bwMode="auto">
              <a:xfrm>
                <a:off x="484" y="2303"/>
                <a:ext cx="30" cy="100"/>
              </a:xfrm>
              <a:custGeom>
                <a:avLst/>
                <a:gdLst>
                  <a:gd name="T0" fmla="*/ 0 w 13"/>
                  <a:gd name="T1" fmla="*/ 43 h 43"/>
                  <a:gd name="T2" fmla="*/ 9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9" y="0"/>
                    </a:cubicBezTo>
                    <a:cubicBezTo>
                      <a:pt x="9"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0" name="Freeform 135">
                <a:extLst>
                  <a:ext uri="{FF2B5EF4-FFF2-40B4-BE49-F238E27FC236}">
                    <a16:creationId xmlns:a16="http://schemas.microsoft.com/office/drawing/2014/main" id="{831531D5-CC59-4F8F-AB77-233EC1AFF60A}"/>
                  </a:ext>
                </a:extLst>
              </p:cNvPr>
              <p:cNvSpPr>
                <a:spLocks/>
              </p:cNvSpPr>
              <p:nvPr/>
            </p:nvSpPr>
            <p:spPr bwMode="auto">
              <a:xfrm>
                <a:off x="456" y="2319"/>
                <a:ext cx="28" cy="84"/>
              </a:xfrm>
              <a:custGeom>
                <a:avLst/>
                <a:gdLst>
                  <a:gd name="T0" fmla="*/ 12 w 12"/>
                  <a:gd name="T1" fmla="*/ 36 h 36"/>
                  <a:gd name="T2" fmla="*/ 4 w 12"/>
                  <a:gd name="T3" fmla="*/ 0 h 36"/>
                  <a:gd name="T4" fmla="*/ 0 w 12"/>
                  <a:gd name="T5" fmla="*/ 36 h 36"/>
                  <a:gd name="T6" fmla="*/ 12 w 12"/>
                  <a:gd name="T7" fmla="*/ 36 h 36"/>
                </a:gdLst>
                <a:ahLst/>
                <a:cxnLst>
                  <a:cxn ang="0">
                    <a:pos x="T0" y="T1"/>
                  </a:cxn>
                  <a:cxn ang="0">
                    <a:pos x="T2" y="T3"/>
                  </a:cxn>
                  <a:cxn ang="0">
                    <a:pos x="T4" y="T5"/>
                  </a:cxn>
                  <a:cxn ang="0">
                    <a:pos x="T6" y="T7"/>
                  </a:cxn>
                </a:cxnLst>
                <a:rect l="0" t="0" r="r" b="b"/>
                <a:pathLst>
                  <a:path w="12" h="36">
                    <a:moveTo>
                      <a:pt x="12" y="36"/>
                    </a:moveTo>
                    <a:cubicBezTo>
                      <a:pt x="12" y="36"/>
                      <a:pt x="11" y="19"/>
                      <a:pt x="4" y="0"/>
                    </a:cubicBezTo>
                    <a:cubicBezTo>
                      <a:pt x="4" y="0"/>
                      <a:pt x="0" y="33"/>
                      <a:pt x="0" y="36"/>
                    </a:cubicBezTo>
                    <a:lnTo>
                      <a:pt x="12"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1" name="Freeform 136">
                <a:extLst>
                  <a:ext uri="{FF2B5EF4-FFF2-40B4-BE49-F238E27FC236}">
                    <a16:creationId xmlns:a16="http://schemas.microsoft.com/office/drawing/2014/main" id="{0A8B4080-62B7-47C6-A5BE-8F064B58BF68}"/>
                  </a:ext>
                </a:extLst>
              </p:cNvPr>
              <p:cNvSpPr>
                <a:spLocks/>
              </p:cNvSpPr>
              <p:nvPr/>
            </p:nvSpPr>
            <p:spPr bwMode="auto">
              <a:xfrm>
                <a:off x="359"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2" name="Freeform 137">
                <a:extLst>
                  <a:ext uri="{FF2B5EF4-FFF2-40B4-BE49-F238E27FC236}">
                    <a16:creationId xmlns:a16="http://schemas.microsoft.com/office/drawing/2014/main" id="{7C38755E-897B-4B98-A14A-D5A89C99FD33}"/>
                  </a:ext>
                </a:extLst>
              </p:cNvPr>
              <p:cNvSpPr>
                <a:spLocks/>
              </p:cNvSpPr>
              <p:nvPr/>
            </p:nvSpPr>
            <p:spPr bwMode="auto">
              <a:xfrm>
                <a:off x="246"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3" name="Freeform 138">
                <a:extLst>
                  <a:ext uri="{FF2B5EF4-FFF2-40B4-BE49-F238E27FC236}">
                    <a16:creationId xmlns:a16="http://schemas.microsoft.com/office/drawing/2014/main" id="{4D4C28CF-556C-4D75-B995-2F313257CC4A}"/>
                  </a:ext>
                </a:extLst>
              </p:cNvPr>
              <p:cNvSpPr>
                <a:spLocks/>
              </p:cNvSpPr>
              <p:nvPr/>
            </p:nvSpPr>
            <p:spPr bwMode="auto">
              <a:xfrm>
                <a:off x="539"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2"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4" name="Freeform 139">
                <a:extLst>
                  <a:ext uri="{FF2B5EF4-FFF2-40B4-BE49-F238E27FC236}">
                    <a16:creationId xmlns:a16="http://schemas.microsoft.com/office/drawing/2014/main" id="{7D967C3C-F508-40B5-A228-7DBF3A123383}"/>
                  </a:ext>
                </a:extLst>
              </p:cNvPr>
              <p:cNvSpPr>
                <a:spLocks/>
              </p:cNvSpPr>
              <p:nvPr/>
            </p:nvSpPr>
            <p:spPr bwMode="auto">
              <a:xfrm>
                <a:off x="79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5" name="Freeform 140">
                <a:extLst>
                  <a:ext uri="{FF2B5EF4-FFF2-40B4-BE49-F238E27FC236}">
                    <a16:creationId xmlns:a16="http://schemas.microsoft.com/office/drawing/2014/main" id="{03758C37-2A9B-46B2-8B73-E3202BEA3629}"/>
                  </a:ext>
                </a:extLst>
              </p:cNvPr>
              <p:cNvSpPr>
                <a:spLocks/>
              </p:cNvSpPr>
              <p:nvPr/>
            </p:nvSpPr>
            <p:spPr bwMode="auto">
              <a:xfrm>
                <a:off x="659"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6" name="Freeform 141">
                <a:extLst>
                  <a:ext uri="{FF2B5EF4-FFF2-40B4-BE49-F238E27FC236}">
                    <a16:creationId xmlns:a16="http://schemas.microsoft.com/office/drawing/2014/main" id="{3415ECFA-B295-42BE-B333-AA65FA391920}"/>
                  </a:ext>
                </a:extLst>
              </p:cNvPr>
              <p:cNvSpPr>
                <a:spLocks/>
              </p:cNvSpPr>
              <p:nvPr/>
            </p:nvSpPr>
            <p:spPr bwMode="auto">
              <a:xfrm>
                <a:off x="514"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7" name="Freeform 142">
                <a:extLst>
                  <a:ext uri="{FF2B5EF4-FFF2-40B4-BE49-F238E27FC236}">
                    <a16:creationId xmlns:a16="http://schemas.microsoft.com/office/drawing/2014/main" id="{F4FA7101-7DFE-43FC-BBD1-3F22E3A3E27C}"/>
                  </a:ext>
                </a:extLst>
              </p:cNvPr>
              <p:cNvSpPr>
                <a:spLocks/>
              </p:cNvSpPr>
              <p:nvPr/>
            </p:nvSpPr>
            <p:spPr bwMode="auto">
              <a:xfrm>
                <a:off x="726"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8" name="Freeform 143">
                <a:extLst>
                  <a:ext uri="{FF2B5EF4-FFF2-40B4-BE49-F238E27FC236}">
                    <a16:creationId xmlns:a16="http://schemas.microsoft.com/office/drawing/2014/main" id="{961A977F-9845-47BF-B32D-D71E6E28243D}"/>
                  </a:ext>
                </a:extLst>
              </p:cNvPr>
              <p:cNvSpPr>
                <a:spLocks/>
              </p:cNvSpPr>
              <p:nvPr/>
            </p:nvSpPr>
            <p:spPr bwMode="auto">
              <a:xfrm>
                <a:off x="899" y="2303"/>
                <a:ext cx="36"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9" name="Freeform 144">
                <a:extLst>
                  <a:ext uri="{FF2B5EF4-FFF2-40B4-BE49-F238E27FC236}">
                    <a16:creationId xmlns:a16="http://schemas.microsoft.com/office/drawing/2014/main" id="{4DA09335-C889-4DA5-9D2B-2E27B9314866}"/>
                  </a:ext>
                </a:extLst>
              </p:cNvPr>
              <p:cNvSpPr>
                <a:spLocks/>
              </p:cNvSpPr>
              <p:nvPr/>
            </p:nvSpPr>
            <p:spPr bwMode="auto">
              <a:xfrm>
                <a:off x="86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0" name="Freeform 145">
                <a:extLst>
                  <a:ext uri="{FF2B5EF4-FFF2-40B4-BE49-F238E27FC236}">
                    <a16:creationId xmlns:a16="http://schemas.microsoft.com/office/drawing/2014/main" id="{0790F8EA-0773-4E33-A82D-8F7E886774A3}"/>
                  </a:ext>
                </a:extLst>
              </p:cNvPr>
              <p:cNvSpPr>
                <a:spLocks/>
              </p:cNvSpPr>
              <p:nvPr/>
            </p:nvSpPr>
            <p:spPr bwMode="auto">
              <a:xfrm>
                <a:off x="744"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1" name="Freeform 146">
                <a:extLst>
                  <a:ext uri="{FF2B5EF4-FFF2-40B4-BE49-F238E27FC236}">
                    <a16:creationId xmlns:a16="http://schemas.microsoft.com/office/drawing/2014/main" id="{C043AC62-635A-410A-BB20-E805C1CF375D}"/>
                  </a:ext>
                </a:extLst>
              </p:cNvPr>
              <p:cNvSpPr>
                <a:spLocks/>
              </p:cNvSpPr>
              <p:nvPr/>
            </p:nvSpPr>
            <p:spPr bwMode="auto">
              <a:xfrm>
                <a:off x="604"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2" name="Freeform 147">
                <a:extLst>
                  <a:ext uri="{FF2B5EF4-FFF2-40B4-BE49-F238E27FC236}">
                    <a16:creationId xmlns:a16="http://schemas.microsoft.com/office/drawing/2014/main" id="{B2BFAA23-6E9E-4FCC-B5FC-01B5DB22A27D}"/>
                  </a:ext>
                </a:extLst>
              </p:cNvPr>
              <p:cNvSpPr>
                <a:spLocks/>
              </p:cNvSpPr>
              <p:nvPr/>
            </p:nvSpPr>
            <p:spPr bwMode="auto">
              <a:xfrm>
                <a:off x="954" y="2277"/>
                <a:ext cx="53" cy="126"/>
              </a:xfrm>
              <a:custGeom>
                <a:avLst/>
                <a:gdLst>
                  <a:gd name="T0" fmla="*/ 0 w 23"/>
                  <a:gd name="T1" fmla="*/ 54 h 54"/>
                  <a:gd name="T2" fmla="*/ 15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5" y="0"/>
                    </a:cubicBezTo>
                    <a:cubicBezTo>
                      <a:pt x="15"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3" name="Freeform 148">
                <a:extLst>
                  <a:ext uri="{FF2B5EF4-FFF2-40B4-BE49-F238E27FC236}">
                    <a16:creationId xmlns:a16="http://schemas.microsoft.com/office/drawing/2014/main" id="{F24536EE-1938-4ADD-8C5F-EEB1BDF4D739}"/>
                  </a:ext>
                </a:extLst>
              </p:cNvPr>
              <p:cNvSpPr>
                <a:spLocks/>
              </p:cNvSpPr>
              <p:nvPr/>
            </p:nvSpPr>
            <p:spPr bwMode="auto">
              <a:xfrm>
                <a:off x="116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4" name="Freeform 149">
                <a:extLst>
                  <a:ext uri="{FF2B5EF4-FFF2-40B4-BE49-F238E27FC236}">
                    <a16:creationId xmlns:a16="http://schemas.microsoft.com/office/drawing/2014/main" id="{C8614121-494C-440B-A5EF-8582D5B543DB}"/>
                  </a:ext>
                </a:extLst>
              </p:cNvPr>
              <p:cNvSpPr>
                <a:spLocks/>
              </p:cNvSpPr>
              <p:nvPr/>
            </p:nvSpPr>
            <p:spPr bwMode="auto">
              <a:xfrm>
                <a:off x="1053"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5" name="Freeform 150">
                <a:extLst>
                  <a:ext uri="{FF2B5EF4-FFF2-40B4-BE49-F238E27FC236}">
                    <a16:creationId xmlns:a16="http://schemas.microsoft.com/office/drawing/2014/main" id="{E4AE05C7-47BE-4D4F-9B99-B922999027CE}"/>
                  </a:ext>
                </a:extLst>
              </p:cNvPr>
              <p:cNvSpPr>
                <a:spLocks/>
              </p:cNvSpPr>
              <p:nvPr/>
            </p:nvSpPr>
            <p:spPr bwMode="auto">
              <a:xfrm>
                <a:off x="935" y="2303"/>
                <a:ext cx="35" cy="100"/>
              </a:xfrm>
              <a:custGeom>
                <a:avLst/>
                <a:gdLst>
                  <a:gd name="T0" fmla="*/ 0 w 15"/>
                  <a:gd name="T1" fmla="*/ 43 h 43"/>
                  <a:gd name="T2" fmla="*/ 9 w 15"/>
                  <a:gd name="T3" fmla="*/ 0 h 43"/>
                  <a:gd name="T4" fmla="*/ 15 w 15"/>
                  <a:gd name="T5" fmla="*/ 43 h 43"/>
                  <a:gd name="T6" fmla="*/ 0 w 15"/>
                  <a:gd name="T7" fmla="*/ 43 h 43"/>
                </a:gdLst>
                <a:ahLst/>
                <a:cxnLst>
                  <a:cxn ang="0">
                    <a:pos x="T0" y="T1"/>
                  </a:cxn>
                  <a:cxn ang="0">
                    <a:pos x="T2" y="T3"/>
                  </a:cxn>
                  <a:cxn ang="0">
                    <a:pos x="T4" y="T5"/>
                  </a:cxn>
                  <a:cxn ang="0">
                    <a:pos x="T6" y="T7"/>
                  </a:cxn>
                </a:cxnLst>
                <a:rect l="0" t="0" r="r" b="b"/>
                <a:pathLst>
                  <a:path w="15" h="43">
                    <a:moveTo>
                      <a:pt x="0" y="43"/>
                    </a:moveTo>
                    <a:cubicBezTo>
                      <a:pt x="0" y="43"/>
                      <a:pt x="2" y="26"/>
                      <a:pt x="9" y="0"/>
                    </a:cubicBezTo>
                    <a:cubicBezTo>
                      <a:pt x="9" y="0"/>
                      <a:pt x="15" y="39"/>
                      <a:pt x="15"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6" name="Freeform 151">
                <a:extLst>
                  <a:ext uri="{FF2B5EF4-FFF2-40B4-BE49-F238E27FC236}">
                    <a16:creationId xmlns:a16="http://schemas.microsoft.com/office/drawing/2014/main" id="{C8989F17-4AE4-40CD-A819-3CE0F435122C}"/>
                  </a:ext>
                </a:extLst>
              </p:cNvPr>
              <p:cNvSpPr>
                <a:spLocks/>
              </p:cNvSpPr>
              <p:nvPr/>
            </p:nvSpPr>
            <p:spPr bwMode="auto">
              <a:xfrm>
                <a:off x="1106"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7" name="Freeform 152">
                <a:extLst>
                  <a:ext uri="{FF2B5EF4-FFF2-40B4-BE49-F238E27FC236}">
                    <a16:creationId xmlns:a16="http://schemas.microsoft.com/office/drawing/2014/main" id="{D630E3E4-8460-4CFD-A2DE-AEA33659BE92}"/>
                  </a:ext>
                </a:extLst>
              </p:cNvPr>
              <p:cNvSpPr>
                <a:spLocks/>
              </p:cNvSpPr>
              <p:nvPr/>
            </p:nvSpPr>
            <p:spPr bwMode="auto">
              <a:xfrm>
                <a:off x="12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8" name="Freeform 153">
                <a:extLst>
                  <a:ext uri="{FF2B5EF4-FFF2-40B4-BE49-F238E27FC236}">
                    <a16:creationId xmlns:a16="http://schemas.microsoft.com/office/drawing/2014/main" id="{20508EDA-304E-4042-97CF-CD9EFA16FB75}"/>
                  </a:ext>
                </a:extLst>
              </p:cNvPr>
              <p:cNvSpPr>
                <a:spLocks/>
              </p:cNvSpPr>
              <p:nvPr/>
            </p:nvSpPr>
            <p:spPr bwMode="auto">
              <a:xfrm>
                <a:off x="121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9" name="Freeform 154">
                <a:extLst>
                  <a:ext uri="{FF2B5EF4-FFF2-40B4-BE49-F238E27FC236}">
                    <a16:creationId xmlns:a16="http://schemas.microsoft.com/office/drawing/2014/main" id="{79BAE213-3089-4384-B8F3-0EDC8EC9E43A}"/>
                  </a:ext>
                </a:extLst>
              </p:cNvPr>
              <p:cNvSpPr>
                <a:spLocks/>
              </p:cNvSpPr>
              <p:nvPr/>
            </p:nvSpPr>
            <p:spPr bwMode="auto">
              <a:xfrm>
                <a:off x="112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0" name="Freeform 155">
                <a:extLst>
                  <a:ext uri="{FF2B5EF4-FFF2-40B4-BE49-F238E27FC236}">
                    <a16:creationId xmlns:a16="http://schemas.microsoft.com/office/drawing/2014/main" id="{51DD3ED4-BE23-4790-896C-B15EE08073B9}"/>
                  </a:ext>
                </a:extLst>
              </p:cNvPr>
              <p:cNvSpPr>
                <a:spLocks/>
              </p:cNvSpPr>
              <p:nvPr/>
            </p:nvSpPr>
            <p:spPr bwMode="auto">
              <a:xfrm>
                <a:off x="100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1" name="Freeform 156">
                <a:extLst>
                  <a:ext uri="{FF2B5EF4-FFF2-40B4-BE49-F238E27FC236}">
                    <a16:creationId xmlns:a16="http://schemas.microsoft.com/office/drawing/2014/main" id="{7702BFB1-B84B-4C02-B1F4-77968E46A5C8}"/>
                  </a:ext>
                </a:extLst>
              </p:cNvPr>
              <p:cNvSpPr>
                <a:spLocks/>
              </p:cNvSpPr>
              <p:nvPr/>
            </p:nvSpPr>
            <p:spPr bwMode="auto">
              <a:xfrm>
                <a:off x="1297" y="2277"/>
                <a:ext cx="67" cy="126"/>
              </a:xfrm>
              <a:custGeom>
                <a:avLst/>
                <a:gdLst>
                  <a:gd name="T0" fmla="*/ 0 w 29"/>
                  <a:gd name="T1" fmla="*/ 54 h 54"/>
                  <a:gd name="T2" fmla="*/ 18 w 29"/>
                  <a:gd name="T3" fmla="*/ 0 h 54"/>
                  <a:gd name="T4" fmla="*/ 29 w 29"/>
                  <a:gd name="T5" fmla="*/ 54 h 54"/>
                  <a:gd name="T6" fmla="*/ 0 w 29"/>
                  <a:gd name="T7" fmla="*/ 54 h 54"/>
                </a:gdLst>
                <a:ahLst/>
                <a:cxnLst>
                  <a:cxn ang="0">
                    <a:pos x="T0" y="T1"/>
                  </a:cxn>
                  <a:cxn ang="0">
                    <a:pos x="T2" y="T3"/>
                  </a:cxn>
                  <a:cxn ang="0">
                    <a:pos x="T4" y="T5"/>
                  </a:cxn>
                  <a:cxn ang="0">
                    <a:pos x="T6" y="T7"/>
                  </a:cxn>
                </a:cxnLst>
                <a:rect l="0" t="0" r="r" b="b"/>
                <a:pathLst>
                  <a:path w="29" h="54">
                    <a:moveTo>
                      <a:pt x="0" y="54"/>
                    </a:moveTo>
                    <a:cubicBezTo>
                      <a:pt x="0" y="54"/>
                      <a:pt x="3" y="32"/>
                      <a:pt x="18" y="0"/>
                    </a:cubicBezTo>
                    <a:cubicBezTo>
                      <a:pt x="18" y="0"/>
                      <a:pt x="29" y="49"/>
                      <a:pt x="29"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2" name="Freeform 157">
                <a:extLst>
                  <a:ext uri="{FF2B5EF4-FFF2-40B4-BE49-F238E27FC236}">
                    <a16:creationId xmlns:a16="http://schemas.microsoft.com/office/drawing/2014/main" id="{FABC9D47-E649-4632-A800-ADEC41D50DB2}"/>
                  </a:ext>
                </a:extLst>
              </p:cNvPr>
              <p:cNvSpPr>
                <a:spLocks/>
              </p:cNvSpPr>
              <p:nvPr/>
            </p:nvSpPr>
            <p:spPr bwMode="auto">
              <a:xfrm>
                <a:off x="156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3" name="Freeform 158">
                <a:extLst>
                  <a:ext uri="{FF2B5EF4-FFF2-40B4-BE49-F238E27FC236}">
                    <a16:creationId xmlns:a16="http://schemas.microsoft.com/office/drawing/2014/main" id="{1F46F392-C27B-4B63-8FB2-69C3CA58AA4E}"/>
                  </a:ext>
                </a:extLst>
              </p:cNvPr>
              <p:cNvSpPr>
                <a:spLocks/>
              </p:cNvSpPr>
              <p:nvPr/>
            </p:nvSpPr>
            <p:spPr bwMode="auto">
              <a:xfrm>
                <a:off x="1419"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4" name="Freeform 159">
                <a:extLst>
                  <a:ext uri="{FF2B5EF4-FFF2-40B4-BE49-F238E27FC236}">
                    <a16:creationId xmlns:a16="http://schemas.microsoft.com/office/drawing/2014/main" id="{DFBCD8F9-A4F9-4DA2-9C45-006F0CD26C1E}"/>
                  </a:ext>
                </a:extLst>
              </p:cNvPr>
              <p:cNvSpPr>
                <a:spLocks/>
              </p:cNvSpPr>
              <p:nvPr/>
            </p:nvSpPr>
            <p:spPr bwMode="auto">
              <a:xfrm>
                <a:off x="1274"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5" name="Freeform 160">
                <a:extLst>
                  <a:ext uri="{FF2B5EF4-FFF2-40B4-BE49-F238E27FC236}">
                    <a16:creationId xmlns:a16="http://schemas.microsoft.com/office/drawing/2014/main" id="{EB1871E0-0355-465D-9B6D-3720FE2B176F}"/>
                  </a:ext>
                </a:extLst>
              </p:cNvPr>
              <p:cNvSpPr>
                <a:spLocks/>
              </p:cNvSpPr>
              <p:nvPr/>
            </p:nvSpPr>
            <p:spPr bwMode="auto">
              <a:xfrm>
                <a:off x="1484" y="2319"/>
                <a:ext cx="39" cy="84"/>
              </a:xfrm>
              <a:custGeom>
                <a:avLst/>
                <a:gdLst>
                  <a:gd name="T0" fmla="*/ 17 w 17"/>
                  <a:gd name="T1" fmla="*/ 36 h 36"/>
                  <a:gd name="T2" fmla="*/ 6 w 17"/>
                  <a:gd name="T3" fmla="*/ 0 h 36"/>
                  <a:gd name="T4" fmla="*/ 0 w 17"/>
                  <a:gd name="T5" fmla="*/ 36 h 36"/>
                  <a:gd name="T6" fmla="*/ 17 w 17"/>
                  <a:gd name="T7" fmla="*/ 36 h 36"/>
                </a:gdLst>
                <a:ahLst/>
                <a:cxnLst>
                  <a:cxn ang="0">
                    <a:pos x="T0" y="T1"/>
                  </a:cxn>
                  <a:cxn ang="0">
                    <a:pos x="T2" y="T3"/>
                  </a:cxn>
                  <a:cxn ang="0">
                    <a:pos x="T4" y="T5"/>
                  </a:cxn>
                  <a:cxn ang="0">
                    <a:pos x="T6" y="T7"/>
                  </a:cxn>
                </a:cxnLst>
                <a:rect l="0" t="0" r="r" b="b"/>
                <a:pathLst>
                  <a:path w="17" h="36">
                    <a:moveTo>
                      <a:pt x="17" y="36"/>
                    </a:moveTo>
                    <a:cubicBezTo>
                      <a:pt x="17" y="36"/>
                      <a:pt x="15" y="19"/>
                      <a:pt x="6" y="0"/>
                    </a:cubicBezTo>
                    <a:cubicBezTo>
                      <a:pt x="6" y="0"/>
                      <a:pt x="0" y="33"/>
                      <a:pt x="0" y="36"/>
                    </a:cubicBezTo>
                    <a:lnTo>
                      <a:pt x="17"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6" name="Freeform 161">
                <a:extLst>
                  <a:ext uri="{FF2B5EF4-FFF2-40B4-BE49-F238E27FC236}">
                    <a16:creationId xmlns:a16="http://schemas.microsoft.com/office/drawing/2014/main" id="{CAD4DB9D-5E98-4AB7-A9EC-5B0038F83155}"/>
                  </a:ext>
                </a:extLst>
              </p:cNvPr>
              <p:cNvSpPr>
                <a:spLocks/>
              </p:cNvSpPr>
              <p:nvPr/>
            </p:nvSpPr>
            <p:spPr bwMode="auto">
              <a:xfrm>
                <a:off x="165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7" name="Freeform 162">
                <a:extLst>
                  <a:ext uri="{FF2B5EF4-FFF2-40B4-BE49-F238E27FC236}">
                    <a16:creationId xmlns:a16="http://schemas.microsoft.com/office/drawing/2014/main" id="{9C18730F-9F6F-4897-A89E-2199FFD9B67D}"/>
                  </a:ext>
                </a:extLst>
              </p:cNvPr>
              <p:cNvSpPr>
                <a:spLocks/>
              </p:cNvSpPr>
              <p:nvPr/>
            </p:nvSpPr>
            <p:spPr bwMode="auto">
              <a:xfrm>
                <a:off x="162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8" name="Freeform 163">
                <a:extLst>
                  <a:ext uri="{FF2B5EF4-FFF2-40B4-BE49-F238E27FC236}">
                    <a16:creationId xmlns:a16="http://schemas.microsoft.com/office/drawing/2014/main" id="{EC60835D-1B2F-4B6E-8568-5A5BE58A6308}"/>
                  </a:ext>
                </a:extLst>
              </p:cNvPr>
              <p:cNvSpPr>
                <a:spLocks/>
              </p:cNvSpPr>
              <p:nvPr/>
            </p:nvSpPr>
            <p:spPr bwMode="auto">
              <a:xfrm>
                <a:off x="1502" y="2305"/>
                <a:ext cx="67" cy="98"/>
              </a:xfrm>
              <a:custGeom>
                <a:avLst/>
                <a:gdLst>
                  <a:gd name="T0" fmla="*/ 29 w 29"/>
                  <a:gd name="T1" fmla="*/ 42 h 42"/>
                  <a:gd name="T2" fmla="*/ 11 w 29"/>
                  <a:gd name="T3" fmla="*/ 0 h 42"/>
                  <a:gd name="T4" fmla="*/ 0 w 29"/>
                  <a:gd name="T5" fmla="*/ 42 h 42"/>
                  <a:gd name="T6" fmla="*/ 29 w 29"/>
                  <a:gd name="T7" fmla="*/ 42 h 42"/>
                </a:gdLst>
                <a:ahLst/>
                <a:cxnLst>
                  <a:cxn ang="0">
                    <a:pos x="T0" y="T1"/>
                  </a:cxn>
                  <a:cxn ang="0">
                    <a:pos x="T2" y="T3"/>
                  </a:cxn>
                  <a:cxn ang="0">
                    <a:pos x="T4" y="T5"/>
                  </a:cxn>
                  <a:cxn ang="0">
                    <a:pos x="T6" y="T7"/>
                  </a:cxn>
                </a:cxnLst>
                <a:rect l="0" t="0" r="r" b="b"/>
                <a:pathLst>
                  <a:path w="29" h="42">
                    <a:moveTo>
                      <a:pt x="29" y="42"/>
                    </a:moveTo>
                    <a:cubicBezTo>
                      <a:pt x="29" y="42"/>
                      <a:pt x="26" y="24"/>
                      <a:pt x="11" y="0"/>
                    </a:cubicBezTo>
                    <a:cubicBezTo>
                      <a:pt x="11" y="0"/>
                      <a:pt x="0" y="39"/>
                      <a:pt x="0" y="42"/>
                    </a:cubicBezTo>
                    <a:lnTo>
                      <a:pt x="29"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9" name="Freeform 164">
                <a:extLst>
                  <a:ext uri="{FF2B5EF4-FFF2-40B4-BE49-F238E27FC236}">
                    <a16:creationId xmlns:a16="http://schemas.microsoft.com/office/drawing/2014/main" id="{FE1D1A20-F213-47BD-A6C9-2613A415D1F2}"/>
                  </a:ext>
                </a:extLst>
              </p:cNvPr>
              <p:cNvSpPr>
                <a:spLocks/>
              </p:cNvSpPr>
              <p:nvPr/>
            </p:nvSpPr>
            <p:spPr bwMode="auto">
              <a:xfrm>
                <a:off x="1364"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0" name="Freeform 165">
                <a:extLst>
                  <a:ext uri="{FF2B5EF4-FFF2-40B4-BE49-F238E27FC236}">
                    <a16:creationId xmlns:a16="http://schemas.microsoft.com/office/drawing/2014/main" id="{B23794F4-FF86-4471-9898-C4F5E9068BED}"/>
                  </a:ext>
                </a:extLst>
              </p:cNvPr>
              <p:cNvSpPr>
                <a:spLocks/>
              </p:cNvSpPr>
              <p:nvPr/>
            </p:nvSpPr>
            <p:spPr bwMode="auto">
              <a:xfrm>
                <a:off x="1714"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1" name="Freeform 166">
                <a:extLst>
                  <a:ext uri="{FF2B5EF4-FFF2-40B4-BE49-F238E27FC236}">
                    <a16:creationId xmlns:a16="http://schemas.microsoft.com/office/drawing/2014/main" id="{B17AD9C9-608A-45E8-BC8D-F444C5112589}"/>
                  </a:ext>
                </a:extLst>
              </p:cNvPr>
              <p:cNvSpPr>
                <a:spLocks/>
              </p:cNvSpPr>
              <p:nvPr/>
            </p:nvSpPr>
            <p:spPr bwMode="auto">
              <a:xfrm>
                <a:off x="1926"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2" name="Freeform 167">
                <a:extLst>
                  <a:ext uri="{FF2B5EF4-FFF2-40B4-BE49-F238E27FC236}">
                    <a16:creationId xmlns:a16="http://schemas.microsoft.com/office/drawing/2014/main" id="{DE734902-A1BD-4D2D-8B4E-3C7F7F8E4EC5}"/>
                  </a:ext>
                </a:extLst>
              </p:cNvPr>
              <p:cNvSpPr>
                <a:spLocks/>
              </p:cNvSpPr>
              <p:nvPr/>
            </p:nvSpPr>
            <p:spPr bwMode="auto">
              <a:xfrm>
                <a:off x="1813"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3" name="Freeform 168">
                <a:extLst>
                  <a:ext uri="{FF2B5EF4-FFF2-40B4-BE49-F238E27FC236}">
                    <a16:creationId xmlns:a16="http://schemas.microsoft.com/office/drawing/2014/main" id="{F613EC00-B372-46DA-AEB8-6DB1BC9C0923}"/>
                  </a:ext>
                </a:extLst>
              </p:cNvPr>
              <p:cNvSpPr>
                <a:spLocks/>
              </p:cNvSpPr>
              <p:nvPr/>
            </p:nvSpPr>
            <p:spPr bwMode="auto">
              <a:xfrm>
                <a:off x="169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4" name="Freeform 169">
                <a:extLst>
                  <a:ext uri="{FF2B5EF4-FFF2-40B4-BE49-F238E27FC236}">
                    <a16:creationId xmlns:a16="http://schemas.microsoft.com/office/drawing/2014/main" id="{7BB42E02-5246-4479-89C7-5A9E6E4F5761}"/>
                  </a:ext>
                </a:extLst>
              </p:cNvPr>
              <p:cNvSpPr>
                <a:spLocks/>
              </p:cNvSpPr>
              <p:nvPr/>
            </p:nvSpPr>
            <p:spPr bwMode="auto">
              <a:xfrm>
                <a:off x="186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5" name="Freeform 170">
                <a:extLst>
                  <a:ext uri="{FF2B5EF4-FFF2-40B4-BE49-F238E27FC236}">
                    <a16:creationId xmlns:a16="http://schemas.microsoft.com/office/drawing/2014/main" id="{C6639A25-F2E2-4335-934A-6E94C4472BC9}"/>
                  </a:ext>
                </a:extLst>
              </p:cNvPr>
              <p:cNvSpPr>
                <a:spLocks/>
              </p:cNvSpPr>
              <p:nvPr/>
            </p:nvSpPr>
            <p:spPr bwMode="auto">
              <a:xfrm>
                <a:off x="200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2"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6" name="Freeform 171">
                <a:extLst>
                  <a:ext uri="{FF2B5EF4-FFF2-40B4-BE49-F238E27FC236}">
                    <a16:creationId xmlns:a16="http://schemas.microsoft.com/office/drawing/2014/main" id="{C59E2DD2-B562-411C-8959-0D0BCFA2ED90}"/>
                  </a:ext>
                </a:extLst>
              </p:cNvPr>
              <p:cNvSpPr>
                <a:spLocks/>
              </p:cNvSpPr>
              <p:nvPr/>
            </p:nvSpPr>
            <p:spPr bwMode="auto">
              <a:xfrm>
                <a:off x="197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7" name="Freeform 172">
                <a:extLst>
                  <a:ext uri="{FF2B5EF4-FFF2-40B4-BE49-F238E27FC236}">
                    <a16:creationId xmlns:a16="http://schemas.microsoft.com/office/drawing/2014/main" id="{76B11712-ABD3-4045-8056-BADEBF8E13A8}"/>
                  </a:ext>
                </a:extLst>
              </p:cNvPr>
              <p:cNvSpPr>
                <a:spLocks/>
              </p:cNvSpPr>
              <p:nvPr/>
            </p:nvSpPr>
            <p:spPr bwMode="auto">
              <a:xfrm>
                <a:off x="1880" y="2305"/>
                <a:ext cx="53" cy="98"/>
              </a:xfrm>
              <a:custGeom>
                <a:avLst/>
                <a:gdLst>
                  <a:gd name="T0" fmla="*/ 23 w 23"/>
                  <a:gd name="T1" fmla="*/ 42 h 42"/>
                  <a:gd name="T2" fmla="*/ 8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8" y="0"/>
                    </a:cubicBezTo>
                    <a:cubicBezTo>
                      <a:pt x="8"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8" name="Freeform 173">
                <a:extLst>
                  <a:ext uri="{FF2B5EF4-FFF2-40B4-BE49-F238E27FC236}">
                    <a16:creationId xmlns:a16="http://schemas.microsoft.com/office/drawing/2014/main" id="{14C4E23B-289F-46A9-96C5-81A99FB29DC1}"/>
                  </a:ext>
                </a:extLst>
              </p:cNvPr>
              <p:cNvSpPr>
                <a:spLocks/>
              </p:cNvSpPr>
              <p:nvPr/>
            </p:nvSpPr>
            <p:spPr bwMode="auto">
              <a:xfrm>
                <a:off x="1767"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9" name="Freeform 174">
                <a:extLst>
                  <a:ext uri="{FF2B5EF4-FFF2-40B4-BE49-F238E27FC236}">
                    <a16:creationId xmlns:a16="http://schemas.microsoft.com/office/drawing/2014/main" id="{1A07C2A3-9717-4B4C-A1D0-7C2EAA058AD0}"/>
                  </a:ext>
                </a:extLst>
              </p:cNvPr>
              <p:cNvSpPr>
                <a:spLocks/>
              </p:cNvSpPr>
              <p:nvPr/>
            </p:nvSpPr>
            <p:spPr bwMode="auto">
              <a:xfrm>
                <a:off x="205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0" name="Freeform 175">
                <a:extLst>
                  <a:ext uri="{FF2B5EF4-FFF2-40B4-BE49-F238E27FC236}">
                    <a16:creationId xmlns:a16="http://schemas.microsoft.com/office/drawing/2014/main" id="{F2EF4105-2CFE-46F1-9A84-F4E9F555511D}"/>
                  </a:ext>
                </a:extLst>
              </p:cNvPr>
              <p:cNvSpPr>
                <a:spLocks/>
              </p:cNvSpPr>
              <p:nvPr/>
            </p:nvSpPr>
            <p:spPr bwMode="auto">
              <a:xfrm>
                <a:off x="2320"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1" name="Freeform 176">
                <a:extLst>
                  <a:ext uri="{FF2B5EF4-FFF2-40B4-BE49-F238E27FC236}">
                    <a16:creationId xmlns:a16="http://schemas.microsoft.com/office/drawing/2014/main" id="{3CBC9553-9536-4DE7-9BEB-D91A0306C045}"/>
                  </a:ext>
                </a:extLst>
              </p:cNvPr>
              <p:cNvSpPr>
                <a:spLocks/>
              </p:cNvSpPr>
              <p:nvPr/>
            </p:nvSpPr>
            <p:spPr bwMode="auto">
              <a:xfrm>
                <a:off x="2180"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2" name="Freeform 177">
                <a:extLst>
                  <a:ext uri="{FF2B5EF4-FFF2-40B4-BE49-F238E27FC236}">
                    <a16:creationId xmlns:a16="http://schemas.microsoft.com/office/drawing/2014/main" id="{3765DFFC-07EF-4A4B-A8C7-D184F55CEF05}"/>
                  </a:ext>
                </a:extLst>
              </p:cNvPr>
              <p:cNvSpPr>
                <a:spLocks/>
              </p:cNvSpPr>
              <p:nvPr/>
            </p:nvSpPr>
            <p:spPr bwMode="auto">
              <a:xfrm>
                <a:off x="203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3" name="Freeform 178">
                <a:extLst>
                  <a:ext uri="{FF2B5EF4-FFF2-40B4-BE49-F238E27FC236}">
                    <a16:creationId xmlns:a16="http://schemas.microsoft.com/office/drawing/2014/main" id="{FEAEE8F4-F334-42E8-9C5D-7951B51E0D61}"/>
                  </a:ext>
                </a:extLst>
              </p:cNvPr>
              <p:cNvSpPr>
                <a:spLocks/>
              </p:cNvSpPr>
              <p:nvPr/>
            </p:nvSpPr>
            <p:spPr bwMode="auto">
              <a:xfrm>
                <a:off x="224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4" name="Freeform 179">
                <a:extLst>
                  <a:ext uri="{FF2B5EF4-FFF2-40B4-BE49-F238E27FC236}">
                    <a16:creationId xmlns:a16="http://schemas.microsoft.com/office/drawing/2014/main" id="{739CDF31-DBDB-4DBD-B5C3-0A53427BA5A5}"/>
                  </a:ext>
                </a:extLst>
              </p:cNvPr>
              <p:cNvSpPr>
                <a:spLocks/>
              </p:cNvSpPr>
              <p:nvPr/>
            </p:nvSpPr>
            <p:spPr bwMode="auto">
              <a:xfrm>
                <a:off x="2419"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5" name="Freeform 180">
                <a:extLst>
                  <a:ext uri="{FF2B5EF4-FFF2-40B4-BE49-F238E27FC236}">
                    <a16:creationId xmlns:a16="http://schemas.microsoft.com/office/drawing/2014/main" id="{43DDAFCD-7D87-482F-9B80-268BED942062}"/>
                  </a:ext>
                </a:extLst>
              </p:cNvPr>
              <p:cNvSpPr>
                <a:spLocks/>
              </p:cNvSpPr>
              <p:nvPr/>
            </p:nvSpPr>
            <p:spPr bwMode="auto">
              <a:xfrm>
                <a:off x="2382"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6" name="Freeform 181">
                <a:extLst>
                  <a:ext uri="{FF2B5EF4-FFF2-40B4-BE49-F238E27FC236}">
                    <a16:creationId xmlns:a16="http://schemas.microsoft.com/office/drawing/2014/main" id="{6ED55A25-643F-4FEC-913A-2F5671203AF0}"/>
                  </a:ext>
                </a:extLst>
              </p:cNvPr>
              <p:cNvSpPr>
                <a:spLocks/>
              </p:cNvSpPr>
              <p:nvPr/>
            </p:nvSpPr>
            <p:spPr bwMode="auto">
              <a:xfrm>
                <a:off x="2263" y="2305"/>
                <a:ext cx="64"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6"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7" name="Freeform 182">
                <a:extLst>
                  <a:ext uri="{FF2B5EF4-FFF2-40B4-BE49-F238E27FC236}">
                    <a16:creationId xmlns:a16="http://schemas.microsoft.com/office/drawing/2014/main" id="{DBB872C7-69C9-4A8B-BA7C-4FD5E5B97385}"/>
                  </a:ext>
                </a:extLst>
              </p:cNvPr>
              <p:cNvSpPr>
                <a:spLocks/>
              </p:cNvSpPr>
              <p:nvPr/>
            </p:nvSpPr>
            <p:spPr bwMode="auto">
              <a:xfrm>
                <a:off x="2122" y="2287"/>
                <a:ext cx="67"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8" name="Freeform 183">
                <a:extLst>
                  <a:ext uri="{FF2B5EF4-FFF2-40B4-BE49-F238E27FC236}">
                    <a16:creationId xmlns:a16="http://schemas.microsoft.com/office/drawing/2014/main" id="{BEC76E33-06A2-4593-87A6-ABB6CE9833E3}"/>
                  </a:ext>
                </a:extLst>
              </p:cNvPr>
              <p:cNvSpPr>
                <a:spLocks/>
              </p:cNvSpPr>
              <p:nvPr/>
            </p:nvSpPr>
            <p:spPr bwMode="auto">
              <a:xfrm>
                <a:off x="2475"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9" name="Freeform 184">
                <a:extLst>
                  <a:ext uri="{FF2B5EF4-FFF2-40B4-BE49-F238E27FC236}">
                    <a16:creationId xmlns:a16="http://schemas.microsoft.com/office/drawing/2014/main" id="{6DD3C405-8779-464B-A614-C540715863A3}"/>
                  </a:ext>
                </a:extLst>
              </p:cNvPr>
              <p:cNvSpPr>
                <a:spLocks/>
              </p:cNvSpPr>
              <p:nvPr/>
            </p:nvSpPr>
            <p:spPr bwMode="auto">
              <a:xfrm>
                <a:off x="268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185">
                <a:extLst>
                  <a:ext uri="{FF2B5EF4-FFF2-40B4-BE49-F238E27FC236}">
                    <a16:creationId xmlns:a16="http://schemas.microsoft.com/office/drawing/2014/main" id="{61DBFF03-A114-469A-94CA-3F368008C01B}"/>
                  </a:ext>
                </a:extLst>
              </p:cNvPr>
              <p:cNvSpPr>
                <a:spLocks/>
              </p:cNvSpPr>
              <p:nvPr/>
            </p:nvSpPr>
            <p:spPr bwMode="auto">
              <a:xfrm>
                <a:off x="2574"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186">
                <a:extLst>
                  <a:ext uri="{FF2B5EF4-FFF2-40B4-BE49-F238E27FC236}">
                    <a16:creationId xmlns:a16="http://schemas.microsoft.com/office/drawing/2014/main" id="{BAA1EA85-5B73-48C3-BCE9-A77EA4051AF3}"/>
                  </a:ext>
                </a:extLst>
              </p:cNvPr>
              <p:cNvSpPr>
                <a:spLocks/>
              </p:cNvSpPr>
              <p:nvPr/>
            </p:nvSpPr>
            <p:spPr bwMode="auto">
              <a:xfrm>
                <a:off x="2456"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187">
                <a:extLst>
                  <a:ext uri="{FF2B5EF4-FFF2-40B4-BE49-F238E27FC236}">
                    <a16:creationId xmlns:a16="http://schemas.microsoft.com/office/drawing/2014/main" id="{3F5E92DE-5A8A-4525-9EC1-91D74427C0E6}"/>
                  </a:ext>
                </a:extLst>
              </p:cNvPr>
              <p:cNvSpPr>
                <a:spLocks/>
              </p:cNvSpPr>
              <p:nvPr/>
            </p:nvSpPr>
            <p:spPr bwMode="auto">
              <a:xfrm>
                <a:off x="262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188">
                <a:extLst>
                  <a:ext uri="{FF2B5EF4-FFF2-40B4-BE49-F238E27FC236}">
                    <a16:creationId xmlns:a16="http://schemas.microsoft.com/office/drawing/2014/main" id="{362D6D21-B2B6-491B-9033-B8CCB2D03918}"/>
                  </a:ext>
                </a:extLst>
              </p:cNvPr>
              <p:cNvSpPr>
                <a:spLocks/>
              </p:cNvSpPr>
              <p:nvPr/>
            </p:nvSpPr>
            <p:spPr bwMode="auto">
              <a:xfrm>
                <a:off x="2765"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189">
                <a:extLst>
                  <a:ext uri="{FF2B5EF4-FFF2-40B4-BE49-F238E27FC236}">
                    <a16:creationId xmlns:a16="http://schemas.microsoft.com/office/drawing/2014/main" id="{F4AD8FB9-4B2C-44A1-BA47-E2B799C67672}"/>
                  </a:ext>
                </a:extLst>
              </p:cNvPr>
              <p:cNvSpPr>
                <a:spLocks/>
              </p:cNvSpPr>
              <p:nvPr/>
            </p:nvSpPr>
            <p:spPr bwMode="auto">
              <a:xfrm>
                <a:off x="2735"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190">
                <a:extLst>
                  <a:ext uri="{FF2B5EF4-FFF2-40B4-BE49-F238E27FC236}">
                    <a16:creationId xmlns:a16="http://schemas.microsoft.com/office/drawing/2014/main" id="{094CB7E4-C05F-4D11-BC2A-D59E2EB821E4}"/>
                  </a:ext>
                </a:extLst>
              </p:cNvPr>
              <p:cNvSpPr>
                <a:spLocks/>
              </p:cNvSpPr>
              <p:nvPr/>
            </p:nvSpPr>
            <p:spPr bwMode="auto">
              <a:xfrm>
                <a:off x="2641"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191">
                <a:extLst>
                  <a:ext uri="{FF2B5EF4-FFF2-40B4-BE49-F238E27FC236}">
                    <a16:creationId xmlns:a16="http://schemas.microsoft.com/office/drawing/2014/main" id="{1A91B92E-4DAC-4E32-BF96-041455F20F0E}"/>
                  </a:ext>
                </a:extLst>
              </p:cNvPr>
              <p:cNvSpPr>
                <a:spLocks/>
              </p:cNvSpPr>
              <p:nvPr/>
            </p:nvSpPr>
            <p:spPr bwMode="auto">
              <a:xfrm>
                <a:off x="2528"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192">
                <a:extLst>
                  <a:ext uri="{FF2B5EF4-FFF2-40B4-BE49-F238E27FC236}">
                    <a16:creationId xmlns:a16="http://schemas.microsoft.com/office/drawing/2014/main" id="{2BB97105-8195-4780-A964-2AAF57C74A7C}"/>
                  </a:ext>
                </a:extLst>
              </p:cNvPr>
              <p:cNvSpPr>
                <a:spLocks/>
              </p:cNvSpPr>
              <p:nvPr/>
            </p:nvSpPr>
            <p:spPr bwMode="auto">
              <a:xfrm>
                <a:off x="2818" y="2277"/>
                <a:ext cx="64"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193">
                <a:extLst>
                  <a:ext uri="{FF2B5EF4-FFF2-40B4-BE49-F238E27FC236}">
                    <a16:creationId xmlns:a16="http://schemas.microsoft.com/office/drawing/2014/main" id="{B42E86D6-89D0-40FA-BD2B-53060C093429}"/>
                  </a:ext>
                </a:extLst>
              </p:cNvPr>
              <p:cNvSpPr>
                <a:spLocks/>
              </p:cNvSpPr>
              <p:nvPr/>
            </p:nvSpPr>
            <p:spPr bwMode="auto">
              <a:xfrm>
                <a:off x="3081"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194">
                <a:extLst>
                  <a:ext uri="{FF2B5EF4-FFF2-40B4-BE49-F238E27FC236}">
                    <a16:creationId xmlns:a16="http://schemas.microsoft.com/office/drawing/2014/main" id="{4DC3B883-D679-4F21-9918-8B042D74E866}"/>
                  </a:ext>
                </a:extLst>
              </p:cNvPr>
              <p:cNvSpPr>
                <a:spLocks/>
              </p:cNvSpPr>
              <p:nvPr/>
            </p:nvSpPr>
            <p:spPr bwMode="auto">
              <a:xfrm>
                <a:off x="2940"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195">
                <a:extLst>
                  <a:ext uri="{FF2B5EF4-FFF2-40B4-BE49-F238E27FC236}">
                    <a16:creationId xmlns:a16="http://schemas.microsoft.com/office/drawing/2014/main" id="{BAF3C083-DDF0-4256-B8F2-F1BD7F1393FB}"/>
                  </a:ext>
                </a:extLst>
              </p:cNvPr>
              <p:cNvSpPr>
                <a:spLocks/>
              </p:cNvSpPr>
              <p:nvPr/>
            </p:nvSpPr>
            <p:spPr bwMode="auto">
              <a:xfrm>
                <a:off x="2795"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196">
                <a:extLst>
                  <a:ext uri="{FF2B5EF4-FFF2-40B4-BE49-F238E27FC236}">
                    <a16:creationId xmlns:a16="http://schemas.microsoft.com/office/drawing/2014/main" id="{F12EE5A8-1CA7-4C1D-BBDA-CC87F188190D}"/>
                  </a:ext>
                </a:extLst>
              </p:cNvPr>
              <p:cNvSpPr>
                <a:spLocks/>
              </p:cNvSpPr>
              <p:nvPr/>
            </p:nvSpPr>
            <p:spPr bwMode="auto">
              <a:xfrm>
                <a:off x="3005"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197">
                <a:extLst>
                  <a:ext uri="{FF2B5EF4-FFF2-40B4-BE49-F238E27FC236}">
                    <a16:creationId xmlns:a16="http://schemas.microsoft.com/office/drawing/2014/main" id="{31D41BD4-9934-4393-B58F-F26FE2684F16}"/>
                  </a:ext>
                </a:extLst>
              </p:cNvPr>
              <p:cNvSpPr>
                <a:spLocks/>
              </p:cNvSpPr>
              <p:nvPr/>
            </p:nvSpPr>
            <p:spPr bwMode="auto">
              <a:xfrm>
                <a:off x="3180"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198">
                <a:extLst>
                  <a:ext uri="{FF2B5EF4-FFF2-40B4-BE49-F238E27FC236}">
                    <a16:creationId xmlns:a16="http://schemas.microsoft.com/office/drawing/2014/main" id="{2E91D217-D13A-4CAA-9A28-A2B00B7A6B75}"/>
                  </a:ext>
                </a:extLst>
              </p:cNvPr>
              <p:cNvSpPr>
                <a:spLocks/>
              </p:cNvSpPr>
              <p:nvPr/>
            </p:nvSpPr>
            <p:spPr bwMode="auto">
              <a:xfrm>
                <a:off x="3143"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199">
                <a:extLst>
                  <a:ext uri="{FF2B5EF4-FFF2-40B4-BE49-F238E27FC236}">
                    <a16:creationId xmlns:a16="http://schemas.microsoft.com/office/drawing/2014/main" id="{8B910884-E37D-4A31-882E-2E9B8216EFB3}"/>
                  </a:ext>
                </a:extLst>
              </p:cNvPr>
              <p:cNvSpPr>
                <a:spLocks/>
              </p:cNvSpPr>
              <p:nvPr/>
            </p:nvSpPr>
            <p:spPr bwMode="auto">
              <a:xfrm>
                <a:off x="3023"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200">
                <a:extLst>
                  <a:ext uri="{FF2B5EF4-FFF2-40B4-BE49-F238E27FC236}">
                    <a16:creationId xmlns:a16="http://schemas.microsoft.com/office/drawing/2014/main" id="{9B3848EC-D3EC-4E1C-877C-0D9309C34FE4}"/>
                  </a:ext>
                </a:extLst>
              </p:cNvPr>
              <p:cNvSpPr>
                <a:spLocks/>
              </p:cNvSpPr>
              <p:nvPr/>
            </p:nvSpPr>
            <p:spPr bwMode="auto">
              <a:xfrm>
                <a:off x="2882"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201">
                <a:extLst>
                  <a:ext uri="{FF2B5EF4-FFF2-40B4-BE49-F238E27FC236}">
                    <a16:creationId xmlns:a16="http://schemas.microsoft.com/office/drawing/2014/main" id="{57CCC3DC-C073-4B53-BED3-A784AA0B6F60}"/>
                  </a:ext>
                </a:extLst>
              </p:cNvPr>
              <p:cNvSpPr>
                <a:spLocks/>
              </p:cNvSpPr>
              <p:nvPr/>
            </p:nvSpPr>
            <p:spPr bwMode="auto">
              <a:xfrm>
                <a:off x="321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3"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202">
                <a:extLst>
                  <a:ext uri="{FF2B5EF4-FFF2-40B4-BE49-F238E27FC236}">
                    <a16:creationId xmlns:a16="http://schemas.microsoft.com/office/drawing/2014/main" id="{B485A619-653E-47A3-82CA-D085E4AE2195}"/>
                  </a:ext>
                </a:extLst>
              </p:cNvPr>
              <p:cNvSpPr>
                <a:spLocks/>
              </p:cNvSpPr>
              <p:nvPr/>
            </p:nvSpPr>
            <p:spPr bwMode="auto">
              <a:xfrm>
                <a:off x="3422"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203">
                <a:extLst>
                  <a:ext uri="{FF2B5EF4-FFF2-40B4-BE49-F238E27FC236}">
                    <a16:creationId xmlns:a16="http://schemas.microsoft.com/office/drawing/2014/main" id="{83391D3F-A282-410C-9B38-F29C22D31C0C}"/>
                  </a:ext>
                </a:extLst>
              </p:cNvPr>
              <p:cNvSpPr>
                <a:spLocks/>
              </p:cNvSpPr>
              <p:nvPr/>
            </p:nvSpPr>
            <p:spPr bwMode="auto">
              <a:xfrm>
                <a:off x="3309" y="2277"/>
                <a:ext cx="50"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204">
                <a:extLst>
                  <a:ext uri="{FF2B5EF4-FFF2-40B4-BE49-F238E27FC236}">
                    <a16:creationId xmlns:a16="http://schemas.microsoft.com/office/drawing/2014/main" id="{AF5A6CC7-C4A0-4707-AF9E-3CD57E038DD4}"/>
                  </a:ext>
                </a:extLst>
              </p:cNvPr>
              <p:cNvSpPr>
                <a:spLocks/>
              </p:cNvSpPr>
              <p:nvPr/>
            </p:nvSpPr>
            <p:spPr bwMode="auto">
              <a:xfrm>
                <a:off x="3191" y="2303"/>
                <a:ext cx="33"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2"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20" name="Freeform 206">
              <a:extLst>
                <a:ext uri="{FF2B5EF4-FFF2-40B4-BE49-F238E27FC236}">
                  <a16:creationId xmlns:a16="http://schemas.microsoft.com/office/drawing/2014/main" id="{EABD3E35-C7B0-4EE4-98D8-76DB2A0812C9}"/>
                </a:ext>
              </a:extLst>
            </p:cNvPr>
            <p:cNvSpPr>
              <a:spLocks/>
            </p:cNvSpPr>
            <p:nvPr/>
          </p:nvSpPr>
          <p:spPr bwMode="auto">
            <a:xfrm>
              <a:off x="335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 name="Freeform 207">
              <a:extLst>
                <a:ext uri="{FF2B5EF4-FFF2-40B4-BE49-F238E27FC236}">
                  <a16:creationId xmlns:a16="http://schemas.microsoft.com/office/drawing/2014/main" id="{AEBAE833-D96C-4C67-A5F2-D82361A13289}"/>
                </a:ext>
              </a:extLst>
            </p:cNvPr>
            <p:cNvSpPr>
              <a:spLocks/>
            </p:cNvSpPr>
            <p:nvPr/>
          </p:nvSpPr>
          <p:spPr bwMode="auto">
            <a:xfrm>
              <a:off x="350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208">
              <a:extLst>
                <a:ext uri="{FF2B5EF4-FFF2-40B4-BE49-F238E27FC236}">
                  <a16:creationId xmlns:a16="http://schemas.microsoft.com/office/drawing/2014/main" id="{A27A868F-C8C1-4D13-A89C-798D3D59D265}"/>
                </a:ext>
              </a:extLst>
            </p:cNvPr>
            <p:cNvSpPr>
              <a:spLocks/>
            </p:cNvSpPr>
            <p:nvPr/>
          </p:nvSpPr>
          <p:spPr bwMode="auto">
            <a:xfrm>
              <a:off x="347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 name="Freeform 209">
              <a:extLst>
                <a:ext uri="{FF2B5EF4-FFF2-40B4-BE49-F238E27FC236}">
                  <a16:creationId xmlns:a16="http://schemas.microsoft.com/office/drawing/2014/main" id="{D72D4850-CCDE-4CDF-9110-4356A5804E18}"/>
                </a:ext>
              </a:extLst>
            </p:cNvPr>
            <p:cNvSpPr>
              <a:spLocks/>
            </p:cNvSpPr>
            <p:nvPr/>
          </p:nvSpPr>
          <p:spPr bwMode="auto">
            <a:xfrm>
              <a:off x="3376" y="2305"/>
              <a:ext cx="50"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10">
              <a:extLst>
                <a:ext uri="{FF2B5EF4-FFF2-40B4-BE49-F238E27FC236}">
                  <a16:creationId xmlns:a16="http://schemas.microsoft.com/office/drawing/2014/main" id="{B90A4148-D9C9-4244-A5CA-79D7CF1333B0}"/>
                </a:ext>
              </a:extLst>
            </p:cNvPr>
            <p:cNvSpPr>
              <a:spLocks/>
            </p:cNvSpPr>
            <p:nvPr/>
          </p:nvSpPr>
          <p:spPr bwMode="auto">
            <a:xfrm>
              <a:off x="3263"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2"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11">
              <a:extLst>
                <a:ext uri="{FF2B5EF4-FFF2-40B4-BE49-F238E27FC236}">
                  <a16:creationId xmlns:a16="http://schemas.microsoft.com/office/drawing/2014/main" id="{9DBBCE5E-7C28-49E1-A6F5-BA77242613B3}"/>
                </a:ext>
              </a:extLst>
            </p:cNvPr>
            <p:cNvSpPr>
              <a:spLocks/>
            </p:cNvSpPr>
            <p:nvPr/>
          </p:nvSpPr>
          <p:spPr bwMode="auto">
            <a:xfrm>
              <a:off x="355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12">
              <a:extLst>
                <a:ext uri="{FF2B5EF4-FFF2-40B4-BE49-F238E27FC236}">
                  <a16:creationId xmlns:a16="http://schemas.microsoft.com/office/drawing/2014/main" id="{96652EF1-00B4-42E8-8A55-5EE4150D2BE1}"/>
                </a:ext>
              </a:extLst>
            </p:cNvPr>
            <p:cNvSpPr>
              <a:spLocks/>
            </p:cNvSpPr>
            <p:nvPr/>
          </p:nvSpPr>
          <p:spPr bwMode="auto">
            <a:xfrm>
              <a:off x="381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13">
              <a:extLst>
                <a:ext uri="{FF2B5EF4-FFF2-40B4-BE49-F238E27FC236}">
                  <a16:creationId xmlns:a16="http://schemas.microsoft.com/office/drawing/2014/main" id="{52313CA5-5644-4E31-B556-7FDA51DF41F1}"/>
                </a:ext>
              </a:extLst>
            </p:cNvPr>
            <p:cNvSpPr>
              <a:spLocks/>
            </p:cNvSpPr>
            <p:nvPr/>
          </p:nvSpPr>
          <p:spPr bwMode="auto">
            <a:xfrm>
              <a:off x="3675" y="2277"/>
              <a:ext cx="65"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14">
              <a:extLst>
                <a:ext uri="{FF2B5EF4-FFF2-40B4-BE49-F238E27FC236}">
                  <a16:creationId xmlns:a16="http://schemas.microsoft.com/office/drawing/2014/main" id="{0732B938-DBD6-49ED-9993-E37BFEFCA4E2}"/>
                </a:ext>
              </a:extLst>
            </p:cNvPr>
            <p:cNvSpPr>
              <a:spLocks/>
            </p:cNvSpPr>
            <p:nvPr/>
          </p:nvSpPr>
          <p:spPr bwMode="auto">
            <a:xfrm>
              <a:off x="3530" y="2303"/>
              <a:ext cx="41"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5">
              <a:extLst>
                <a:ext uri="{FF2B5EF4-FFF2-40B4-BE49-F238E27FC236}">
                  <a16:creationId xmlns:a16="http://schemas.microsoft.com/office/drawing/2014/main" id="{5DA09C0E-651A-49ED-9A0A-5A1BB87E6CB2}"/>
                </a:ext>
              </a:extLst>
            </p:cNvPr>
            <p:cNvSpPr>
              <a:spLocks/>
            </p:cNvSpPr>
            <p:nvPr/>
          </p:nvSpPr>
          <p:spPr bwMode="auto">
            <a:xfrm>
              <a:off x="374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6">
              <a:extLst>
                <a:ext uri="{FF2B5EF4-FFF2-40B4-BE49-F238E27FC236}">
                  <a16:creationId xmlns:a16="http://schemas.microsoft.com/office/drawing/2014/main" id="{6D861889-A8A2-4702-A403-A462A6CBABD9}"/>
                </a:ext>
              </a:extLst>
            </p:cNvPr>
            <p:cNvSpPr>
              <a:spLocks/>
            </p:cNvSpPr>
            <p:nvPr/>
          </p:nvSpPr>
          <p:spPr bwMode="auto">
            <a:xfrm>
              <a:off x="391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7">
              <a:extLst>
                <a:ext uri="{FF2B5EF4-FFF2-40B4-BE49-F238E27FC236}">
                  <a16:creationId xmlns:a16="http://schemas.microsoft.com/office/drawing/2014/main" id="{A3E8ED66-D680-4E44-8DB2-FC707A5F5C34}"/>
                </a:ext>
              </a:extLst>
            </p:cNvPr>
            <p:cNvSpPr>
              <a:spLocks/>
            </p:cNvSpPr>
            <p:nvPr/>
          </p:nvSpPr>
          <p:spPr bwMode="auto">
            <a:xfrm>
              <a:off x="387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8">
              <a:extLst>
                <a:ext uri="{FF2B5EF4-FFF2-40B4-BE49-F238E27FC236}">
                  <a16:creationId xmlns:a16="http://schemas.microsoft.com/office/drawing/2014/main" id="{7C5D4DAC-945C-43CC-BC57-56CCB86ADC14}"/>
                </a:ext>
              </a:extLst>
            </p:cNvPr>
            <p:cNvSpPr>
              <a:spLocks/>
            </p:cNvSpPr>
            <p:nvPr/>
          </p:nvSpPr>
          <p:spPr bwMode="auto">
            <a:xfrm>
              <a:off x="375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9">
              <a:extLst>
                <a:ext uri="{FF2B5EF4-FFF2-40B4-BE49-F238E27FC236}">
                  <a16:creationId xmlns:a16="http://schemas.microsoft.com/office/drawing/2014/main" id="{C70A71C2-19FF-4FA8-AAEE-D5273BE45F0A}"/>
                </a:ext>
              </a:extLst>
            </p:cNvPr>
            <p:cNvSpPr>
              <a:spLocks/>
            </p:cNvSpPr>
            <p:nvPr/>
          </p:nvSpPr>
          <p:spPr bwMode="auto">
            <a:xfrm>
              <a:off x="3618" y="2287"/>
              <a:ext cx="66" cy="116"/>
            </a:xfrm>
            <a:custGeom>
              <a:avLst/>
              <a:gdLst>
                <a:gd name="T0" fmla="*/ 0 w 29"/>
                <a:gd name="T1" fmla="*/ 50 h 50"/>
                <a:gd name="T2" fmla="*/ 18 w 29"/>
                <a:gd name="T3" fmla="*/ 0 h 50"/>
                <a:gd name="T4" fmla="*/ 29 w 29"/>
                <a:gd name="T5" fmla="*/ 50 h 50"/>
                <a:gd name="T6" fmla="*/ 0 w 29"/>
                <a:gd name="T7" fmla="*/ 50 h 50"/>
              </a:gdLst>
              <a:ahLst/>
              <a:cxnLst>
                <a:cxn ang="0">
                  <a:pos x="T0" y="T1"/>
                </a:cxn>
                <a:cxn ang="0">
                  <a:pos x="T2" y="T3"/>
                </a:cxn>
                <a:cxn ang="0">
                  <a:pos x="T4" y="T5"/>
                </a:cxn>
                <a:cxn ang="0">
                  <a:pos x="T6" y="T7"/>
                </a:cxn>
              </a:cxnLst>
              <a:rect l="0" t="0" r="r" b="b"/>
              <a:pathLst>
                <a:path w="29" h="50">
                  <a:moveTo>
                    <a:pt x="0" y="50"/>
                  </a:moveTo>
                  <a:cubicBezTo>
                    <a:pt x="0" y="50"/>
                    <a:pt x="3" y="30"/>
                    <a:pt x="18" y="0"/>
                  </a:cubicBezTo>
                  <a:cubicBezTo>
                    <a:pt x="18" y="0"/>
                    <a:pt x="29" y="46"/>
                    <a:pt x="29"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20">
              <a:extLst>
                <a:ext uri="{FF2B5EF4-FFF2-40B4-BE49-F238E27FC236}">
                  <a16:creationId xmlns:a16="http://schemas.microsoft.com/office/drawing/2014/main" id="{6AAECBBB-F252-4828-907E-E15B58A06EC8}"/>
                </a:ext>
              </a:extLst>
            </p:cNvPr>
            <p:cNvSpPr>
              <a:spLocks/>
            </p:cNvSpPr>
            <p:nvPr/>
          </p:nvSpPr>
          <p:spPr bwMode="auto">
            <a:xfrm>
              <a:off x="3970" y="2277"/>
              <a:ext cx="53" cy="126"/>
            </a:xfrm>
            <a:custGeom>
              <a:avLst/>
              <a:gdLst>
                <a:gd name="T0" fmla="*/ 0 w 23"/>
                <a:gd name="T1" fmla="*/ 54 h 54"/>
                <a:gd name="T2" fmla="*/ 14 w 23"/>
                <a:gd name="T3" fmla="*/ 0 h 54"/>
                <a:gd name="T4" fmla="*/ 23 w 23"/>
                <a:gd name="T5" fmla="*/ 54 h 54"/>
                <a:gd name="T6" fmla="*/ 0 w 23"/>
                <a:gd name="T7" fmla="*/ 54 h 54"/>
              </a:gdLst>
              <a:ahLst/>
              <a:cxnLst>
                <a:cxn ang="0">
                  <a:pos x="T0" y="T1"/>
                </a:cxn>
                <a:cxn ang="0">
                  <a:pos x="T2" y="T3"/>
                </a:cxn>
                <a:cxn ang="0">
                  <a:pos x="T4" y="T5"/>
                </a:cxn>
                <a:cxn ang="0">
                  <a:pos x="T6" y="T7"/>
                </a:cxn>
              </a:cxnLst>
              <a:rect l="0" t="0" r="r" b="b"/>
              <a:pathLst>
                <a:path w="23" h="54">
                  <a:moveTo>
                    <a:pt x="0" y="54"/>
                  </a:moveTo>
                  <a:cubicBezTo>
                    <a:pt x="0" y="54"/>
                    <a:pt x="2" y="32"/>
                    <a:pt x="14" y="0"/>
                  </a:cubicBezTo>
                  <a:cubicBezTo>
                    <a:pt x="14" y="0"/>
                    <a:pt x="23" y="49"/>
                    <a:pt x="23"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221">
              <a:extLst>
                <a:ext uri="{FF2B5EF4-FFF2-40B4-BE49-F238E27FC236}">
                  <a16:creationId xmlns:a16="http://schemas.microsoft.com/office/drawing/2014/main" id="{D2276E10-A756-4226-893C-B953507953EC}"/>
                </a:ext>
              </a:extLst>
            </p:cNvPr>
            <p:cNvSpPr>
              <a:spLocks/>
            </p:cNvSpPr>
            <p:nvPr/>
          </p:nvSpPr>
          <p:spPr bwMode="auto">
            <a:xfrm>
              <a:off x="418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222">
              <a:extLst>
                <a:ext uri="{FF2B5EF4-FFF2-40B4-BE49-F238E27FC236}">
                  <a16:creationId xmlns:a16="http://schemas.microsoft.com/office/drawing/2014/main" id="{D1A3EE41-497B-44F3-9E8A-F55514D0A889}"/>
                </a:ext>
              </a:extLst>
            </p:cNvPr>
            <p:cNvSpPr>
              <a:spLocks/>
            </p:cNvSpPr>
            <p:nvPr/>
          </p:nvSpPr>
          <p:spPr bwMode="auto">
            <a:xfrm>
              <a:off x="4069" y="2277"/>
              <a:ext cx="51" cy="126"/>
            </a:xfrm>
            <a:custGeom>
              <a:avLst/>
              <a:gdLst>
                <a:gd name="T0" fmla="*/ 22 w 22"/>
                <a:gd name="T1" fmla="*/ 54 h 54"/>
                <a:gd name="T2" fmla="*/ 8 w 22"/>
                <a:gd name="T3" fmla="*/ 0 h 54"/>
                <a:gd name="T4" fmla="*/ 0 w 22"/>
                <a:gd name="T5" fmla="*/ 54 h 54"/>
                <a:gd name="T6" fmla="*/ 22 w 22"/>
                <a:gd name="T7" fmla="*/ 54 h 54"/>
              </a:gdLst>
              <a:ahLst/>
              <a:cxnLst>
                <a:cxn ang="0">
                  <a:pos x="T0" y="T1"/>
                </a:cxn>
                <a:cxn ang="0">
                  <a:pos x="T2" y="T3"/>
                </a:cxn>
                <a:cxn ang="0">
                  <a:pos x="T4" y="T5"/>
                </a:cxn>
                <a:cxn ang="0">
                  <a:pos x="T6" y="T7"/>
                </a:cxn>
              </a:cxnLst>
              <a:rect l="0" t="0" r="r" b="b"/>
              <a:pathLst>
                <a:path w="22" h="54">
                  <a:moveTo>
                    <a:pt x="22" y="54"/>
                  </a:moveTo>
                  <a:cubicBezTo>
                    <a:pt x="22" y="54"/>
                    <a:pt x="20" y="32"/>
                    <a:pt x="8" y="0"/>
                  </a:cubicBezTo>
                  <a:cubicBezTo>
                    <a:pt x="8" y="0"/>
                    <a:pt x="0" y="49"/>
                    <a:pt x="0" y="54"/>
                  </a:cubicBezTo>
                  <a:lnTo>
                    <a:pt x="22"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Freeform 223">
              <a:extLst>
                <a:ext uri="{FF2B5EF4-FFF2-40B4-BE49-F238E27FC236}">
                  <a16:creationId xmlns:a16="http://schemas.microsoft.com/office/drawing/2014/main" id="{0F7B3EBA-F4D3-4AF3-953A-C17BB74EDE19}"/>
                </a:ext>
              </a:extLst>
            </p:cNvPr>
            <p:cNvSpPr>
              <a:spLocks/>
            </p:cNvSpPr>
            <p:nvPr/>
          </p:nvSpPr>
          <p:spPr bwMode="auto">
            <a:xfrm>
              <a:off x="3952"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224">
              <a:extLst>
                <a:ext uri="{FF2B5EF4-FFF2-40B4-BE49-F238E27FC236}">
                  <a16:creationId xmlns:a16="http://schemas.microsoft.com/office/drawing/2014/main" id="{0A8D970D-E410-4ED9-ADF2-0E429F612557}"/>
                </a:ext>
              </a:extLst>
            </p:cNvPr>
            <p:cNvSpPr>
              <a:spLocks/>
            </p:cNvSpPr>
            <p:nvPr/>
          </p:nvSpPr>
          <p:spPr bwMode="auto">
            <a:xfrm>
              <a:off x="412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225">
              <a:extLst>
                <a:ext uri="{FF2B5EF4-FFF2-40B4-BE49-F238E27FC236}">
                  <a16:creationId xmlns:a16="http://schemas.microsoft.com/office/drawing/2014/main" id="{47C7B823-F04F-4171-9C74-473C50078C03}"/>
                </a:ext>
              </a:extLst>
            </p:cNvPr>
            <p:cNvSpPr>
              <a:spLocks/>
            </p:cNvSpPr>
            <p:nvPr/>
          </p:nvSpPr>
          <p:spPr bwMode="auto">
            <a:xfrm>
              <a:off x="4260"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226">
              <a:extLst>
                <a:ext uri="{FF2B5EF4-FFF2-40B4-BE49-F238E27FC236}">
                  <a16:creationId xmlns:a16="http://schemas.microsoft.com/office/drawing/2014/main" id="{7B55E44D-290F-46B5-AE26-96FBC2400FC0}"/>
                </a:ext>
              </a:extLst>
            </p:cNvPr>
            <p:cNvSpPr>
              <a:spLocks/>
            </p:cNvSpPr>
            <p:nvPr/>
          </p:nvSpPr>
          <p:spPr bwMode="auto">
            <a:xfrm>
              <a:off x="4230"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227">
              <a:extLst>
                <a:ext uri="{FF2B5EF4-FFF2-40B4-BE49-F238E27FC236}">
                  <a16:creationId xmlns:a16="http://schemas.microsoft.com/office/drawing/2014/main" id="{06D1A045-3A1E-49EA-B01D-8EA24D43391C}"/>
                </a:ext>
              </a:extLst>
            </p:cNvPr>
            <p:cNvSpPr>
              <a:spLocks/>
            </p:cNvSpPr>
            <p:nvPr/>
          </p:nvSpPr>
          <p:spPr bwMode="auto">
            <a:xfrm>
              <a:off x="4136" y="2305"/>
              <a:ext cx="51" cy="98"/>
            </a:xfrm>
            <a:custGeom>
              <a:avLst/>
              <a:gdLst>
                <a:gd name="T0" fmla="*/ 22 w 22"/>
                <a:gd name="T1" fmla="*/ 42 h 42"/>
                <a:gd name="T2" fmla="*/ 8 w 22"/>
                <a:gd name="T3" fmla="*/ 0 h 42"/>
                <a:gd name="T4" fmla="*/ 0 w 22"/>
                <a:gd name="T5" fmla="*/ 42 h 42"/>
                <a:gd name="T6" fmla="*/ 22 w 22"/>
                <a:gd name="T7" fmla="*/ 42 h 42"/>
              </a:gdLst>
              <a:ahLst/>
              <a:cxnLst>
                <a:cxn ang="0">
                  <a:pos x="T0" y="T1"/>
                </a:cxn>
                <a:cxn ang="0">
                  <a:pos x="T2" y="T3"/>
                </a:cxn>
                <a:cxn ang="0">
                  <a:pos x="T4" y="T5"/>
                </a:cxn>
                <a:cxn ang="0">
                  <a:pos x="T6" y="T7"/>
                </a:cxn>
              </a:cxnLst>
              <a:rect l="0" t="0" r="r" b="b"/>
              <a:pathLst>
                <a:path w="22" h="42">
                  <a:moveTo>
                    <a:pt x="22" y="42"/>
                  </a:moveTo>
                  <a:cubicBezTo>
                    <a:pt x="22" y="42"/>
                    <a:pt x="20" y="24"/>
                    <a:pt x="8" y="0"/>
                  </a:cubicBezTo>
                  <a:cubicBezTo>
                    <a:pt x="8" y="0"/>
                    <a:pt x="0" y="39"/>
                    <a:pt x="0" y="42"/>
                  </a:cubicBezTo>
                  <a:lnTo>
                    <a:pt x="22"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228">
              <a:extLst>
                <a:ext uri="{FF2B5EF4-FFF2-40B4-BE49-F238E27FC236}">
                  <a16:creationId xmlns:a16="http://schemas.microsoft.com/office/drawing/2014/main" id="{A046B578-2AFC-438B-97D3-6774BF21804D}"/>
                </a:ext>
              </a:extLst>
            </p:cNvPr>
            <p:cNvSpPr>
              <a:spLocks/>
            </p:cNvSpPr>
            <p:nvPr/>
          </p:nvSpPr>
          <p:spPr bwMode="auto">
            <a:xfrm>
              <a:off x="4023" y="2287"/>
              <a:ext cx="51"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229">
              <a:extLst>
                <a:ext uri="{FF2B5EF4-FFF2-40B4-BE49-F238E27FC236}">
                  <a16:creationId xmlns:a16="http://schemas.microsoft.com/office/drawing/2014/main" id="{CA49E734-27FC-4BD2-98A0-4A92159FE2B9}"/>
                </a:ext>
              </a:extLst>
            </p:cNvPr>
            <p:cNvSpPr>
              <a:spLocks/>
            </p:cNvSpPr>
            <p:nvPr/>
          </p:nvSpPr>
          <p:spPr bwMode="auto">
            <a:xfrm>
              <a:off x="4313" y="2277"/>
              <a:ext cx="65" cy="126"/>
            </a:xfrm>
            <a:custGeom>
              <a:avLst/>
              <a:gdLst>
                <a:gd name="T0" fmla="*/ 0 w 28"/>
                <a:gd name="T1" fmla="*/ 54 h 54"/>
                <a:gd name="T2" fmla="*/ 18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8" y="0"/>
                  </a:cubicBezTo>
                  <a:cubicBezTo>
                    <a:pt x="18"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230">
              <a:extLst>
                <a:ext uri="{FF2B5EF4-FFF2-40B4-BE49-F238E27FC236}">
                  <a16:creationId xmlns:a16="http://schemas.microsoft.com/office/drawing/2014/main" id="{FE0E4AEF-9A9B-4522-995A-71649F717F4B}"/>
                </a:ext>
              </a:extLst>
            </p:cNvPr>
            <p:cNvSpPr>
              <a:spLocks/>
            </p:cNvSpPr>
            <p:nvPr/>
          </p:nvSpPr>
          <p:spPr bwMode="auto">
            <a:xfrm>
              <a:off x="4576"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231">
              <a:extLst>
                <a:ext uri="{FF2B5EF4-FFF2-40B4-BE49-F238E27FC236}">
                  <a16:creationId xmlns:a16="http://schemas.microsoft.com/office/drawing/2014/main" id="{CA5BA31B-6DAD-4A30-A01E-D47C46DD72B9}"/>
                </a:ext>
              </a:extLst>
            </p:cNvPr>
            <p:cNvSpPr>
              <a:spLocks/>
            </p:cNvSpPr>
            <p:nvPr/>
          </p:nvSpPr>
          <p:spPr bwMode="auto">
            <a:xfrm>
              <a:off x="4436" y="2277"/>
              <a:ext cx="64"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232">
              <a:extLst>
                <a:ext uri="{FF2B5EF4-FFF2-40B4-BE49-F238E27FC236}">
                  <a16:creationId xmlns:a16="http://schemas.microsoft.com/office/drawing/2014/main" id="{6255F007-D115-4869-BDFF-6A58443EDF39}"/>
                </a:ext>
              </a:extLst>
            </p:cNvPr>
            <p:cNvSpPr>
              <a:spLocks/>
            </p:cNvSpPr>
            <p:nvPr/>
          </p:nvSpPr>
          <p:spPr bwMode="auto">
            <a:xfrm>
              <a:off x="4290" y="2303"/>
              <a:ext cx="42" cy="100"/>
            </a:xfrm>
            <a:custGeom>
              <a:avLst/>
              <a:gdLst>
                <a:gd name="T0" fmla="*/ 0 w 18"/>
                <a:gd name="T1" fmla="*/ 43 h 43"/>
                <a:gd name="T2" fmla="*/ 11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1" y="0"/>
                  </a:cubicBezTo>
                  <a:cubicBezTo>
                    <a:pt x="11"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233">
              <a:extLst>
                <a:ext uri="{FF2B5EF4-FFF2-40B4-BE49-F238E27FC236}">
                  <a16:creationId xmlns:a16="http://schemas.microsoft.com/office/drawing/2014/main" id="{77A40817-06CD-4990-8BF6-D04DA67D1636}"/>
                </a:ext>
              </a:extLst>
            </p:cNvPr>
            <p:cNvSpPr>
              <a:spLocks/>
            </p:cNvSpPr>
            <p:nvPr/>
          </p:nvSpPr>
          <p:spPr bwMode="auto">
            <a:xfrm>
              <a:off x="450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234">
              <a:extLst>
                <a:ext uri="{FF2B5EF4-FFF2-40B4-BE49-F238E27FC236}">
                  <a16:creationId xmlns:a16="http://schemas.microsoft.com/office/drawing/2014/main" id="{5230E45A-7403-4011-9BAC-192F841322DD}"/>
                </a:ext>
              </a:extLst>
            </p:cNvPr>
            <p:cNvSpPr>
              <a:spLocks/>
            </p:cNvSpPr>
            <p:nvPr/>
          </p:nvSpPr>
          <p:spPr bwMode="auto">
            <a:xfrm>
              <a:off x="4675"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1"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Freeform 235">
              <a:extLst>
                <a:ext uri="{FF2B5EF4-FFF2-40B4-BE49-F238E27FC236}">
                  <a16:creationId xmlns:a16="http://schemas.microsoft.com/office/drawing/2014/main" id="{98B567C3-0EB3-457C-B9BD-938F097D2BAE}"/>
                </a:ext>
              </a:extLst>
            </p:cNvPr>
            <p:cNvSpPr>
              <a:spLocks/>
            </p:cNvSpPr>
            <p:nvPr/>
          </p:nvSpPr>
          <p:spPr bwMode="auto">
            <a:xfrm>
              <a:off x="4638"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Freeform 236">
              <a:extLst>
                <a:ext uri="{FF2B5EF4-FFF2-40B4-BE49-F238E27FC236}">
                  <a16:creationId xmlns:a16="http://schemas.microsoft.com/office/drawing/2014/main" id="{765A5C3D-A38E-4231-B4EE-C11326D538EF}"/>
                </a:ext>
              </a:extLst>
            </p:cNvPr>
            <p:cNvSpPr>
              <a:spLocks/>
            </p:cNvSpPr>
            <p:nvPr/>
          </p:nvSpPr>
          <p:spPr bwMode="auto">
            <a:xfrm>
              <a:off x="4518" y="2305"/>
              <a:ext cx="65" cy="98"/>
            </a:xfrm>
            <a:custGeom>
              <a:avLst/>
              <a:gdLst>
                <a:gd name="T0" fmla="*/ 28 w 28"/>
                <a:gd name="T1" fmla="*/ 42 h 42"/>
                <a:gd name="T2" fmla="*/ 11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1" y="0"/>
                  </a:cubicBezTo>
                  <a:cubicBezTo>
                    <a:pt x="11"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237">
              <a:extLst>
                <a:ext uri="{FF2B5EF4-FFF2-40B4-BE49-F238E27FC236}">
                  <a16:creationId xmlns:a16="http://schemas.microsoft.com/office/drawing/2014/main" id="{DAA37AE3-CB8B-49B9-804C-19543E5256FA}"/>
                </a:ext>
              </a:extLst>
            </p:cNvPr>
            <p:cNvSpPr>
              <a:spLocks/>
            </p:cNvSpPr>
            <p:nvPr/>
          </p:nvSpPr>
          <p:spPr bwMode="auto">
            <a:xfrm>
              <a:off x="4378"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238">
              <a:extLst>
                <a:ext uri="{FF2B5EF4-FFF2-40B4-BE49-F238E27FC236}">
                  <a16:creationId xmlns:a16="http://schemas.microsoft.com/office/drawing/2014/main" id="{DF01442F-CEE1-467C-A44F-B71258CB4CDC}"/>
                </a:ext>
              </a:extLst>
            </p:cNvPr>
            <p:cNvSpPr>
              <a:spLocks/>
            </p:cNvSpPr>
            <p:nvPr/>
          </p:nvSpPr>
          <p:spPr bwMode="auto">
            <a:xfrm>
              <a:off x="4694" y="2277"/>
              <a:ext cx="50"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239">
              <a:extLst>
                <a:ext uri="{FF2B5EF4-FFF2-40B4-BE49-F238E27FC236}">
                  <a16:creationId xmlns:a16="http://schemas.microsoft.com/office/drawing/2014/main" id="{2B613D84-A5EB-4E94-9306-0AC3F8287F64}"/>
                </a:ext>
              </a:extLst>
            </p:cNvPr>
            <p:cNvSpPr>
              <a:spLocks/>
            </p:cNvSpPr>
            <p:nvPr/>
          </p:nvSpPr>
          <p:spPr bwMode="auto">
            <a:xfrm>
              <a:off x="4903"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240">
              <a:extLst>
                <a:ext uri="{FF2B5EF4-FFF2-40B4-BE49-F238E27FC236}">
                  <a16:creationId xmlns:a16="http://schemas.microsoft.com/office/drawing/2014/main" id="{E018DE82-C0C0-4675-94D0-4A1AD6727C50}"/>
                </a:ext>
              </a:extLst>
            </p:cNvPr>
            <p:cNvSpPr>
              <a:spLocks/>
            </p:cNvSpPr>
            <p:nvPr/>
          </p:nvSpPr>
          <p:spPr bwMode="auto">
            <a:xfrm>
              <a:off x="4790"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241">
              <a:extLst>
                <a:ext uri="{FF2B5EF4-FFF2-40B4-BE49-F238E27FC236}">
                  <a16:creationId xmlns:a16="http://schemas.microsoft.com/office/drawing/2014/main" id="{9A96CCD6-B53F-4F48-AD38-6A7B7099CE4A}"/>
                </a:ext>
              </a:extLst>
            </p:cNvPr>
            <p:cNvSpPr>
              <a:spLocks/>
            </p:cNvSpPr>
            <p:nvPr/>
          </p:nvSpPr>
          <p:spPr bwMode="auto">
            <a:xfrm>
              <a:off x="4675"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242">
              <a:extLst>
                <a:ext uri="{FF2B5EF4-FFF2-40B4-BE49-F238E27FC236}">
                  <a16:creationId xmlns:a16="http://schemas.microsoft.com/office/drawing/2014/main" id="{B1DEB4BB-C6F6-4932-9361-44D0044FCDC0}"/>
                </a:ext>
              </a:extLst>
            </p:cNvPr>
            <p:cNvSpPr>
              <a:spLocks/>
            </p:cNvSpPr>
            <p:nvPr/>
          </p:nvSpPr>
          <p:spPr bwMode="auto">
            <a:xfrm>
              <a:off x="4843"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243">
              <a:extLst>
                <a:ext uri="{FF2B5EF4-FFF2-40B4-BE49-F238E27FC236}">
                  <a16:creationId xmlns:a16="http://schemas.microsoft.com/office/drawing/2014/main" id="{88B3820F-E575-45D4-9E45-148EBA0D646E}"/>
                </a:ext>
              </a:extLst>
            </p:cNvPr>
            <p:cNvSpPr>
              <a:spLocks/>
            </p:cNvSpPr>
            <p:nvPr/>
          </p:nvSpPr>
          <p:spPr bwMode="auto">
            <a:xfrm>
              <a:off x="498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244">
              <a:extLst>
                <a:ext uri="{FF2B5EF4-FFF2-40B4-BE49-F238E27FC236}">
                  <a16:creationId xmlns:a16="http://schemas.microsoft.com/office/drawing/2014/main" id="{981B44BD-21F3-449B-B76C-A8BFA0A8D357}"/>
                </a:ext>
              </a:extLst>
            </p:cNvPr>
            <p:cNvSpPr>
              <a:spLocks/>
            </p:cNvSpPr>
            <p:nvPr/>
          </p:nvSpPr>
          <p:spPr bwMode="auto">
            <a:xfrm>
              <a:off x="495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245">
              <a:extLst>
                <a:ext uri="{FF2B5EF4-FFF2-40B4-BE49-F238E27FC236}">
                  <a16:creationId xmlns:a16="http://schemas.microsoft.com/office/drawing/2014/main" id="{B7DF98C7-5E9F-4E0B-B697-7825EE730772}"/>
                </a:ext>
              </a:extLst>
            </p:cNvPr>
            <p:cNvSpPr>
              <a:spLocks/>
            </p:cNvSpPr>
            <p:nvPr/>
          </p:nvSpPr>
          <p:spPr bwMode="auto">
            <a:xfrm>
              <a:off x="4857"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246">
              <a:extLst>
                <a:ext uri="{FF2B5EF4-FFF2-40B4-BE49-F238E27FC236}">
                  <a16:creationId xmlns:a16="http://schemas.microsoft.com/office/drawing/2014/main" id="{AE373B76-9EFF-43BE-87C8-77E0D7E84EB2}"/>
                </a:ext>
              </a:extLst>
            </p:cNvPr>
            <p:cNvSpPr>
              <a:spLocks/>
            </p:cNvSpPr>
            <p:nvPr/>
          </p:nvSpPr>
          <p:spPr bwMode="auto">
            <a:xfrm>
              <a:off x="4747" y="2287"/>
              <a:ext cx="50" cy="116"/>
            </a:xfrm>
            <a:custGeom>
              <a:avLst/>
              <a:gdLst>
                <a:gd name="T0" fmla="*/ 0 w 22"/>
                <a:gd name="T1" fmla="*/ 50 h 50"/>
                <a:gd name="T2" fmla="*/ 14 w 22"/>
                <a:gd name="T3" fmla="*/ 0 h 50"/>
                <a:gd name="T4" fmla="*/ 22 w 22"/>
                <a:gd name="T5" fmla="*/ 50 h 50"/>
                <a:gd name="T6" fmla="*/ 0 w 22"/>
                <a:gd name="T7" fmla="*/ 50 h 50"/>
              </a:gdLst>
              <a:ahLst/>
              <a:cxnLst>
                <a:cxn ang="0">
                  <a:pos x="T0" y="T1"/>
                </a:cxn>
                <a:cxn ang="0">
                  <a:pos x="T2" y="T3"/>
                </a:cxn>
                <a:cxn ang="0">
                  <a:pos x="T4" y="T5"/>
                </a:cxn>
                <a:cxn ang="0">
                  <a:pos x="T6" y="T7"/>
                </a:cxn>
              </a:cxnLst>
              <a:rect l="0" t="0" r="r" b="b"/>
              <a:pathLst>
                <a:path w="22" h="50">
                  <a:moveTo>
                    <a:pt x="0" y="50"/>
                  </a:moveTo>
                  <a:cubicBezTo>
                    <a:pt x="0" y="50"/>
                    <a:pt x="2" y="30"/>
                    <a:pt x="14" y="0"/>
                  </a:cubicBezTo>
                  <a:cubicBezTo>
                    <a:pt x="14" y="0"/>
                    <a:pt x="22" y="46"/>
                    <a:pt x="22"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1" name="Freeform 247">
              <a:extLst>
                <a:ext uri="{FF2B5EF4-FFF2-40B4-BE49-F238E27FC236}">
                  <a16:creationId xmlns:a16="http://schemas.microsoft.com/office/drawing/2014/main" id="{AD2225D0-7AAF-4557-9C4C-2D1A698CEA96}"/>
                </a:ext>
              </a:extLst>
            </p:cNvPr>
            <p:cNvSpPr>
              <a:spLocks/>
            </p:cNvSpPr>
            <p:nvPr/>
          </p:nvSpPr>
          <p:spPr bwMode="auto">
            <a:xfrm>
              <a:off x="5037"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2" name="Freeform 248">
              <a:extLst>
                <a:ext uri="{FF2B5EF4-FFF2-40B4-BE49-F238E27FC236}">
                  <a16:creationId xmlns:a16="http://schemas.microsoft.com/office/drawing/2014/main" id="{34B8F9D5-BB89-4981-B8C0-11517FCDBDDE}"/>
                </a:ext>
              </a:extLst>
            </p:cNvPr>
            <p:cNvSpPr>
              <a:spLocks/>
            </p:cNvSpPr>
            <p:nvPr/>
          </p:nvSpPr>
          <p:spPr bwMode="auto">
            <a:xfrm>
              <a:off x="529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Freeform 249">
              <a:extLst>
                <a:ext uri="{FF2B5EF4-FFF2-40B4-BE49-F238E27FC236}">
                  <a16:creationId xmlns:a16="http://schemas.microsoft.com/office/drawing/2014/main" id="{691248AB-0988-4D08-858D-69E91AD6D9AD}"/>
                </a:ext>
              </a:extLst>
            </p:cNvPr>
            <p:cNvSpPr>
              <a:spLocks/>
            </p:cNvSpPr>
            <p:nvPr/>
          </p:nvSpPr>
          <p:spPr bwMode="auto">
            <a:xfrm>
              <a:off x="5159"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250">
              <a:extLst>
                <a:ext uri="{FF2B5EF4-FFF2-40B4-BE49-F238E27FC236}">
                  <a16:creationId xmlns:a16="http://schemas.microsoft.com/office/drawing/2014/main" id="{8276BB28-6704-4751-9B55-05EECBB039DB}"/>
                </a:ext>
              </a:extLst>
            </p:cNvPr>
            <p:cNvSpPr>
              <a:spLocks/>
            </p:cNvSpPr>
            <p:nvPr/>
          </p:nvSpPr>
          <p:spPr bwMode="auto">
            <a:xfrm>
              <a:off x="501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251">
              <a:extLst>
                <a:ext uri="{FF2B5EF4-FFF2-40B4-BE49-F238E27FC236}">
                  <a16:creationId xmlns:a16="http://schemas.microsoft.com/office/drawing/2014/main" id="{E86768EC-5FCE-4174-B88F-A6DEA6390C76}"/>
                </a:ext>
              </a:extLst>
            </p:cNvPr>
            <p:cNvSpPr>
              <a:spLocks/>
            </p:cNvSpPr>
            <p:nvPr/>
          </p:nvSpPr>
          <p:spPr bwMode="auto">
            <a:xfrm>
              <a:off x="5224"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252">
              <a:extLst>
                <a:ext uri="{FF2B5EF4-FFF2-40B4-BE49-F238E27FC236}">
                  <a16:creationId xmlns:a16="http://schemas.microsoft.com/office/drawing/2014/main" id="{F2BA1C1E-D91F-492B-B6F3-1DE9AE83051E}"/>
                </a:ext>
              </a:extLst>
            </p:cNvPr>
            <p:cNvSpPr>
              <a:spLocks/>
            </p:cNvSpPr>
            <p:nvPr/>
          </p:nvSpPr>
          <p:spPr bwMode="auto">
            <a:xfrm>
              <a:off x="5396" y="2303"/>
              <a:ext cx="40"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1" y="0"/>
                  </a:cubicBezTo>
                  <a:cubicBezTo>
                    <a:pt x="11"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253">
              <a:extLst>
                <a:ext uri="{FF2B5EF4-FFF2-40B4-BE49-F238E27FC236}">
                  <a16:creationId xmlns:a16="http://schemas.microsoft.com/office/drawing/2014/main" id="{99875C78-DACA-4E24-B7A5-8A43F75DFE79}"/>
                </a:ext>
              </a:extLst>
            </p:cNvPr>
            <p:cNvSpPr>
              <a:spLocks/>
            </p:cNvSpPr>
            <p:nvPr/>
          </p:nvSpPr>
          <p:spPr bwMode="auto">
            <a:xfrm>
              <a:off x="5360" y="2319"/>
              <a:ext cx="36"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254">
              <a:extLst>
                <a:ext uri="{FF2B5EF4-FFF2-40B4-BE49-F238E27FC236}">
                  <a16:creationId xmlns:a16="http://schemas.microsoft.com/office/drawing/2014/main" id="{4A2ACBED-65C9-4468-A64F-987AD565B0EB}"/>
                </a:ext>
              </a:extLst>
            </p:cNvPr>
            <p:cNvSpPr>
              <a:spLocks/>
            </p:cNvSpPr>
            <p:nvPr/>
          </p:nvSpPr>
          <p:spPr bwMode="auto">
            <a:xfrm>
              <a:off x="524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255">
              <a:extLst>
                <a:ext uri="{FF2B5EF4-FFF2-40B4-BE49-F238E27FC236}">
                  <a16:creationId xmlns:a16="http://schemas.microsoft.com/office/drawing/2014/main" id="{79173BEB-C58B-4035-9723-8489E8EE2B4C}"/>
                </a:ext>
              </a:extLst>
            </p:cNvPr>
            <p:cNvSpPr>
              <a:spLocks/>
            </p:cNvSpPr>
            <p:nvPr/>
          </p:nvSpPr>
          <p:spPr bwMode="auto">
            <a:xfrm>
              <a:off x="5101" y="2287"/>
              <a:ext cx="65"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56">
              <a:extLst>
                <a:ext uri="{FF2B5EF4-FFF2-40B4-BE49-F238E27FC236}">
                  <a16:creationId xmlns:a16="http://schemas.microsoft.com/office/drawing/2014/main" id="{D248F03E-DDCB-4C03-8F4E-C2F9E25F3403}"/>
                </a:ext>
              </a:extLst>
            </p:cNvPr>
            <p:cNvSpPr>
              <a:spLocks/>
            </p:cNvSpPr>
            <p:nvPr/>
          </p:nvSpPr>
          <p:spPr bwMode="auto">
            <a:xfrm>
              <a:off x="5454"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257">
              <a:extLst>
                <a:ext uri="{FF2B5EF4-FFF2-40B4-BE49-F238E27FC236}">
                  <a16:creationId xmlns:a16="http://schemas.microsoft.com/office/drawing/2014/main" id="{C8C4A4C3-5C99-4923-A437-B9F1F3074580}"/>
                </a:ext>
              </a:extLst>
            </p:cNvPr>
            <p:cNvSpPr>
              <a:spLocks/>
            </p:cNvSpPr>
            <p:nvPr/>
          </p:nvSpPr>
          <p:spPr bwMode="auto">
            <a:xfrm>
              <a:off x="5664"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258">
              <a:extLst>
                <a:ext uri="{FF2B5EF4-FFF2-40B4-BE49-F238E27FC236}">
                  <a16:creationId xmlns:a16="http://schemas.microsoft.com/office/drawing/2014/main" id="{065828D4-DF0A-4308-8B37-CAADDDFF1B7C}"/>
                </a:ext>
              </a:extLst>
            </p:cNvPr>
            <p:cNvSpPr>
              <a:spLocks/>
            </p:cNvSpPr>
            <p:nvPr/>
          </p:nvSpPr>
          <p:spPr bwMode="auto">
            <a:xfrm>
              <a:off x="5551"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59">
              <a:extLst>
                <a:ext uri="{FF2B5EF4-FFF2-40B4-BE49-F238E27FC236}">
                  <a16:creationId xmlns:a16="http://schemas.microsoft.com/office/drawing/2014/main" id="{EF531473-177F-4A10-85D5-D1605625CE9E}"/>
                </a:ext>
              </a:extLst>
            </p:cNvPr>
            <p:cNvSpPr>
              <a:spLocks/>
            </p:cNvSpPr>
            <p:nvPr/>
          </p:nvSpPr>
          <p:spPr bwMode="auto">
            <a:xfrm>
              <a:off x="5436"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Freeform 260">
              <a:extLst>
                <a:ext uri="{FF2B5EF4-FFF2-40B4-BE49-F238E27FC236}">
                  <a16:creationId xmlns:a16="http://schemas.microsoft.com/office/drawing/2014/main" id="{1576CD83-DA3D-4565-A4C1-6F0D40ECF06A}"/>
                </a:ext>
              </a:extLst>
            </p:cNvPr>
            <p:cNvSpPr>
              <a:spLocks/>
            </p:cNvSpPr>
            <p:nvPr/>
          </p:nvSpPr>
          <p:spPr bwMode="auto">
            <a:xfrm>
              <a:off x="5604"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Freeform 261">
              <a:extLst>
                <a:ext uri="{FF2B5EF4-FFF2-40B4-BE49-F238E27FC236}">
                  <a16:creationId xmlns:a16="http://schemas.microsoft.com/office/drawing/2014/main" id="{24688FCA-9AAC-4FA5-8338-DB66613B9ACE}"/>
                </a:ext>
              </a:extLst>
            </p:cNvPr>
            <p:cNvSpPr>
              <a:spLocks/>
            </p:cNvSpPr>
            <p:nvPr/>
          </p:nvSpPr>
          <p:spPr bwMode="auto">
            <a:xfrm>
              <a:off x="5744"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62">
              <a:extLst>
                <a:ext uri="{FF2B5EF4-FFF2-40B4-BE49-F238E27FC236}">
                  <a16:creationId xmlns:a16="http://schemas.microsoft.com/office/drawing/2014/main" id="{DCA692AA-21D3-4B1D-B7CC-79B7CD5668BF}"/>
                </a:ext>
              </a:extLst>
            </p:cNvPr>
            <p:cNvSpPr>
              <a:spLocks/>
            </p:cNvSpPr>
            <p:nvPr/>
          </p:nvSpPr>
          <p:spPr bwMode="auto">
            <a:xfrm>
              <a:off x="5714"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263">
              <a:extLst>
                <a:ext uri="{FF2B5EF4-FFF2-40B4-BE49-F238E27FC236}">
                  <a16:creationId xmlns:a16="http://schemas.microsoft.com/office/drawing/2014/main" id="{65D65BF8-C61A-4528-9C36-E837F721E8F1}"/>
                </a:ext>
              </a:extLst>
            </p:cNvPr>
            <p:cNvSpPr>
              <a:spLocks/>
            </p:cNvSpPr>
            <p:nvPr/>
          </p:nvSpPr>
          <p:spPr bwMode="auto">
            <a:xfrm>
              <a:off x="5618"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264">
              <a:extLst>
                <a:ext uri="{FF2B5EF4-FFF2-40B4-BE49-F238E27FC236}">
                  <a16:creationId xmlns:a16="http://schemas.microsoft.com/office/drawing/2014/main" id="{0C8DB2BE-256E-4FBD-A17E-460E275830CC}"/>
                </a:ext>
              </a:extLst>
            </p:cNvPr>
            <p:cNvSpPr>
              <a:spLocks/>
            </p:cNvSpPr>
            <p:nvPr/>
          </p:nvSpPr>
          <p:spPr bwMode="auto">
            <a:xfrm>
              <a:off x="5505"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9" name="Freeform 265">
              <a:extLst>
                <a:ext uri="{FF2B5EF4-FFF2-40B4-BE49-F238E27FC236}">
                  <a16:creationId xmlns:a16="http://schemas.microsoft.com/office/drawing/2014/main" id="{158CCF00-9C42-419A-8799-2F956D42CEB7}"/>
                </a:ext>
              </a:extLst>
            </p:cNvPr>
            <p:cNvSpPr>
              <a:spLocks/>
            </p:cNvSpPr>
            <p:nvPr/>
          </p:nvSpPr>
          <p:spPr bwMode="auto">
            <a:xfrm>
              <a:off x="5797"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0" name="Freeform 266">
              <a:extLst>
                <a:ext uri="{FF2B5EF4-FFF2-40B4-BE49-F238E27FC236}">
                  <a16:creationId xmlns:a16="http://schemas.microsoft.com/office/drawing/2014/main" id="{C56ABAC4-51B6-4B1A-9DCC-CDE7BB3716AB}"/>
                </a:ext>
              </a:extLst>
            </p:cNvPr>
            <p:cNvSpPr>
              <a:spLocks/>
            </p:cNvSpPr>
            <p:nvPr/>
          </p:nvSpPr>
          <p:spPr bwMode="auto">
            <a:xfrm>
              <a:off x="6058" y="2277"/>
              <a:ext cx="64" cy="126"/>
            </a:xfrm>
            <a:custGeom>
              <a:avLst/>
              <a:gdLst>
                <a:gd name="T0" fmla="*/ 28 w 28"/>
                <a:gd name="T1" fmla="*/ 54 h 54"/>
                <a:gd name="T2" fmla="*/ 11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6" y="32"/>
                    <a:pt x="11" y="0"/>
                  </a:cubicBezTo>
                  <a:cubicBezTo>
                    <a:pt x="11"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Freeform 267">
              <a:extLst>
                <a:ext uri="{FF2B5EF4-FFF2-40B4-BE49-F238E27FC236}">
                  <a16:creationId xmlns:a16="http://schemas.microsoft.com/office/drawing/2014/main" id="{4F38971E-A0EB-46A1-93CB-B1AC5DBE6AD9}"/>
                </a:ext>
              </a:extLst>
            </p:cNvPr>
            <p:cNvSpPr>
              <a:spLocks/>
            </p:cNvSpPr>
            <p:nvPr/>
          </p:nvSpPr>
          <p:spPr bwMode="auto">
            <a:xfrm>
              <a:off x="5917"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68">
              <a:extLst>
                <a:ext uri="{FF2B5EF4-FFF2-40B4-BE49-F238E27FC236}">
                  <a16:creationId xmlns:a16="http://schemas.microsoft.com/office/drawing/2014/main" id="{198474DE-F457-4E67-BEB4-F81287819486}"/>
                </a:ext>
              </a:extLst>
            </p:cNvPr>
            <p:cNvSpPr>
              <a:spLocks/>
            </p:cNvSpPr>
            <p:nvPr/>
          </p:nvSpPr>
          <p:spPr bwMode="auto">
            <a:xfrm>
              <a:off x="5774"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Freeform 269">
              <a:extLst>
                <a:ext uri="{FF2B5EF4-FFF2-40B4-BE49-F238E27FC236}">
                  <a16:creationId xmlns:a16="http://schemas.microsoft.com/office/drawing/2014/main" id="{A09AC936-2596-453F-99E9-228DF7460E6E}"/>
                </a:ext>
              </a:extLst>
            </p:cNvPr>
            <p:cNvSpPr>
              <a:spLocks/>
            </p:cNvSpPr>
            <p:nvPr/>
          </p:nvSpPr>
          <p:spPr bwMode="auto">
            <a:xfrm>
              <a:off x="5984"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Freeform 270">
              <a:extLst>
                <a:ext uri="{FF2B5EF4-FFF2-40B4-BE49-F238E27FC236}">
                  <a16:creationId xmlns:a16="http://schemas.microsoft.com/office/drawing/2014/main" id="{1910D610-AA19-4D66-B9D9-6A2E2713158E}"/>
                </a:ext>
              </a:extLst>
            </p:cNvPr>
            <p:cNvSpPr>
              <a:spLocks/>
            </p:cNvSpPr>
            <p:nvPr/>
          </p:nvSpPr>
          <p:spPr bwMode="auto">
            <a:xfrm>
              <a:off x="6157" y="2303"/>
              <a:ext cx="37" cy="100"/>
            </a:xfrm>
            <a:custGeom>
              <a:avLst/>
              <a:gdLst>
                <a:gd name="T0" fmla="*/ 0 w 16"/>
                <a:gd name="T1" fmla="*/ 43 h 43"/>
                <a:gd name="T2" fmla="*/ 10 w 16"/>
                <a:gd name="T3" fmla="*/ 0 h 43"/>
                <a:gd name="T4" fmla="*/ 16 w 16"/>
                <a:gd name="T5" fmla="*/ 43 h 43"/>
                <a:gd name="T6" fmla="*/ 0 w 16"/>
                <a:gd name="T7" fmla="*/ 43 h 43"/>
              </a:gdLst>
              <a:ahLst/>
              <a:cxnLst>
                <a:cxn ang="0">
                  <a:pos x="T0" y="T1"/>
                </a:cxn>
                <a:cxn ang="0">
                  <a:pos x="T2" y="T3"/>
                </a:cxn>
                <a:cxn ang="0">
                  <a:pos x="T4" y="T5"/>
                </a:cxn>
                <a:cxn ang="0">
                  <a:pos x="T6" y="T7"/>
                </a:cxn>
              </a:cxnLst>
              <a:rect l="0" t="0" r="r" b="b"/>
              <a:pathLst>
                <a:path w="16" h="43">
                  <a:moveTo>
                    <a:pt x="0" y="43"/>
                  </a:moveTo>
                  <a:cubicBezTo>
                    <a:pt x="0" y="43"/>
                    <a:pt x="2" y="23"/>
                    <a:pt x="10" y="0"/>
                  </a:cubicBezTo>
                  <a:cubicBezTo>
                    <a:pt x="10" y="0"/>
                    <a:pt x="16" y="40"/>
                    <a:pt x="16"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71">
              <a:extLst>
                <a:ext uri="{FF2B5EF4-FFF2-40B4-BE49-F238E27FC236}">
                  <a16:creationId xmlns:a16="http://schemas.microsoft.com/office/drawing/2014/main" id="{637A7DFE-FE78-40B6-A64F-E15AFF772508}"/>
                </a:ext>
              </a:extLst>
            </p:cNvPr>
            <p:cNvSpPr>
              <a:spLocks/>
            </p:cNvSpPr>
            <p:nvPr/>
          </p:nvSpPr>
          <p:spPr bwMode="auto">
            <a:xfrm>
              <a:off x="6120"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Freeform 272">
              <a:extLst>
                <a:ext uri="{FF2B5EF4-FFF2-40B4-BE49-F238E27FC236}">
                  <a16:creationId xmlns:a16="http://schemas.microsoft.com/office/drawing/2014/main" id="{440056CA-33A1-44CC-89CF-E62AD43AD7A3}"/>
                </a:ext>
              </a:extLst>
            </p:cNvPr>
            <p:cNvSpPr>
              <a:spLocks/>
            </p:cNvSpPr>
            <p:nvPr/>
          </p:nvSpPr>
          <p:spPr bwMode="auto">
            <a:xfrm>
              <a:off x="6002"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Freeform 273">
              <a:extLst>
                <a:ext uri="{FF2B5EF4-FFF2-40B4-BE49-F238E27FC236}">
                  <a16:creationId xmlns:a16="http://schemas.microsoft.com/office/drawing/2014/main" id="{4A513BF5-EE93-430E-A40E-B41DB0F88F91}"/>
                </a:ext>
              </a:extLst>
            </p:cNvPr>
            <p:cNvSpPr>
              <a:spLocks/>
            </p:cNvSpPr>
            <p:nvPr/>
          </p:nvSpPr>
          <p:spPr bwMode="auto">
            <a:xfrm>
              <a:off x="5862" y="2287"/>
              <a:ext cx="64"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74">
              <a:extLst>
                <a:ext uri="{FF2B5EF4-FFF2-40B4-BE49-F238E27FC236}">
                  <a16:creationId xmlns:a16="http://schemas.microsoft.com/office/drawing/2014/main" id="{F4F8AC6F-AC3A-4E60-B9D1-5D7021CD9EC6}"/>
                </a:ext>
              </a:extLst>
            </p:cNvPr>
            <p:cNvSpPr>
              <a:spLocks/>
            </p:cNvSpPr>
            <p:nvPr/>
          </p:nvSpPr>
          <p:spPr bwMode="auto">
            <a:xfrm>
              <a:off x="618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9" name="Freeform 275">
              <a:extLst>
                <a:ext uri="{FF2B5EF4-FFF2-40B4-BE49-F238E27FC236}">
                  <a16:creationId xmlns:a16="http://schemas.microsoft.com/office/drawing/2014/main" id="{EB77965A-B487-4EEB-855D-687101494B1A}"/>
                </a:ext>
              </a:extLst>
            </p:cNvPr>
            <p:cNvSpPr>
              <a:spLocks/>
            </p:cNvSpPr>
            <p:nvPr/>
          </p:nvSpPr>
          <p:spPr bwMode="auto">
            <a:xfrm>
              <a:off x="6399"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0" name="Freeform 276">
              <a:extLst>
                <a:ext uri="{FF2B5EF4-FFF2-40B4-BE49-F238E27FC236}">
                  <a16:creationId xmlns:a16="http://schemas.microsoft.com/office/drawing/2014/main" id="{EB897AE9-A771-4561-888C-C392D6BA1550}"/>
                </a:ext>
              </a:extLst>
            </p:cNvPr>
            <p:cNvSpPr>
              <a:spLocks/>
            </p:cNvSpPr>
            <p:nvPr/>
          </p:nvSpPr>
          <p:spPr bwMode="auto">
            <a:xfrm>
              <a:off x="628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1"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1" name="Freeform 277">
              <a:extLst>
                <a:ext uri="{FF2B5EF4-FFF2-40B4-BE49-F238E27FC236}">
                  <a16:creationId xmlns:a16="http://schemas.microsoft.com/office/drawing/2014/main" id="{21040155-8E54-4CBF-9A80-992D6F965746}"/>
                </a:ext>
              </a:extLst>
            </p:cNvPr>
            <p:cNvSpPr>
              <a:spLocks/>
            </p:cNvSpPr>
            <p:nvPr/>
          </p:nvSpPr>
          <p:spPr bwMode="auto">
            <a:xfrm>
              <a:off x="6171" y="2303"/>
              <a:ext cx="32" cy="100"/>
            </a:xfrm>
            <a:custGeom>
              <a:avLst/>
              <a:gdLst>
                <a:gd name="T0" fmla="*/ 0 w 14"/>
                <a:gd name="T1" fmla="*/ 43 h 43"/>
                <a:gd name="T2" fmla="*/ 9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9" y="0"/>
                  </a:cubicBezTo>
                  <a:cubicBezTo>
                    <a:pt x="9"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2" name="Freeform 278">
              <a:extLst>
                <a:ext uri="{FF2B5EF4-FFF2-40B4-BE49-F238E27FC236}">
                  <a16:creationId xmlns:a16="http://schemas.microsoft.com/office/drawing/2014/main" id="{DDAB9C51-E381-4B67-A5C8-AF6B865DBAD7}"/>
                </a:ext>
              </a:extLst>
            </p:cNvPr>
            <p:cNvSpPr>
              <a:spLocks/>
            </p:cNvSpPr>
            <p:nvPr/>
          </p:nvSpPr>
          <p:spPr bwMode="auto">
            <a:xfrm>
              <a:off x="633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2"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3" name="Freeform 279">
              <a:extLst>
                <a:ext uri="{FF2B5EF4-FFF2-40B4-BE49-F238E27FC236}">
                  <a16:creationId xmlns:a16="http://schemas.microsoft.com/office/drawing/2014/main" id="{758E90C3-234A-4D0E-9C3F-740FD1828C6E}"/>
                </a:ext>
              </a:extLst>
            </p:cNvPr>
            <p:cNvSpPr>
              <a:spLocks/>
            </p:cNvSpPr>
            <p:nvPr/>
          </p:nvSpPr>
          <p:spPr bwMode="auto">
            <a:xfrm>
              <a:off x="6479" y="2303"/>
              <a:ext cx="30" cy="100"/>
            </a:xfrm>
            <a:custGeom>
              <a:avLst/>
              <a:gdLst>
                <a:gd name="T0" fmla="*/ 0 w 13"/>
                <a:gd name="T1" fmla="*/ 43 h 43"/>
                <a:gd name="T2" fmla="*/ 8 w 13"/>
                <a:gd name="T3" fmla="*/ 0 h 43"/>
                <a:gd name="T4" fmla="*/ 13 w 13"/>
                <a:gd name="T5" fmla="*/ 43 h 43"/>
                <a:gd name="T6" fmla="*/ 0 w 13"/>
                <a:gd name="T7" fmla="*/ 43 h 43"/>
              </a:gdLst>
              <a:ahLst/>
              <a:cxnLst>
                <a:cxn ang="0">
                  <a:pos x="T0" y="T1"/>
                </a:cxn>
                <a:cxn ang="0">
                  <a:pos x="T2" y="T3"/>
                </a:cxn>
                <a:cxn ang="0">
                  <a:pos x="T4" y="T5"/>
                </a:cxn>
                <a:cxn ang="0">
                  <a:pos x="T6" y="T7"/>
                </a:cxn>
              </a:cxnLst>
              <a:rect l="0" t="0" r="r" b="b"/>
              <a:pathLst>
                <a:path w="13" h="43">
                  <a:moveTo>
                    <a:pt x="0" y="43"/>
                  </a:moveTo>
                  <a:cubicBezTo>
                    <a:pt x="0" y="43"/>
                    <a:pt x="1" y="23"/>
                    <a:pt x="8" y="0"/>
                  </a:cubicBezTo>
                  <a:cubicBezTo>
                    <a:pt x="8" y="0"/>
                    <a:pt x="13" y="40"/>
                    <a:pt x="13"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4" name="Freeform 280">
              <a:extLst>
                <a:ext uri="{FF2B5EF4-FFF2-40B4-BE49-F238E27FC236}">
                  <a16:creationId xmlns:a16="http://schemas.microsoft.com/office/drawing/2014/main" id="{D8CE768F-B928-4ED6-9352-E19BE903C771}"/>
                </a:ext>
              </a:extLst>
            </p:cNvPr>
            <p:cNvSpPr>
              <a:spLocks/>
            </p:cNvSpPr>
            <p:nvPr/>
          </p:nvSpPr>
          <p:spPr bwMode="auto">
            <a:xfrm>
              <a:off x="644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5" name="Freeform 281">
              <a:extLst>
                <a:ext uri="{FF2B5EF4-FFF2-40B4-BE49-F238E27FC236}">
                  <a16:creationId xmlns:a16="http://schemas.microsoft.com/office/drawing/2014/main" id="{341A2601-A732-49FE-83CC-552087B9BEB3}"/>
                </a:ext>
              </a:extLst>
            </p:cNvPr>
            <p:cNvSpPr>
              <a:spLocks/>
            </p:cNvSpPr>
            <p:nvPr/>
          </p:nvSpPr>
          <p:spPr bwMode="auto">
            <a:xfrm>
              <a:off x="635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1"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6" name="Freeform 282">
              <a:extLst>
                <a:ext uri="{FF2B5EF4-FFF2-40B4-BE49-F238E27FC236}">
                  <a16:creationId xmlns:a16="http://schemas.microsoft.com/office/drawing/2014/main" id="{227830DE-D6B5-438E-B319-49F57586B36C}"/>
                </a:ext>
              </a:extLst>
            </p:cNvPr>
            <p:cNvSpPr>
              <a:spLocks/>
            </p:cNvSpPr>
            <p:nvPr/>
          </p:nvSpPr>
          <p:spPr bwMode="auto">
            <a:xfrm>
              <a:off x="6240" y="2287"/>
              <a:ext cx="53" cy="116"/>
            </a:xfrm>
            <a:custGeom>
              <a:avLst/>
              <a:gdLst>
                <a:gd name="T0" fmla="*/ 0 w 23"/>
                <a:gd name="T1" fmla="*/ 50 h 50"/>
                <a:gd name="T2" fmla="*/ 15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5" y="0"/>
                  </a:cubicBezTo>
                  <a:cubicBezTo>
                    <a:pt x="15"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7" name="Freeform 283">
              <a:extLst>
                <a:ext uri="{FF2B5EF4-FFF2-40B4-BE49-F238E27FC236}">
                  <a16:creationId xmlns:a16="http://schemas.microsoft.com/office/drawing/2014/main" id="{944C371C-2C7C-4C01-8B09-42B6B318F0CF}"/>
                </a:ext>
              </a:extLst>
            </p:cNvPr>
            <p:cNvSpPr>
              <a:spLocks/>
            </p:cNvSpPr>
            <p:nvPr/>
          </p:nvSpPr>
          <p:spPr bwMode="auto">
            <a:xfrm>
              <a:off x="6532" y="2277"/>
              <a:ext cx="65"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8" name="Freeform 284">
              <a:extLst>
                <a:ext uri="{FF2B5EF4-FFF2-40B4-BE49-F238E27FC236}">
                  <a16:creationId xmlns:a16="http://schemas.microsoft.com/office/drawing/2014/main" id="{B7C91B49-C7D8-4194-B5D7-373BE3B7E3E5}"/>
                </a:ext>
              </a:extLst>
            </p:cNvPr>
            <p:cNvSpPr>
              <a:spLocks/>
            </p:cNvSpPr>
            <p:nvPr/>
          </p:nvSpPr>
          <p:spPr bwMode="auto">
            <a:xfrm>
              <a:off x="6793" y="2277"/>
              <a:ext cx="67"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9" name="Freeform 285">
              <a:extLst>
                <a:ext uri="{FF2B5EF4-FFF2-40B4-BE49-F238E27FC236}">
                  <a16:creationId xmlns:a16="http://schemas.microsoft.com/office/drawing/2014/main" id="{E8F708D4-764E-4158-970C-E7F46BB17FA6}"/>
                </a:ext>
              </a:extLst>
            </p:cNvPr>
            <p:cNvSpPr>
              <a:spLocks/>
            </p:cNvSpPr>
            <p:nvPr/>
          </p:nvSpPr>
          <p:spPr bwMode="auto">
            <a:xfrm>
              <a:off x="6654" y="2277"/>
              <a:ext cx="65" cy="126"/>
            </a:xfrm>
            <a:custGeom>
              <a:avLst/>
              <a:gdLst>
                <a:gd name="T0" fmla="*/ 28 w 28"/>
                <a:gd name="T1" fmla="*/ 54 h 54"/>
                <a:gd name="T2" fmla="*/ 10 w 28"/>
                <a:gd name="T3" fmla="*/ 0 h 54"/>
                <a:gd name="T4" fmla="*/ 0 w 28"/>
                <a:gd name="T5" fmla="*/ 54 h 54"/>
                <a:gd name="T6" fmla="*/ 28 w 28"/>
                <a:gd name="T7" fmla="*/ 54 h 54"/>
              </a:gdLst>
              <a:ahLst/>
              <a:cxnLst>
                <a:cxn ang="0">
                  <a:pos x="T0" y="T1"/>
                </a:cxn>
                <a:cxn ang="0">
                  <a:pos x="T2" y="T3"/>
                </a:cxn>
                <a:cxn ang="0">
                  <a:pos x="T4" y="T5"/>
                </a:cxn>
                <a:cxn ang="0">
                  <a:pos x="T6" y="T7"/>
                </a:cxn>
              </a:cxnLst>
              <a:rect l="0" t="0" r="r" b="b"/>
              <a:pathLst>
                <a:path w="28" h="54">
                  <a:moveTo>
                    <a:pt x="28" y="54"/>
                  </a:moveTo>
                  <a:cubicBezTo>
                    <a:pt x="28" y="54"/>
                    <a:pt x="25" y="32"/>
                    <a:pt x="10" y="0"/>
                  </a:cubicBezTo>
                  <a:cubicBezTo>
                    <a:pt x="10" y="0"/>
                    <a:pt x="0" y="49"/>
                    <a:pt x="0" y="54"/>
                  </a:cubicBezTo>
                  <a:lnTo>
                    <a:pt x="28"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0" name="Freeform 286">
              <a:extLst>
                <a:ext uri="{FF2B5EF4-FFF2-40B4-BE49-F238E27FC236}">
                  <a16:creationId xmlns:a16="http://schemas.microsoft.com/office/drawing/2014/main" id="{B6EB617C-5A10-4DAC-8D00-961543D9CC6E}"/>
                </a:ext>
              </a:extLst>
            </p:cNvPr>
            <p:cNvSpPr>
              <a:spLocks/>
            </p:cNvSpPr>
            <p:nvPr/>
          </p:nvSpPr>
          <p:spPr bwMode="auto">
            <a:xfrm>
              <a:off x="6509" y="2303"/>
              <a:ext cx="39" cy="100"/>
            </a:xfrm>
            <a:custGeom>
              <a:avLst/>
              <a:gdLst>
                <a:gd name="T0" fmla="*/ 0 w 17"/>
                <a:gd name="T1" fmla="*/ 43 h 43"/>
                <a:gd name="T2" fmla="*/ 11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1" y="26"/>
                    <a:pt x="11" y="0"/>
                  </a:cubicBezTo>
                  <a:cubicBezTo>
                    <a:pt x="11" y="0"/>
                    <a:pt x="17" y="39"/>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1" name="Freeform 287">
              <a:extLst>
                <a:ext uri="{FF2B5EF4-FFF2-40B4-BE49-F238E27FC236}">
                  <a16:creationId xmlns:a16="http://schemas.microsoft.com/office/drawing/2014/main" id="{F70C8E5E-6D4B-4FDD-8BDB-AEA7CDA6AB34}"/>
                </a:ext>
              </a:extLst>
            </p:cNvPr>
            <p:cNvSpPr>
              <a:spLocks/>
            </p:cNvSpPr>
            <p:nvPr/>
          </p:nvSpPr>
          <p:spPr bwMode="auto">
            <a:xfrm>
              <a:off x="671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2" name="Freeform 288">
              <a:extLst>
                <a:ext uri="{FF2B5EF4-FFF2-40B4-BE49-F238E27FC236}">
                  <a16:creationId xmlns:a16="http://schemas.microsoft.com/office/drawing/2014/main" id="{7654929B-ECE0-4153-ABB5-0414FB9F9B3E}"/>
                </a:ext>
              </a:extLst>
            </p:cNvPr>
            <p:cNvSpPr>
              <a:spLocks/>
            </p:cNvSpPr>
            <p:nvPr/>
          </p:nvSpPr>
          <p:spPr bwMode="auto">
            <a:xfrm>
              <a:off x="6892" y="2303"/>
              <a:ext cx="39" cy="100"/>
            </a:xfrm>
            <a:custGeom>
              <a:avLst/>
              <a:gdLst>
                <a:gd name="T0" fmla="*/ 0 w 17"/>
                <a:gd name="T1" fmla="*/ 43 h 43"/>
                <a:gd name="T2" fmla="*/ 10 w 17"/>
                <a:gd name="T3" fmla="*/ 0 h 43"/>
                <a:gd name="T4" fmla="*/ 17 w 17"/>
                <a:gd name="T5" fmla="*/ 43 h 43"/>
                <a:gd name="T6" fmla="*/ 0 w 17"/>
                <a:gd name="T7" fmla="*/ 43 h 43"/>
              </a:gdLst>
              <a:ahLst/>
              <a:cxnLst>
                <a:cxn ang="0">
                  <a:pos x="T0" y="T1"/>
                </a:cxn>
                <a:cxn ang="0">
                  <a:pos x="T2" y="T3"/>
                </a:cxn>
                <a:cxn ang="0">
                  <a:pos x="T4" y="T5"/>
                </a:cxn>
                <a:cxn ang="0">
                  <a:pos x="T6" y="T7"/>
                </a:cxn>
              </a:cxnLst>
              <a:rect l="0" t="0" r="r" b="b"/>
              <a:pathLst>
                <a:path w="17" h="43">
                  <a:moveTo>
                    <a:pt x="0" y="43"/>
                  </a:moveTo>
                  <a:cubicBezTo>
                    <a:pt x="0" y="43"/>
                    <a:pt x="2" y="23"/>
                    <a:pt x="10" y="0"/>
                  </a:cubicBezTo>
                  <a:cubicBezTo>
                    <a:pt x="10" y="0"/>
                    <a:pt x="17" y="40"/>
                    <a:pt x="17"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3" name="Freeform 289">
              <a:extLst>
                <a:ext uri="{FF2B5EF4-FFF2-40B4-BE49-F238E27FC236}">
                  <a16:creationId xmlns:a16="http://schemas.microsoft.com/office/drawing/2014/main" id="{A0B9B79D-7D53-4D03-A4E9-00C6EB8BDEB7}"/>
                </a:ext>
              </a:extLst>
            </p:cNvPr>
            <p:cNvSpPr>
              <a:spLocks/>
            </p:cNvSpPr>
            <p:nvPr/>
          </p:nvSpPr>
          <p:spPr bwMode="auto">
            <a:xfrm>
              <a:off x="6855"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5"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4" name="Freeform 290">
              <a:extLst>
                <a:ext uri="{FF2B5EF4-FFF2-40B4-BE49-F238E27FC236}">
                  <a16:creationId xmlns:a16="http://schemas.microsoft.com/office/drawing/2014/main" id="{8F9E8127-2635-4DA1-81F1-1E5B7E2FA8C0}"/>
                </a:ext>
              </a:extLst>
            </p:cNvPr>
            <p:cNvSpPr>
              <a:spLocks/>
            </p:cNvSpPr>
            <p:nvPr/>
          </p:nvSpPr>
          <p:spPr bwMode="auto">
            <a:xfrm>
              <a:off x="6737" y="2305"/>
              <a:ext cx="65" cy="98"/>
            </a:xfrm>
            <a:custGeom>
              <a:avLst/>
              <a:gdLst>
                <a:gd name="T0" fmla="*/ 28 w 28"/>
                <a:gd name="T1" fmla="*/ 42 h 42"/>
                <a:gd name="T2" fmla="*/ 10 w 28"/>
                <a:gd name="T3" fmla="*/ 0 h 42"/>
                <a:gd name="T4" fmla="*/ 0 w 28"/>
                <a:gd name="T5" fmla="*/ 42 h 42"/>
                <a:gd name="T6" fmla="*/ 28 w 28"/>
                <a:gd name="T7" fmla="*/ 42 h 42"/>
              </a:gdLst>
              <a:ahLst/>
              <a:cxnLst>
                <a:cxn ang="0">
                  <a:pos x="T0" y="T1"/>
                </a:cxn>
                <a:cxn ang="0">
                  <a:pos x="T2" y="T3"/>
                </a:cxn>
                <a:cxn ang="0">
                  <a:pos x="T4" y="T5"/>
                </a:cxn>
                <a:cxn ang="0">
                  <a:pos x="T6" y="T7"/>
                </a:cxn>
              </a:cxnLst>
              <a:rect l="0" t="0" r="r" b="b"/>
              <a:pathLst>
                <a:path w="28" h="42">
                  <a:moveTo>
                    <a:pt x="28" y="42"/>
                  </a:moveTo>
                  <a:cubicBezTo>
                    <a:pt x="28" y="42"/>
                    <a:pt x="25" y="24"/>
                    <a:pt x="10" y="0"/>
                  </a:cubicBezTo>
                  <a:cubicBezTo>
                    <a:pt x="10" y="0"/>
                    <a:pt x="0" y="39"/>
                    <a:pt x="0" y="42"/>
                  </a:cubicBezTo>
                  <a:lnTo>
                    <a:pt x="28"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5" name="Freeform 291">
              <a:extLst>
                <a:ext uri="{FF2B5EF4-FFF2-40B4-BE49-F238E27FC236}">
                  <a16:creationId xmlns:a16="http://schemas.microsoft.com/office/drawing/2014/main" id="{00B78C97-E5E0-455A-BE2D-35667C959782}"/>
                </a:ext>
              </a:extLst>
            </p:cNvPr>
            <p:cNvSpPr>
              <a:spLocks/>
            </p:cNvSpPr>
            <p:nvPr/>
          </p:nvSpPr>
          <p:spPr bwMode="auto">
            <a:xfrm>
              <a:off x="6597" y="2287"/>
              <a:ext cx="64" cy="116"/>
            </a:xfrm>
            <a:custGeom>
              <a:avLst/>
              <a:gdLst>
                <a:gd name="T0" fmla="*/ 0 w 28"/>
                <a:gd name="T1" fmla="*/ 50 h 50"/>
                <a:gd name="T2" fmla="*/ 18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8" y="0"/>
                  </a:cubicBezTo>
                  <a:cubicBezTo>
                    <a:pt x="18"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6" name="Freeform 292">
              <a:extLst>
                <a:ext uri="{FF2B5EF4-FFF2-40B4-BE49-F238E27FC236}">
                  <a16:creationId xmlns:a16="http://schemas.microsoft.com/office/drawing/2014/main" id="{4B769716-F811-4AB7-8D21-3BC15808B0AD}"/>
                </a:ext>
              </a:extLst>
            </p:cNvPr>
            <p:cNvSpPr>
              <a:spLocks/>
            </p:cNvSpPr>
            <p:nvPr/>
          </p:nvSpPr>
          <p:spPr bwMode="auto">
            <a:xfrm>
              <a:off x="6949" y="2277"/>
              <a:ext cx="51" cy="126"/>
            </a:xfrm>
            <a:custGeom>
              <a:avLst/>
              <a:gdLst>
                <a:gd name="T0" fmla="*/ 0 w 22"/>
                <a:gd name="T1" fmla="*/ 54 h 54"/>
                <a:gd name="T2" fmla="*/ 14 w 22"/>
                <a:gd name="T3" fmla="*/ 0 h 54"/>
                <a:gd name="T4" fmla="*/ 22 w 22"/>
                <a:gd name="T5" fmla="*/ 54 h 54"/>
                <a:gd name="T6" fmla="*/ 0 w 22"/>
                <a:gd name="T7" fmla="*/ 54 h 54"/>
              </a:gdLst>
              <a:ahLst/>
              <a:cxnLst>
                <a:cxn ang="0">
                  <a:pos x="T0" y="T1"/>
                </a:cxn>
                <a:cxn ang="0">
                  <a:pos x="T2" y="T3"/>
                </a:cxn>
                <a:cxn ang="0">
                  <a:pos x="T4" y="T5"/>
                </a:cxn>
                <a:cxn ang="0">
                  <a:pos x="T6" y="T7"/>
                </a:cxn>
              </a:cxnLst>
              <a:rect l="0" t="0" r="r" b="b"/>
              <a:pathLst>
                <a:path w="22" h="54">
                  <a:moveTo>
                    <a:pt x="0" y="54"/>
                  </a:moveTo>
                  <a:cubicBezTo>
                    <a:pt x="0" y="54"/>
                    <a:pt x="2" y="32"/>
                    <a:pt x="14" y="0"/>
                  </a:cubicBezTo>
                  <a:cubicBezTo>
                    <a:pt x="14" y="0"/>
                    <a:pt x="22" y="49"/>
                    <a:pt x="22"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7" name="Freeform 293">
              <a:extLst>
                <a:ext uri="{FF2B5EF4-FFF2-40B4-BE49-F238E27FC236}">
                  <a16:creationId xmlns:a16="http://schemas.microsoft.com/office/drawing/2014/main" id="{7325CBB8-4452-47EA-B06D-A0797A075110}"/>
                </a:ext>
              </a:extLst>
            </p:cNvPr>
            <p:cNvSpPr>
              <a:spLocks/>
            </p:cNvSpPr>
            <p:nvPr/>
          </p:nvSpPr>
          <p:spPr bwMode="auto">
            <a:xfrm>
              <a:off x="7159" y="2277"/>
              <a:ext cx="53" cy="126"/>
            </a:xfrm>
            <a:custGeom>
              <a:avLst/>
              <a:gdLst>
                <a:gd name="T0" fmla="*/ 23 w 23"/>
                <a:gd name="T1" fmla="*/ 54 h 54"/>
                <a:gd name="T2" fmla="*/ 8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8" y="0"/>
                  </a:cubicBezTo>
                  <a:cubicBezTo>
                    <a:pt x="8"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8" name="Freeform 294">
              <a:extLst>
                <a:ext uri="{FF2B5EF4-FFF2-40B4-BE49-F238E27FC236}">
                  <a16:creationId xmlns:a16="http://schemas.microsoft.com/office/drawing/2014/main" id="{98BFA92A-AC4E-46F0-B1C5-C253AE7562C2}"/>
                </a:ext>
              </a:extLst>
            </p:cNvPr>
            <p:cNvSpPr>
              <a:spLocks/>
            </p:cNvSpPr>
            <p:nvPr/>
          </p:nvSpPr>
          <p:spPr bwMode="auto">
            <a:xfrm>
              <a:off x="7046" y="2277"/>
              <a:ext cx="53" cy="126"/>
            </a:xfrm>
            <a:custGeom>
              <a:avLst/>
              <a:gdLst>
                <a:gd name="T0" fmla="*/ 23 w 23"/>
                <a:gd name="T1" fmla="*/ 54 h 54"/>
                <a:gd name="T2" fmla="*/ 9 w 23"/>
                <a:gd name="T3" fmla="*/ 0 h 54"/>
                <a:gd name="T4" fmla="*/ 0 w 23"/>
                <a:gd name="T5" fmla="*/ 54 h 54"/>
                <a:gd name="T6" fmla="*/ 23 w 23"/>
                <a:gd name="T7" fmla="*/ 54 h 54"/>
              </a:gdLst>
              <a:ahLst/>
              <a:cxnLst>
                <a:cxn ang="0">
                  <a:pos x="T0" y="T1"/>
                </a:cxn>
                <a:cxn ang="0">
                  <a:pos x="T2" y="T3"/>
                </a:cxn>
                <a:cxn ang="0">
                  <a:pos x="T4" y="T5"/>
                </a:cxn>
                <a:cxn ang="0">
                  <a:pos x="T6" y="T7"/>
                </a:cxn>
              </a:cxnLst>
              <a:rect l="0" t="0" r="r" b="b"/>
              <a:pathLst>
                <a:path w="23" h="54">
                  <a:moveTo>
                    <a:pt x="23" y="54"/>
                  </a:moveTo>
                  <a:cubicBezTo>
                    <a:pt x="23" y="54"/>
                    <a:pt x="20" y="32"/>
                    <a:pt x="9" y="0"/>
                  </a:cubicBezTo>
                  <a:cubicBezTo>
                    <a:pt x="9" y="0"/>
                    <a:pt x="0" y="49"/>
                    <a:pt x="0" y="54"/>
                  </a:cubicBezTo>
                  <a:lnTo>
                    <a:pt x="23"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9" name="Freeform 295">
              <a:extLst>
                <a:ext uri="{FF2B5EF4-FFF2-40B4-BE49-F238E27FC236}">
                  <a16:creationId xmlns:a16="http://schemas.microsoft.com/office/drawing/2014/main" id="{30E84ABF-01C7-49B3-A4BC-95472D44DBF0}"/>
                </a:ext>
              </a:extLst>
            </p:cNvPr>
            <p:cNvSpPr>
              <a:spLocks/>
            </p:cNvSpPr>
            <p:nvPr/>
          </p:nvSpPr>
          <p:spPr bwMode="auto">
            <a:xfrm>
              <a:off x="6931" y="2303"/>
              <a:ext cx="32" cy="100"/>
            </a:xfrm>
            <a:custGeom>
              <a:avLst/>
              <a:gdLst>
                <a:gd name="T0" fmla="*/ 0 w 14"/>
                <a:gd name="T1" fmla="*/ 43 h 43"/>
                <a:gd name="T2" fmla="*/ 8 w 14"/>
                <a:gd name="T3" fmla="*/ 0 h 43"/>
                <a:gd name="T4" fmla="*/ 14 w 14"/>
                <a:gd name="T5" fmla="*/ 43 h 43"/>
                <a:gd name="T6" fmla="*/ 0 w 14"/>
                <a:gd name="T7" fmla="*/ 43 h 43"/>
              </a:gdLst>
              <a:ahLst/>
              <a:cxnLst>
                <a:cxn ang="0">
                  <a:pos x="T0" y="T1"/>
                </a:cxn>
                <a:cxn ang="0">
                  <a:pos x="T2" y="T3"/>
                </a:cxn>
                <a:cxn ang="0">
                  <a:pos x="T4" y="T5"/>
                </a:cxn>
                <a:cxn ang="0">
                  <a:pos x="T6" y="T7"/>
                </a:cxn>
              </a:cxnLst>
              <a:rect l="0" t="0" r="r" b="b"/>
              <a:pathLst>
                <a:path w="14" h="43">
                  <a:moveTo>
                    <a:pt x="0" y="43"/>
                  </a:moveTo>
                  <a:cubicBezTo>
                    <a:pt x="0" y="43"/>
                    <a:pt x="1" y="26"/>
                    <a:pt x="8" y="0"/>
                  </a:cubicBezTo>
                  <a:cubicBezTo>
                    <a:pt x="8" y="0"/>
                    <a:pt x="14" y="39"/>
                    <a:pt x="14"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0" name="Freeform 296">
              <a:extLst>
                <a:ext uri="{FF2B5EF4-FFF2-40B4-BE49-F238E27FC236}">
                  <a16:creationId xmlns:a16="http://schemas.microsoft.com/office/drawing/2014/main" id="{6A3DA2F0-894E-42FD-A4B0-258FC8C874CD}"/>
                </a:ext>
              </a:extLst>
            </p:cNvPr>
            <p:cNvSpPr>
              <a:spLocks/>
            </p:cNvSpPr>
            <p:nvPr/>
          </p:nvSpPr>
          <p:spPr bwMode="auto">
            <a:xfrm>
              <a:off x="7099" y="2319"/>
              <a:ext cx="30" cy="84"/>
            </a:xfrm>
            <a:custGeom>
              <a:avLst/>
              <a:gdLst>
                <a:gd name="T0" fmla="*/ 13 w 13"/>
                <a:gd name="T1" fmla="*/ 36 h 36"/>
                <a:gd name="T2" fmla="*/ 5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5" y="0"/>
                  </a:cubicBezTo>
                  <a:cubicBezTo>
                    <a:pt x="5"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1" name="Freeform 297">
              <a:extLst>
                <a:ext uri="{FF2B5EF4-FFF2-40B4-BE49-F238E27FC236}">
                  <a16:creationId xmlns:a16="http://schemas.microsoft.com/office/drawing/2014/main" id="{FC35C545-A76B-47A2-8A98-C4B72E661619}"/>
                </a:ext>
              </a:extLst>
            </p:cNvPr>
            <p:cNvSpPr>
              <a:spLocks/>
            </p:cNvSpPr>
            <p:nvPr/>
          </p:nvSpPr>
          <p:spPr bwMode="auto">
            <a:xfrm>
              <a:off x="7240" y="2303"/>
              <a:ext cx="27" cy="100"/>
            </a:xfrm>
            <a:custGeom>
              <a:avLst/>
              <a:gdLst>
                <a:gd name="T0" fmla="*/ 0 w 12"/>
                <a:gd name="T1" fmla="*/ 43 h 43"/>
                <a:gd name="T2" fmla="*/ 8 w 12"/>
                <a:gd name="T3" fmla="*/ 0 h 43"/>
                <a:gd name="T4" fmla="*/ 12 w 12"/>
                <a:gd name="T5" fmla="*/ 43 h 43"/>
                <a:gd name="T6" fmla="*/ 0 w 12"/>
                <a:gd name="T7" fmla="*/ 43 h 43"/>
              </a:gdLst>
              <a:ahLst/>
              <a:cxnLst>
                <a:cxn ang="0">
                  <a:pos x="T0" y="T1"/>
                </a:cxn>
                <a:cxn ang="0">
                  <a:pos x="T2" y="T3"/>
                </a:cxn>
                <a:cxn ang="0">
                  <a:pos x="T4" y="T5"/>
                </a:cxn>
                <a:cxn ang="0">
                  <a:pos x="T6" y="T7"/>
                </a:cxn>
              </a:cxnLst>
              <a:rect l="0" t="0" r="r" b="b"/>
              <a:pathLst>
                <a:path w="12" h="43">
                  <a:moveTo>
                    <a:pt x="0" y="43"/>
                  </a:moveTo>
                  <a:cubicBezTo>
                    <a:pt x="0" y="43"/>
                    <a:pt x="1" y="23"/>
                    <a:pt x="8" y="0"/>
                  </a:cubicBezTo>
                  <a:cubicBezTo>
                    <a:pt x="8" y="0"/>
                    <a:pt x="12" y="40"/>
                    <a:pt x="12"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2" name="Freeform 298">
              <a:extLst>
                <a:ext uri="{FF2B5EF4-FFF2-40B4-BE49-F238E27FC236}">
                  <a16:creationId xmlns:a16="http://schemas.microsoft.com/office/drawing/2014/main" id="{6F2D5959-86A7-4CDD-A5F9-EA1CBFF30736}"/>
                </a:ext>
              </a:extLst>
            </p:cNvPr>
            <p:cNvSpPr>
              <a:spLocks/>
            </p:cNvSpPr>
            <p:nvPr/>
          </p:nvSpPr>
          <p:spPr bwMode="auto">
            <a:xfrm>
              <a:off x="7210" y="2319"/>
              <a:ext cx="30" cy="84"/>
            </a:xfrm>
            <a:custGeom>
              <a:avLst/>
              <a:gdLst>
                <a:gd name="T0" fmla="*/ 13 w 13"/>
                <a:gd name="T1" fmla="*/ 36 h 36"/>
                <a:gd name="T2" fmla="*/ 4 w 13"/>
                <a:gd name="T3" fmla="*/ 0 h 36"/>
                <a:gd name="T4" fmla="*/ 0 w 13"/>
                <a:gd name="T5" fmla="*/ 36 h 36"/>
                <a:gd name="T6" fmla="*/ 13 w 13"/>
                <a:gd name="T7" fmla="*/ 36 h 36"/>
              </a:gdLst>
              <a:ahLst/>
              <a:cxnLst>
                <a:cxn ang="0">
                  <a:pos x="T0" y="T1"/>
                </a:cxn>
                <a:cxn ang="0">
                  <a:pos x="T2" y="T3"/>
                </a:cxn>
                <a:cxn ang="0">
                  <a:pos x="T4" y="T5"/>
                </a:cxn>
                <a:cxn ang="0">
                  <a:pos x="T6" y="T7"/>
                </a:cxn>
              </a:cxnLst>
              <a:rect l="0" t="0" r="r" b="b"/>
              <a:pathLst>
                <a:path w="13" h="36">
                  <a:moveTo>
                    <a:pt x="13" y="36"/>
                  </a:moveTo>
                  <a:cubicBezTo>
                    <a:pt x="13" y="36"/>
                    <a:pt x="11" y="19"/>
                    <a:pt x="4" y="0"/>
                  </a:cubicBezTo>
                  <a:cubicBezTo>
                    <a:pt x="4" y="0"/>
                    <a:pt x="0" y="33"/>
                    <a:pt x="0" y="36"/>
                  </a:cubicBezTo>
                  <a:lnTo>
                    <a:pt x="13"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3" name="Freeform 299">
              <a:extLst>
                <a:ext uri="{FF2B5EF4-FFF2-40B4-BE49-F238E27FC236}">
                  <a16:creationId xmlns:a16="http://schemas.microsoft.com/office/drawing/2014/main" id="{60290581-5BB8-435B-A07A-4E8C19C8AF68}"/>
                </a:ext>
              </a:extLst>
            </p:cNvPr>
            <p:cNvSpPr>
              <a:spLocks/>
            </p:cNvSpPr>
            <p:nvPr/>
          </p:nvSpPr>
          <p:spPr bwMode="auto">
            <a:xfrm>
              <a:off x="7113" y="2305"/>
              <a:ext cx="53" cy="98"/>
            </a:xfrm>
            <a:custGeom>
              <a:avLst/>
              <a:gdLst>
                <a:gd name="T0" fmla="*/ 23 w 23"/>
                <a:gd name="T1" fmla="*/ 42 h 42"/>
                <a:gd name="T2" fmla="*/ 9 w 23"/>
                <a:gd name="T3" fmla="*/ 0 h 42"/>
                <a:gd name="T4" fmla="*/ 0 w 23"/>
                <a:gd name="T5" fmla="*/ 42 h 42"/>
                <a:gd name="T6" fmla="*/ 23 w 23"/>
                <a:gd name="T7" fmla="*/ 42 h 42"/>
              </a:gdLst>
              <a:ahLst/>
              <a:cxnLst>
                <a:cxn ang="0">
                  <a:pos x="T0" y="T1"/>
                </a:cxn>
                <a:cxn ang="0">
                  <a:pos x="T2" y="T3"/>
                </a:cxn>
                <a:cxn ang="0">
                  <a:pos x="T4" y="T5"/>
                </a:cxn>
                <a:cxn ang="0">
                  <a:pos x="T6" y="T7"/>
                </a:cxn>
              </a:cxnLst>
              <a:rect l="0" t="0" r="r" b="b"/>
              <a:pathLst>
                <a:path w="23" h="42">
                  <a:moveTo>
                    <a:pt x="23" y="42"/>
                  </a:moveTo>
                  <a:cubicBezTo>
                    <a:pt x="23" y="42"/>
                    <a:pt x="20" y="24"/>
                    <a:pt x="9" y="0"/>
                  </a:cubicBezTo>
                  <a:cubicBezTo>
                    <a:pt x="9" y="0"/>
                    <a:pt x="0" y="39"/>
                    <a:pt x="0" y="42"/>
                  </a:cubicBezTo>
                  <a:lnTo>
                    <a:pt x="23" y="42"/>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4" name="Freeform 300">
              <a:extLst>
                <a:ext uri="{FF2B5EF4-FFF2-40B4-BE49-F238E27FC236}">
                  <a16:creationId xmlns:a16="http://schemas.microsoft.com/office/drawing/2014/main" id="{8F8C3DE8-C5AF-4FA2-A68A-947104AF0369}"/>
                </a:ext>
              </a:extLst>
            </p:cNvPr>
            <p:cNvSpPr>
              <a:spLocks/>
            </p:cNvSpPr>
            <p:nvPr/>
          </p:nvSpPr>
          <p:spPr bwMode="auto">
            <a:xfrm>
              <a:off x="7000" y="2287"/>
              <a:ext cx="53" cy="116"/>
            </a:xfrm>
            <a:custGeom>
              <a:avLst/>
              <a:gdLst>
                <a:gd name="T0" fmla="*/ 0 w 23"/>
                <a:gd name="T1" fmla="*/ 50 h 50"/>
                <a:gd name="T2" fmla="*/ 14 w 23"/>
                <a:gd name="T3" fmla="*/ 0 h 50"/>
                <a:gd name="T4" fmla="*/ 23 w 23"/>
                <a:gd name="T5" fmla="*/ 50 h 50"/>
                <a:gd name="T6" fmla="*/ 0 w 23"/>
                <a:gd name="T7" fmla="*/ 50 h 50"/>
              </a:gdLst>
              <a:ahLst/>
              <a:cxnLst>
                <a:cxn ang="0">
                  <a:pos x="T0" y="T1"/>
                </a:cxn>
                <a:cxn ang="0">
                  <a:pos x="T2" y="T3"/>
                </a:cxn>
                <a:cxn ang="0">
                  <a:pos x="T4" y="T5"/>
                </a:cxn>
                <a:cxn ang="0">
                  <a:pos x="T6" y="T7"/>
                </a:cxn>
              </a:cxnLst>
              <a:rect l="0" t="0" r="r" b="b"/>
              <a:pathLst>
                <a:path w="23" h="50">
                  <a:moveTo>
                    <a:pt x="0" y="50"/>
                  </a:moveTo>
                  <a:cubicBezTo>
                    <a:pt x="0" y="50"/>
                    <a:pt x="3" y="30"/>
                    <a:pt x="14" y="0"/>
                  </a:cubicBezTo>
                  <a:cubicBezTo>
                    <a:pt x="14" y="0"/>
                    <a:pt x="23" y="46"/>
                    <a:pt x="23"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5" name="Freeform 301">
              <a:extLst>
                <a:ext uri="{FF2B5EF4-FFF2-40B4-BE49-F238E27FC236}">
                  <a16:creationId xmlns:a16="http://schemas.microsoft.com/office/drawing/2014/main" id="{895484EF-DB9B-4CC6-B0D0-44A3F5EAB287}"/>
                </a:ext>
              </a:extLst>
            </p:cNvPr>
            <p:cNvSpPr>
              <a:spLocks/>
            </p:cNvSpPr>
            <p:nvPr/>
          </p:nvSpPr>
          <p:spPr bwMode="auto">
            <a:xfrm>
              <a:off x="7293" y="2277"/>
              <a:ext cx="64" cy="126"/>
            </a:xfrm>
            <a:custGeom>
              <a:avLst/>
              <a:gdLst>
                <a:gd name="T0" fmla="*/ 0 w 28"/>
                <a:gd name="T1" fmla="*/ 54 h 54"/>
                <a:gd name="T2" fmla="*/ 17 w 28"/>
                <a:gd name="T3" fmla="*/ 0 h 54"/>
                <a:gd name="T4" fmla="*/ 28 w 28"/>
                <a:gd name="T5" fmla="*/ 54 h 54"/>
                <a:gd name="T6" fmla="*/ 0 w 28"/>
                <a:gd name="T7" fmla="*/ 54 h 54"/>
              </a:gdLst>
              <a:ahLst/>
              <a:cxnLst>
                <a:cxn ang="0">
                  <a:pos x="T0" y="T1"/>
                </a:cxn>
                <a:cxn ang="0">
                  <a:pos x="T2" y="T3"/>
                </a:cxn>
                <a:cxn ang="0">
                  <a:pos x="T4" y="T5"/>
                </a:cxn>
                <a:cxn ang="0">
                  <a:pos x="T6" y="T7"/>
                </a:cxn>
              </a:cxnLst>
              <a:rect l="0" t="0" r="r" b="b"/>
              <a:pathLst>
                <a:path w="28" h="54">
                  <a:moveTo>
                    <a:pt x="0" y="54"/>
                  </a:moveTo>
                  <a:cubicBezTo>
                    <a:pt x="0" y="54"/>
                    <a:pt x="3" y="32"/>
                    <a:pt x="17" y="0"/>
                  </a:cubicBezTo>
                  <a:cubicBezTo>
                    <a:pt x="17" y="0"/>
                    <a:pt x="28" y="49"/>
                    <a:pt x="28" y="54"/>
                  </a:cubicBezTo>
                  <a:lnTo>
                    <a:pt x="0"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6" name="Freeform 302">
              <a:extLst>
                <a:ext uri="{FF2B5EF4-FFF2-40B4-BE49-F238E27FC236}">
                  <a16:creationId xmlns:a16="http://schemas.microsoft.com/office/drawing/2014/main" id="{769CD946-965B-4CD0-AEC9-EF0E4BD157E4}"/>
                </a:ext>
              </a:extLst>
            </p:cNvPr>
            <p:cNvSpPr>
              <a:spLocks/>
            </p:cNvSpPr>
            <p:nvPr/>
          </p:nvSpPr>
          <p:spPr bwMode="auto">
            <a:xfrm>
              <a:off x="7413" y="2277"/>
              <a:ext cx="66" cy="126"/>
            </a:xfrm>
            <a:custGeom>
              <a:avLst/>
              <a:gdLst>
                <a:gd name="T0" fmla="*/ 29 w 29"/>
                <a:gd name="T1" fmla="*/ 54 h 54"/>
                <a:gd name="T2" fmla="*/ 11 w 29"/>
                <a:gd name="T3" fmla="*/ 0 h 54"/>
                <a:gd name="T4" fmla="*/ 0 w 29"/>
                <a:gd name="T5" fmla="*/ 54 h 54"/>
                <a:gd name="T6" fmla="*/ 29 w 29"/>
                <a:gd name="T7" fmla="*/ 54 h 54"/>
              </a:gdLst>
              <a:ahLst/>
              <a:cxnLst>
                <a:cxn ang="0">
                  <a:pos x="T0" y="T1"/>
                </a:cxn>
                <a:cxn ang="0">
                  <a:pos x="T2" y="T3"/>
                </a:cxn>
                <a:cxn ang="0">
                  <a:pos x="T4" y="T5"/>
                </a:cxn>
                <a:cxn ang="0">
                  <a:pos x="T6" y="T7"/>
                </a:cxn>
              </a:cxnLst>
              <a:rect l="0" t="0" r="r" b="b"/>
              <a:pathLst>
                <a:path w="29" h="54">
                  <a:moveTo>
                    <a:pt x="29" y="54"/>
                  </a:moveTo>
                  <a:cubicBezTo>
                    <a:pt x="29" y="54"/>
                    <a:pt x="26" y="32"/>
                    <a:pt x="11" y="0"/>
                  </a:cubicBezTo>
                  <a:cubicBezTo>
                    <a:pt x="11" y="0"/>
                    <a:pt x="0" y="49"/>
                    <a:pt x="0" y="54"/>
                  </a:cubicBezTo>
                  <a:lnTo>
                    <a:pt x="29" y="54"/>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7" name="Freeform 303">
              <a:extLst>
                <a:ext uri="{FF2B5EF4-FFF2-40B4-BE49-F238E27FC236}">
                  <a16:creationId xmlns:a16="http://schemas.microsoft.com/office/drawing/2014/main" id="{65AD46F2-A74F-4CFC-B821-F46ABC2FBE66}"/>
                </a:ext>
              </a:extLst>
            </p:cNvPr>
            <p:cNvSpPr>
              <a:spLocks/>
            </p:cNvSpPr>
            <p:nvPr/>
          </p:nvSpPr>
          <p:spPr bwMode="auto">
            <a:xfrm>
              <a:off x="7267" y="2303"/>
              <a:ext cx="42" cy="100"/>
            </a:xfrm>
            <a:custGeom>
              <a:avLst/>
              <a:gdLst>
                <a:gd name="T0" fmla="*/ 0 w 18"/>
                <a:gd name="T1" fmla="*/ 43 h 43"/>
                <a:gd name="T2" fmla="*/ 12 w 18"/>
                <a:gd name="T3" fmla="*/ 0 h 43"/>
                <a:gd name="T4" fmla="*/ 18 w 18"/>
                <a:gd name="T5" fmla="*/ 43 h 43"/>
                <a:gd name="T6" fmla="*/ 0 w 18"/>
                <a:gd name="T7" fmla="*/ 43 h 43"/>
              </a:gdLst>
              <a:ahLst/>
              <a:cxnLst>
                <a:cxn ang="0">
                  <a:pos x="T0" y="T1"/>
                </a:cxn>
                <a:cxn ang="0">
                  <a:pos x="T2" y="T3"/>
                </a:cxn>
                <a:cxn ang="0">
                  <a:pos x="T4" y="T5"/>
                </a:cxn>
                <a:cxn ang="0">
                  <a:pos x="T6" y="T7"/>
                </a:cxn>
              </a:cxnLst>
              <a:rect l="0" t="0" r="r" b="b"/>
              <a:pathLst>
                <a:path w="18" h="43">
                  <a:moveTo>
                    <a:pt x="0" y="43"/>
                  </a:moveTo>
                  <a:cubicBezTo>
                    <a:pt x="0" y="43"/>
                    <a:pt x="2" y="26"/>
                    <a:pt x="12" y="0"/>
                  </a:cubicBezTo>
                  <a:cubicBezTo>
                    <a:pt x="12" y="0"/>
                    <a:pt x="18" y="39"/>
                    <a:pt x="18" y="43"/>
                  </a:cubicBezTo>
                  <a:lnTo>
                    <a:pt x="0" y="43"/>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8" name="Freeform 304">
              <a:extLst>
                <a:ext uri="{FF2B5EF4-FFF2-40B4-BE49-F238E27FC236}">
                  <a16:creationId xmlns:a16="http://schemas.microsoft.com/office/drawing/2014/main" id="{8FBBBADC-89A7-4F82-9D0F-029393A7C86C}"/>
                </a:ext>
              </a:extLst>
            </p:cNvPr>
            <p:cNvSpPr>
              <a:spLocks/>
            </p:cNvSpPr>
            <p:nvPr/>
          </p:nvSpPr>
          <p:spPr bwMode="auto">
            <a:xfrm>
              <a:off x="7479" y="2319"/>
              <a:ext cx="37" cy="84"/>
            </a:xfrm>
            <a:custGeom>
              <a:avLst/>
              <a:gdLst>
                <a:gd name="T0" fmla="*/ 16 w 16"/>
                <a:gd name="T1" fmla="*/ 36 h 36"/>
                <a:gd name="T2" fmla="*/ 6 w 16"/>
                <a:gd name="T3" fmla="*/ 0 h 36"/>
                <a:gd name="T4" fmla="*/ 0 w 16"/>
                <a:gd name="T5" fmla="*/ 36 h 36"/>
                <a:gd name="T6" fmla="*/ 16 w 16"/>
                <a:gd name="T7" fmla="*/ 36 h 36"/>
              </a:gdLst>
              <a:ahLst/>
              <a:cxnLst>
                <a:cxn ang="0">
                  <a:pos x="T0" y="T1"/>
                </a:cxn>
                <a:cxn ang="0">
                  <a:pos x="T2" y="T3"/>
                </a:cxn>
                <a:cxn ang="0">
                  <a:pos x="T4" y="T5"/>
                </a:cxn>
                <a:cxn ang="0">
                  <a:pos x="T6" y="T7"/>
                </a:cxn>
              </a:cxnLst>
              <a:rect l="0" t="0" r="r" b="b"/>
              <a:pathLst>
                <a:path w="16" h="36">
                  <a:moveTo>
                    <a:pt x="16" y="36"/>
                  </a:moveTo>
                  <a:cubicBezTo>
                    <a:pt x="16" y="36"/>
                    <a:pt x="14" y="19"/>
                    <a:pt x="6" y="0"/>
                  </a:cubicBezTo>
                  <a:cubicBezTo>
                    <a:pt x="6" y="0"/>
                    <a:pt x="0" y="33"/>
                    <a:pt x="0" y="36"/>
                  </a:cubicBezTo>
                  <a:lnTo>
                    <a:pt x="16" y="36"/>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9" name="Freeform 305">
              <a:extLst>
                <a:ext uri="{FF2B5EF4-FFF2-40B4-BE49-F238E27FC236}">
                  <a16:creationId xmlns:a16="http://schemas.microsoft.com/office/drawing/2014/main" id="{378DA0E0-3A9B-48D4-A722-ACBFB05629FB}"/>
                </a:ext>
              </a:extLst>
            </p:cNvPr>
            <p:cNvSpPr>
              <a:spLocks/>
            </p:cNvSpPr>
            <p:nvPr/>
          </p:nvSpPr>
          <p:spPr bwMode="auto">
            <a:xfrm>
              <a:off x="7357" y="2287"/>
              <a:ext cx="65" cy="116"/>
            </a:xfrm>
            <a:custGeom>
              <a:avLst/>
              <a:gdLst>
                <a:gd name="T0" fmla="*/ 0 w 28"/>
                <a:gd name="T1" fmla="*/ 50 h 50"/>
                <a:gd name="T2" fmla="*/ 17 w 28"/>
                <a:gd name="T3" fmla="*/ 0 h 50"/>
                <a:gd name="T4" fmla="*/ 28 w 28"/>
                <a:gd name="T5" fmla="*/ 50 h 50"/>
                <a:gd name="T6" fmla="*/ 0 w 28"/>
                <a:gd name="T7" fmla="*/ 50 h 50"/>
              </a:gdLst>
              <a:ahLst/>
              <a:cxnLst>
                <a:cxn ang="0">
                  <a:pos x="T0" y="T1"/>
                </a:cxn>
                <a:cxn ang="0">
                  <a:pos x="T2" y="T3"/>
                </a:cxn>
                <a:cxn ang="0">
                  <a:pos x="T4" y="T5"/>
                </a:cxn>
                <a:cxn ang="0">
                  <a:pos x="T6" y="T7"/>
                </a:cxn>
              </a:cxnLst>
              <a:rect l="0" t="0" r="r" b="b"/>
              <a:pathLst>
                <a:path w="28" h="50">
                  <a:moveTo>
                    <a:pt x="0" y="50"/>
                  </a:moveTo>
                  <a:cubicBezTo>
                    <a:pt x="0" y="50"/>
                    <a:pt x="3" y="30"/>
                    <a:pt x="17" y="0"/>
                  </a:cubicBezTo>
                  <a:cubicBezTo>
                    <a:pt x="17" y="0"/>
                    <a:pt x="28" y="46"/>
                    <a:pt x="28" y="50"/>
                  </a:cubicBezTo>
                  <a:lnTo>
                    <a:pt x="0" y="50"/>
                  </a:lnTo>
                  <a:close/>
                </a:path>
              </a:pathLst>
            </a:custGeom>
            <a:solidFill>
              <a:srgbClr val="91B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6045818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BAB08-D03A-4FEF-8092-001CB785BBAB}" type="datetimeFigureOut">
              <a:rPr lang="zh-CN" altLang="en-US" smtClean="0"/>
              <a:t>2025/3/9</a:t>
            </a:fld>
            <a:endParaRPr lang="zh-CN" altLang="en-US"/>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B37BB-E8A6-440B-8775-2A002C97BC55}" type="slidenum">
              <a:rPr lang="zh-CN" altLang="en-US" smtClean="0"/>
              <a:t>‹#›</a:t>
            </a:fld>
            <a:endParaRPr lang="zh-CN" altLang="en-US"/>
          </a:p>
        </p:txBody>
      </p:sp>
      <p:sp>
        <p:nvSpPr>
          <p:cNvPr id="7" name="灯片编号占位符 3">
            <a:extLst>
              <a:ext uri="{FF2B5EF4-FFF2-40B4-BE49-F238E27FC236}">
                <a16:creationId xmlns:a16="http://schemas.microsoft.com/office/drawing/2014/main" id="{C76F5963-2A66-4299-8C27-F2D4127C7996}"/>
              </a:ext>
            </a:extLst>
          </p:cNvPr>
          <p:cNvSpPr txBox="1">
            <a:spLocks/>
          </p:cNvSpPr>
          <p:nvPr userDrawn="1"/>
        </p:nvSpPr>
        <p:spPr>
          <a:xfrm>
            <a:off x="8818685" y="0"/>
            <a:ext cx="3273669" cy="365125"/>
          </a:xfrm>
          <a:prstGeom prst="rect">
            <a:avLst/>
          </a:prstGeom>
        </p:spPr>
        <p:txBody>
          <a:bodyPr/>
          <a:lstStyle>
            <a:defPPr>
              <a:defRPr lang="en-US"/>
            </a:defPPr>
            <a:lvl1pPr marL="0" algn="l" defTabSz="914400" rtl="0" eaLnBrk="1" latinLnBrk="0" hangingPunct="1">
              <a:defRPr sz="1800" i="1" kern="1200">
                <a:solidFill>
                  <a:schemeClr val="accent5">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200" dirty="0" err="1"/>
              <a:t>Hương</a:t>
            </a:r>
            <a:r>
              <a:rPr lang="en-US" altLang="zh-CN" sz="1200" dirty="0"/>
              <a:t> </a:t>
            </a:r>
            <a:r>
              <a:rPr lang="en-US" altLang="zh-CN" sz="1200" dirty="0" err="1"/>
              <a:t>Thảo</a:t>
            </a:r>
            <a:r>
              <a:rPr lang="en-US" altLang="zh-CN" sz="1200" dirty="0"/>
              <a:t>: tranthao121004@gmail.com</a:t>
            </a:r>
            <a:endParaRPr lang="zh-CN" altLang="en-US" sz="1200" dirty="0"/>
          </a:p>
        </p:txBody>
      </p:sp>
    </p:spTree>
    <p:extLst>
      <p:ext uri="{BB962C8B-B14F-4D97-AF65-F5344CB8AC3E}">
        <p14:creationId xmlns:p14="http://schemas.microsoft.com/office/powerpoint/2010/main" val="14153738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54D79-588C-414F-9935-D85D26666345}" type="datetimeFigureOut">
              <a:rPr lang="zh-CN" altLang="en-US" smtClean="0"/>
              <a:t>2025/3/9</a:t>
            </a:fld>
            <a:endParaRPr lang="zh-CN"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EC328-9116-4993-92C0-623125586BFE}" type="slidenum">
              <a:rPr lang="zh-CN" altLang="en-US" smtClean="0"/>
              <a:t>‹#›</a:t>
            </a:fld>
            <a:endParaRPr lang="zh-CN" altLang="en-US"/>
          </a:p>
        </p:txBody>
      </p:sp>
      <p:pic>
        <p:nvPicPr>
          <p:cNvPr id="7" name="图片 7" descr="444"/>
          <p:cNvPicPr>
            <a:picLocks noChangeAspect="1"/>
          </p:cNvPicPr>
          <p:nvPr userDrawn="1"/>
        </p:nvPicPr>
        <p:blipFill>
          <a:blip r:embed="rId13"/>
          <a:stretch>
            <a:fillRect/>
          </a:stretch>
        </p:blipFill>
        <p:spPr>
          <a:xfrm>
            <a:off x="-8256" y="3810"/>
            <a:ext cx="12208511" cy="6851015"/>
          </a:xfrm>
          <a:prstGeom prst="rect">
            <a:avLst/>
          </a:prstGeom>
        </p:spPr>
      </p:pic>
    </p:spTree>
    <p:extLst>
      <p:ext uri="{BB962C8B-B14F-4D97-AF65-F5344CB8AC3E}">
        <p14:creationId xmlns:p14="http://schemas.microsoft.com/office/powerpoint/2010/main" val="63423852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0968" y="719333"/>
            <a:ext cx="10290000" cy="6376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1"/>
              </a:buClr>
              <a:buSzPts val="2800"/>
              <a:buFont typeface="Kalam"/>
              <a:buNone/>
              <a:defRPr sz="2800" b="1">
                <a:solidFill>
                  <a:schemeClr val="dk1"/>
                </a:solidFill>
                <a:latin typeface="Kalam"/>
                <a:ea typeface="Kalam"/>
                <a:cs typeface="Kalam"/>
                <a:sym typeface="Kalam"/>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951034" y="1583467"/>
            <a:ext cx="102900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Montserrat"/>
              <a:buChar char="●"/>
              <a:defRPr sz="1800">
                <a:solidFill>
                  <a:schemeClr val="dk1"/>
                </a:solidFill>
                <a:latin typeface="Montserrat"/>
                <a:ea typeface="Montserrat"/>
                <a:cs typeface="Montserrat"/>
                <a:sym typeface="Montserrat"/>
              </a:defRPr>
            </a:lvl1pPr>
            <a:lvl2pPr marL="914400" lvl="1"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1"/>
              </a:buClr>
              <a:buSzPts val="1400"/>
              <a:buFont typeface="Montserrat"/>
              <a:buChar char="■"/>
              <a:defRPr>
                <a:solidFill>
                  <a:schemeClr val="dk1"/>
                </a:solidFill>
                <a:latin typeface="Montserrat"/>
                <a:ea typeface="Montserrat"/>
                <a:cs typeface="Montserrat"/>
                <a:sym typeface="Montserrat"/>
              </a:defRPr>
            </a:lvl9pPr>
          </a:lstStyle>
          <a:p>
            <a:endParaRPr/>
          </a:p>
        </p:txBody>
      </p:sp>
      <p:sp>
        <p:nvSpPr>
          <p:cNvPr id="4" name="Rectangle 3">
            <a:extLst>
              <a:ext uri="{FF2B5EF4-FFF2-40B4-BE49-F238E27FC236}">
                <a16:creationId xmlns:a16="http://schemas.microsoft.com/office/drawing/2014/main" id="{45B48A23-F086-E848-93F2-BE7280BF92FE}"/>
              </a:ext>
            </a:extLst>
          </p:cNvPr>
          <p:cNvSpPr/>
          <p:nvPr userDrawn="1"/>
        </p:nvSpPr>
        <p:spPr>
          <a:xfrm>
            <a:off x="10416864" y="6601455"/>
            <a:ext cx="1648208" cy="256545"/>
          </a:xfrm>
          <a:prstGeom prst="rect">
            <a:avLst/>
          </a:prstGeom>
        </p:spPr>
        <p:txBody>
          <a:bodyPr wrap="none">
            <a:spAutoFit/>
          </a:bodyPr>
          <a:lstStyle/>
          <a:p>
            <a:r>
              <a:rPr lang="en-US" sz="1067" dirty="0">
                <a:solidFill>
                  <a:srgbClr val="000000"/>
                </a:solidFill>
              </a:rPr>
              <a:t>Design by: </a:t>
            </a:r>
            <a:r>
              <a:rPr lang="en-US" sz="1067" dirty="0" err="1">
                <a:solidFill>
                  <a:srgbClr val="000000"/>
                </a:solidFill>
              </a:rPr>
              <a:t>Hương</a:t>
            </a:r>
            <a:r>
              <a:rPr lang="en-US" sz="1067" dirty="0">
                <a:solidFill>
                  <a:srgbClr val="000000"/>
                </a:solidFill>
              </a:rPr>
              <a:t> </a:t>
            </a:r>
            <a:r>
              <a:rPr lang="en-US" sz="1067" dirty="0" err="1">
                <a:solidFill>
                  <a:srgbClr val="000000"/>
                </a:solidFill>
              </a:rPr>
              <a:t>Thảo</a:t>
            </a:r>
            <a:endParaRPr lang="x-none" sz="1067" dirty="0">
              <a:solidFill>
                <a:srgbClr val="000000"/>
              </a:solidFill>
            </a:endParaRPr>
          </a:p>
        </p:txBody>
      </p:sp>
    </p:spTree>
    <p:extLst>
      <p:ext uri="{BB962C8B-B14F-4D97-AF65-F5344CB8AC3E}">
        <p14:creationId xmlns:p14="http://schemas.microsoft.com/office/powerpoint/2010/main" val="2474955361"/>
      </p:ext>
    </p:extLst>
  </p:cSld>
  <p:clrMap bg1="lt1" tx1="dk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5.emf"/><Relationship Id="rId7" Type="http://schemas.openxmlformats.org/officeDocument/2006/relationships/image" Target="../media/image9.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 Id="rId9" Type="http://schemas.openxmlformats.org/officeDocument/2006/relationships/image" Target="../media/image11.emf"/></Relationships>
</file>

<file path=ppt/slides/_rels/slide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5.emf"/><Relationship Id="rId7" Type="http://schemas.openxmlformats.org/officeDocument/2006/relationships/image" Target="../media/image10.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5.emf"/><Relationship Id="rId7" Type="http://schemas.openxmlformats.org/officeDocument/2006/relationships/image" Target="../media/image10.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7.emf"/><Relationship Id="rId4" Type="http://schemas.openxmlformats.org/officeDocument/2006/relationships/image" Target="../media/image6.emf"/><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259204" y="722177"/>
            <a:ext cx="5673592" cy="5653257"/>
          </a:xfrm>
          <a:prstGeom prst="rect">
            <a:avLst/>
          </a:prstGeom>
        </p:spPr>
      </p:pic>
      <p:pic>
        <p:nvPicPr>
          <p:cNvPr id="8" name="图片 7"/>
          <p:cNvPicPr>
            <a:picLocks noChangeAspect="1"/>
          </p:cNvPicPr>
          <p:nvPr/>
        </p:nvPicPr>
        <p:blipFill>
          <a:blip r:embed="rId6"/>
          <a:stretch>
            <a:fillRect/>
          </a:stretch>
        </p:blipFill>
        <p:spPr>
          <a:xfrm>
            <a:off x="3479373" y="3764620"/>
            <a:ext cx="5233255" cy="2899259"/>
          </a:xfrm>
          <a:prstGeom prst="rect">
            <a:avLst/>
          </a:prstGeom>
        </p:spPr>
      </p:pic>
      <p:pic>
        <p:nvPicPr>
          <p:cNvPr id="16" name="图片 15"/>
          <p:cNvPicPr>
            <a:picLocks noChangeAspect="1"/>
          </p:cNvPicPr>
          <p:nvPr/>
        </p:nvPicPr>
        <p:blipFill>
          <a:blip r:embed="rId7"/>
          <a:stretch>
            <a:fillRect/>
          </a:stretch>
        </p:blipFill>
        <p:spPr>
          <a:xfrm>
            <a:off x="362601" y="915846"/>
            <a:ext cx="258750" cy="393750"/>
          </a:xfrm>
          <a:prstGeom prst="rect">
            <a:avLst/>
          </a:prstGeom>
        </p:spPr>
      </p:pic>
      <p:pic>
        <p:nvPicPr>
          <p:cNvPr id="17" name="图片 16"/>
          <p:cNvPicPr>
            <a:picLocks noChangeAspect="1"/>
          </p:cNvPicPr>
          <p:nvPr/>
        </p:nvPicPr>
        <p:blipFill>
          <a:blip r:embed="rId8"/>
          <a:stretch>
            <a:fillRect/>
          </a:stretch>
        </p:blipFill>
        <p:spPr>
          <a:xfrm>
            <a:off x="1338088" y="1100100"/>
            <a:ext cx="191250" cy="360000"/>
          </a:xfrm>
          <a:prstGeom prst="rect">
            <a:avLst/>
          </a:prstGeom>
        </p:spPr>
      </p:pic>
      <p:pic>
        <p:nvPicPr>
          <p:cNvPr id="18" name="图片 17"/>
          <p:cNvPicPr>
            <a:picLocks noChangeAspect="1"/>
          </p:cNvPicPr>
          <p:nvPr/>
        </p:nvPicPr>
        <p:blipFill>
          <a:blip r:embed="rId9"/>
          <a:stretch>
            <a:fillRect/>
          </a:stretch>
        </p:blipFill>
        <p:spPr>
          <a:xfrm>
            <a:off x="1622939" y="490200"/>
            <a:ext cx="101250" cy="315000"/>
          </a:xfrm>
          <a:prstGeom prst="rect">
            <a:avLst/>
          </a:prstGeom>
        </p:spPr>
      </p:pic>
      <p:grpSp>
        <p:nvGrpSpPr>
          <p:cNvPr id="20" name="组合 19"/>
          <p:cNvGrpSpPr/>
          <p:nvPr/>
        </p:nvGrpSpPr>
        <p:grpSpPr>
          <a:xfrm>
            <a:off x="3755254" y="2311956"/>
            <a:ext cx="4079713" cy="1027294"/>
            <a:chOff x="3716926" y="2145344"/>
            <a:chExt cx="4079713" cy="1027294"/>
          </a:xfrm>
        </p:grpSpPr>
        <p:sp>
          <p:nvSpPr>
            <p:cNvPr id="14" name="文本框 13"/>
            <p:cNvSpPr txBox="1"/>
            <p:nvPr/>
          </p:nvSpPr>
          <p:spPr>
            <a:xfrm>
              <a:off x="3716926" y="2145344"/>
              <a:ext cx="4079713"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sp>
          <p:nvSpPr>
            <p:cNvPr id="19" name="文本框 18"/>
            <p:cNvSpPr txBox="1"/>
            <p:nvPr/>
          </p:nvSpPr>
          <p:spPr>
            <a:xfrm>
              <a:off x="3716926" y="2156975"/>
              <a:ext cx="400382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6" name="组合 145">
            <a:extLst>
              <a:ext uri="{FF2B5EF4-FFF2-40B4-BE49-F238E27FC236}">
                <a16:creationId xmlns:a16="http://schemas.microsoft.com/office/drawing/2014/main" id="{24A415B7-8E27-43F0-B850-5E38EA7BEF6F}"/>
              </a:ext>
            </a:extLst>
          </p:cNvPr>
          <p:cNvGrpSpPr/>
          <p:nvPr/>
        </p:nvGrpSpPr>
        <p:grpSpPr>
          <a:xfrm>
            <a:off x="3148348" y="876844"/>
            <a:ext cx="6559178" cy="3854644"/>
            <a:chOff x="6433809" y="1950733"/>
            <a:chExt cx="4502909" cy="3385457"/>
          </a:xfrm>
        </p:grpSpPr>
        <p:pic>
          <p:nvPicPr>
            <p:cNvPr id="2" name="图片 1">
              <a:extLst>
                <a:ext uri="{FF2B5EF4-FFF2-40B4-BE49-F238E27FC236}">
                  <a16:creationId xmlns:a16="http://schemas.microsoft.com/office/drawing/2014/main" id="{501B03D1-4EA1-40A3-ACAE-C8E36463DA06}"/>
                </a:ext>
              </a:extLst>
            </p:cNvPr>
            <p:cNvPicPr>
              <a:picLocks noChangeAspect="1"/>
            </p:cNvPicPr>
            <p:nvPr/>
          </p:nvPicPr>
          <p:blipFill>
            <a:blip r:embed="rId3"/>
            <a:stretch>
              <a:fillRect/>
            </a:stretch>
          </p:blipFill>
          <p:spPr>
            <a:xfrm>
              <a:off x="6433809" y="1950733"/>
              <a:ext cx="4502909" cy="3385457"/>
            </a:xfrm>
            <a:prstGeom prst="rect">
              <a:avLst/>
            </a:prstGeom>
          </p:spPr>
        </p:pic>
        <p:sp>
          <p:nvSpPr>
            <p:cNvPr id="145" name="文本框 144">
              <a:extLst>
                <a:ext uri="{FF2B5EF4-FFF2-40B4-BE49-F238E27FC236}">
                  <a16:creationId xmlns:a16="http://schemas.microsoft.com/office/drawing/2014/main" id="{DC024B77-AFE1-4D22-A659-C6F28B8CB800}"/>
                </a:ext>
              </a:extLst>
            </p:cNvPr>
            <p:cNvSpPr txBox="1"/>
            <p:nvPr/>
          </p:nvSpPr>
          <p:spPr>
            <a:xfrm>
              <a:off x="6740548" y="3070263"/>
              <a:ext cx="2584442" cy="892037"/>
            </a:xfrm>
            <a:prstGeom prst="rect">
              <a:avLst/>
            </a:prstGeom>
          </p:spPr>
          <p:txBody>
            <a:bodyPr wrap="square">
              <a:spAutoFit/>
              <a:scene3d>
                <a:camera prst="orthographicFront"/>
                <a:lightRig rig="threePt" dir="t"/>
              </a:scene3d>
              <a:sp3d contourW="12700"/>
            </a:bodyPr>
            <a:lstStyle>
              <a:defPPr>
                <a:defRPr lang="zh-CN"/>
              </a:defPPr>
              <a:lvl1pPr>
                <a:lnSpc>
                  <a:spcPct val="120000"/>
                </a:lnSpc>
                <a:defRPr sz="3600" b="0">
                  <a:solidFill>
                    <a:srgbClr val="1C75BC"/>
                  </a:solidFill>
                  <a:latin typeface="汉仪趣黑W" panose="00020600040101010101" pitchFamily="18" charset="-122"/>
                  <a:ea typeface="汉仪趣黑W" panose="00020600040101010101" pitchFamily="18" charset="-122"/>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err="1">
                  <a:ln>
                    <a:noFill/>
                  </a:ln>
                  <a:solidFill>
                    <a:srgbClr val="FF0000"/>
                  </a:solidFill>
                  <a:effectLst/>
                  <a:uLnTx/>
                  <a:uFillTx/>
                  <a:latin typeface="Calibri" panose="020F0502020204030204" pitchFamily="34" charset="0"/>
                  <a:ea typeface="字魂36号-正文宋楷" panose="02000000000000000000" pitchFamily="2" charset="-122"/>
                  <a:cs typeface="+mn-cs"/>
                </a:rPr>
                <a:t>Tiết</a:t>
              </a:r>
              <a:r>
                <a:rPr kumimoji="0" lang="en-US" altLang="zh-CN"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rPr>
                <a:t> 3</a:t>
              </a:r>
              <a:endParaRPr kumimoji="0" lang="zh-CN" altLang="en-US" sz="6000" b="1" i="0" u="none" strike="noStrike" kern="1200" cap="none" spc="0" normalizeH="0" baseline="0" noProof="0" dirty="0">
                <a:ln>
                  <a:noFill/>
                </a:ln>
                <a:solidFill>
                  <a:srgbClr val="FF0000"/>
                </a:solidFill>
                <a:effectLst/>
                <a:uLnTx/>
                <a:uFillTx/>
                <a:latin typeface="Calibri" panose="020F0502020204030204" pitchFamily="34" charset="0"/>
                <a:ea typeface="字魂36号-正文宋楷" panose="02000000000000000000" pitchFamily="2" charset="-122"/>
                <a:cs typeface="+mn-cs"/>
              </a:endParaRPr>
            </a:p>
          </p:txBody>
        </p:sp>
      </p:grpSp>
    </p:spTree>
    <p:extLst>
      <p:ext uri="{BB962C8B-B14F-4D97-AF65-F5344CB8AC3E}">
        <p14:creationId xmlns:p14="http://schemas.microsoft.com/office/powerpoint/2010/main" val="3589484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barn(inVertical)">
                                      <p:cBhvr>
                                        <p:cTn id="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67F49B-9729-48BF-BB45-76E5EB1864A0}"/>
              </a:ext>
            </a:extLst>
          </p:cNvPr>
          <p:cNvSpPr txBox="1"/>
          <p:nvPr/>
        </p:nvSpPr>
        <p:spPr>
          <a:xfrm>
            <a:off x="629509" y="1633708"/>
            <a:ext cx="10804930" cy="3416320"/>
          </a:xfrm>
          <a:prstGeom prst="rect">
            <a:avLst/>
          </a:prstGeom>
          <a:noFill/>
        </p:spPr>
        <p:txBody>
          <a:bodyPr wrap="square">
            <a:spAutoFit/>
          </a:bodyPr>
          <a:lstStyle/>
          <a:p>
            <a:pPr lvl="0" algn="just">
              <a:defRPr/>
            </a:pPr>
            <a:r>
              <a:rPr lang="vi-VN" sz="3600" dirty="0">
                <a:solidFill>
                  <a:srgbClr val="7030A0"/>
                </a:solidFill>
                <a:latin typeface="HP001 4 hang 1 ô ly" panose="020B0603050302020204" charset="0"/>
                <a:cs typeface="HP001 4 hang 1 ô ly" panose="020B0603050302020204" charset="0"/>
              </a:rPr>
              <a:t> Én nâu gọi các bạn của mình. Suốt đêm, cả đàn đi tìm cỏ khô tết thành dòng chữ “Không giẫm chân lên cỏ!” đặt bên cạnh bãi cỏ. Xong việc, én nâu tươi cười bảo cỏ non:</a:t>
            </a:r>
          </a:p>
          <a:p>
            <a:pPr lvl="0" algn="just">
              <a:defRPr/>
            </a:pPr>
            <a:r>
              <a:rPr lang="vi-VN" sz="3600" dirty="0">
                <a:solidFill>
                  <a:srgbClr val="7030A0"/>
                </a:solidFill>
                <a:latin typeface="HP001 4 hang 1 ô ly" panose="020B0603050302020204" charset="0"/>
                <a:cs typeface="HP001 4 hang 1 ô ly" panose="020B0603050302020204" charset="0"/>
              </a:rPr>
              <a:t>     - Từ nay em yên tâm ǟồi. Không còn ai giẫm lên em nữa đâu.</a:t>
            </a:r>
            <a:endParaRPr kumimoji="0" lang="vi-VN" sz="3600" b="0" i="0" u="none" strike="noStrike" kern="1200" cap="none" spc="0" normalizeH="0" baseline="0" noProof="0" dirty="0">
              <a:ln>
                <a:noFill/>
              </a:ln>
              <a:solidFill>
                <a:srgbClr val="7030A0"/>
              </a:solidFill>
              <a:effectLst/>
              <a:uLnTx/>
              <a:uFillTx/>
              <a:latin typeface="HP001 4 hang 1 ô ly" panose="020B0603050302020204" charset="0"/>
              <a:ea typeface="+mn-ea"/>
              <a:cs typeface="HP001 4 hang 1 ô ly" panose="020B0603050302020204" charset="0"/>
            </a:endParaRPr>
          </a:p>
        </p:txBody>
      </p:sp>
      <p:sp>
        <p:nvSpPr>
          <p:cNvPr id="6" name="Cloud 5">
            <a:extLst>
              <a:ext uri="{FF2B5EF4-FFF2-40B4-BE49-F238E27FC236}">
                <a16:creationId xmlns:a16="http://schemas.microsoft.com/office/drawing/2014/main" id="{CA47B0F7-885F-427D-9AE6-9174872C1DA3}"/>
              </a:ext>
            </a:extLst>
          </p:cNvPr>
          <p:cNvSpPr/>
          <p:nvPr/>
        </p:nvSpPr>
        <p:spPr>
          <a:xfrm>
            <a:off x="6678592" y="4259484"/>
            <a:ext cx="4271059" cy="1747777"/>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Đoạn thơ có những chữ nào viết hoa?</a:t>
            </a:r>
            <a:endParaRPr kumimoji="0" lang="en-US"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8" name="Straight Connector 7">
            <a:extLst>
              <a:ext uri="{FF2B5EF4-FFF2-40B4-BE49-F238E27FC236}">
                <a16:creationId xmlns:a16="http://schemas.microsoft.com/office/drawing/2014/main" id="{7DEDEEE2-848C-4833-A830-961013FF916D}"/>
              </a:ext>
            </a:extLst>
          </p:cNvPr>
          <p:cNvCxnSpPr>
            <a:cxnSpLocks/>
          </p:cNvCxnSpPr>
          <p:nvPr/>
        </p:nvCxnSpPr>
        <p:spPr>
          <a:xfrm>
            <a:off x="893444" y="2096232"/>
            <a:ext cx="331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
        <p:nvSpPr>
          <p:cNvPr id="2" name="TextBox 1">
            <a:extLst>
              <a:ext uri="{FF2B5EF4-FFF2-40B4-BE49-F238E27FC236}">
                <a16:creationId xmlns:a16="http://schemas.microsoft.com/office/drawing/2014/main" id="{E9DD47D0-0A1C-425B-A33A-38D9544E337E}"/>
              </a:ext>
            </a:extLst>
          </p:cNvPr>
          <p:cNvSpPr txBox="1"/>
          <p:nvPr/>
        </p:nvSpPr>
        <p:spPr>
          <a:xfrm>
            <a:off x="3864153" y="466018"/>
            <a:ext cx="549656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Cỏ</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non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cười</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rồi</a:t>
            </a:r>
            <a:endPar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22" name="Straight Connector 21">
            <a:extLst>
              <a:ext uri="{FF2B5EF4-FFF2-40B4-BE49-F238E27FC236}">
                <a16:creationId xmlns:a16="http://schemas.microsoft.com/office/drawing/2014/main" id="{2A9D92B9-6138-4314-A2ED-02103A4BBB3F}"/>
              </a:ext>
            </a:extLst>
          </p:cNvPr>
          <p:cNvCxnSpPr>
            <a:cxnSpLocks/>
          </p:cNvCxnSpPr>
          <p:nvPr/>
        </p:nvCxnSpPr>
        <p:spPr>
          <a:xfrm>
            <a:off x="7363933" y="2096232"/>
            <a:ext cx="313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3" name="Straight Connector 22">
            <a:extLst>
              <a:ext uri="{FF2B5EF4-FFF2-40B4-BE49-F238E27FC236}">
                <a16:creationId xmlns:a16="http://schemas.microsoft.com/office/drawing/2014/main" id="{081E6773-7A00-481A-8D03-9F2ECB0E034F}"/>
              </a:ext>
            </a:extLst>
          </p:cNvPr>
          <p:cNvCxnSpPr>
            <a:cxnSpLocks/>
          </p:cNvCxnSpPr>
          <p:nvPr/>
        </p:nvCxnSpPr>
        <p:spPr>
          <a:xfrm>
            <a:off x="7475050" y="2649410"/>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id="{3895872D-7EB5-4003-8E85-1489DD076DDE}"/>
              </a:ext>
            </a:extLst>
          </p:cNvPr>
          <p:cNvCxnSpPr>
            <a:cxnSpLocks/>
          </p:cNvCxnSpPr>
          <p:nvPr/>
        </p:nvCxnSpPr>
        <p:spPr>
          <a:xfrm>
            <a:off x="6744074" y="3199332"/>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342D30B5-12B8-4DFF-A102-9B91717C521D}"/>
              </a:ext>
            </a:extLst>
          </p:cNvPr>
          <p:cNvCxnSpPr>
            <a:cxnSpLocks/>
          </p:cNvCxnSpPr>
          <p:nvPr/>
        </p:nvCxnSpPr>
        <p:spPr>
          <a:xfrm>
            <a:off x="2118808"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77A0CA2F-5871-4E24-B03B-1C5251FDBAD1}"/>
              </a:ext>
            </a:extLst>
          </p:cNvPr>
          <p:cNvCxnSpPr>
            <a:cxnSpLocks/>
          </p:cNvCxnSpPr>
          <p:nvPr/>
        </p:nvCxnSpPr>
        <p:spPr>
          <a:xfrm>
            <a:off x="7363933"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8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down)">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down)">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sp>
        <p:nvSpPr>
          <p:cNvPr id="2" name="TextBox 1">
            <a:extLst>
              <a:ext uri="{FF2B5EF4-FFF2-40B4-BE49-F238E27FC236}">
                <a16:creationId xmlns:a16="http://schemas.microsoft.com/office/drawing/2014/main" id="{80320155-3608-4B2B-975C-BFB15BB7D916}"/>
              </a:ext>
            </a:extLst>
          </p:cNvPr>
          <p:cNvSpPr txBox="1"/>
          <p:nvPr/>
        </p:nvSpPr>
        <p:spPr>
          <a:xfrm>
            <a:off x="3968319" y="1065647"/>
            <a:ext cx="4385568" cy="707886"/>
          </a:xfrm>
          <a:prstGeom prst="rect">
            <a:avLst/>
          </a:prstGeom>
          <a:noFill/>
        </p:spPr>
        <p:txBody>
          <a:bodyPr wrap="square" rtlCol="0">
            <a:spAutoFit/>
          </a:bodyPr>
          <a:lstStyle/>
          <a:p>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Các</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từ</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dễ</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viết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sai</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1" name="TextBox 20">
            <a:extLst>
              <a:ext uri="{FF2B5EF4-FFF2-40B4-BE49-F238E27FC236}">
                <a16:creationId xmlns:a16="http://schemas.microsoft.com/office/drawing/2014/main" id="{DF67FC38-FE57-419B-9C4D-AA1ACCA7283D}"/>
              </a:ext>
            </a:extLst>
          </p:cNvPr>
          <p:cNvSpPr txBox="1"/>
          <p:nvPr/>
        </p:nvSpPr>
        <p:spPr>
          <a:xfrm>
            <a:off x="2531100" y="2088502"/>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suốt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đêm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TextBox 21">
            <a:extLst>
              <a:ext uri="{FF2B5EF4-FFF2-40B4-BE49-F238E27FC236}">
                <a16:creationId xmlns:a16="http://schemas.microsoft.com/office/drawing/2014/main" id="{9C3B9517-5D00-40FA-A487-BD6995AA3118}"/>
              </a:ext>
            </a:extLst>
          </p:cNvPr>
          <p:cNvSpPr txBox="1"/>
          <p:nvPr/>
        </p:nvSpPr>
        <p:spPr>
          <a:xfrm>
            <a:off x="2531100" y="3028244"/>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giẫm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4443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pic>
        <p:nvPicPr>
          <p:cNvPr id="19" name="Picture 18" descr="Student Writing (#4) | Free SVG">
            <a:extLst>
              <a:ext uri="{FF2B5EF4-FFF2-40B4-BE49-F238E27FC236}">
                <a16:creationId xmlns:a16="http://schemas.microsoft.com/office/drawing/2014/main" id="{C125662B-7F42-4AA2-80BE-744A56C8F05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7481" y="2689337"/>
            <a:ext cx="3685078" cy="3685078"/>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A19CDD9F-B357-4C65-A497-9037E0E5C974}"/>
              </a:ext>
            </a:extLst>
          </p:cNvPr>
          <p:cNvSpPr txBox="1"/>
          <p:nvPr/>
        </p:nvSpPr>
        <p:spPr>
          <a:xfrm>
            <a:off x="3311729" y="1918491"/>
            <a:ext cx="5365827" cy="494110"/>
          </a:xfrm>
          <a:prstGeom prst="rect">
            <a:avLst/>
          </a:prstGeom>
          <a:noFill/>
        </p:spPr>
        <p:txBody>
          <a:bodyPr wrap="square" rtlCol="0">
            <a:spAutoFit/>
          </a:bodyPr>
          <a:lstStyle/>
          <a:p>
            <a:pPr algn="ctr">
              <a:lnSpc>
                <a:spcPct val="150000"/>
              </a:lnSpc>
            </a:pPr>
            <a:r>
              <a:rPr lang="vi-VN" sz="2000" b="1" dirty="0">
                <a:solidFill>
                  <a:srgbClr val="0070C0"/>
                </a:solidFill>
                <a:latin typeface="UTM Avo" panose="02040603050506020204" pitchFamily="18" charset="0"/>
              </a:rPr>
              <a:t>Học sinh viết bài vào vở ô li</a:t>
            </a:r>
            <a:endParaRPr lang="en-US" sz="2000" b="1" dirty="0">
              <a:solidFill>
                <a:srgbClr val="0070C0"/>
              </a:solidFill>
              <a:latin typeface="UTM Avo" panose="02040603050506020204" pitchFamily="18" charset="0"/>
            </a:endParaRPr>
          </a:p>
        </p:txBody>
      </p:sp>
      <p:sp>
        <p:nvSpPr>
          <p:cNvPr id="23" name="TextBox 22">
            <a:extLst>
              <a:ext uri="{FF2B5EF4-FFF2-40B4-BE49-F238E27FC236}">
                <a16:creationId xmlns:a16="http://schemas.microsoft.com/office/drawing/2014/main" id="{39412724-357B-4A60-899C-E330A23687AC}"/>
              </a:ext>
            </a:extLst>
          </p:cNvPr>
          <p:cNvSpPr txBox="1"/>
          <p:nvPr/>
        </p:nvSpPr>
        <p:spPr>
          <a:xfrm>
            <a:off x="3311727" y="1157631"/>
            <a:ext cx="5365827" cy="735138"/>
          </a:xfrm>
          <a:prstGeom prst="rect">
            <a:avLst/>
          </a:prstGeom>
          <a:noFill/>
        </p:spPr>
        <p:txBody>
          <a:bodyPr wrap="square" rtlCol="0">
            <a:spAutoFit/>
          </a:bodyPr>
          <a:lstStyle/>
          <a:p>
            <a:pPr algn="ctr">
              <a:lnSpc>
                <a:spcPct val="150000"/>
              </a:lnSpc>
            </a:pPr>
            <a:r>
              <a:rPr lang="vi-VN" sz="3200" b="1" dirty="0">
                <a:solidFill>
                  <a:schemeClr val="accent1">
                    <a:lumMod val="50000"/>
                  </a:schemeClr>
                </a:solidFill>
                <a:latin typeface="UTM Avo" panose="02040603050506020204" pitchFamily="18" charset="0"/>
              </a:rPr>
              <a:t>VIẾT BÀI</a:t>
            </a:r>
            <a:endParaRPr lang="en-US" sz="3200" b="1" dirty="0">
              <a:solidFill>
                <a:schemeClr val="accent1">
                  <a:lumMod val="50000"/>
                </a:schemeClr>
              </a:solidFill>
              <a:latin typeface="UTM Avo" panose="02040603050506020204" pitchFamily="18" charset="0"/>
            </a:endParaRPr>
          </a:p>
        </p:txBody>
      </p:sp>
    </p:spTree>
    <p:extLst>
      <p:ext uri="{BB962C8B-B14F-4D97-AF65-F5344CB8AC3E}">
        <p14:creationId xmlns:p14="http://schemas.microsoft.com/office/powerpoint/2010/main" val="2817086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9F1167-CFCC-446C-8C70-4C127286DA82}"/>
              </a:ext>
            </a:extLst>
          </p:cNvPr>
          <p:cNvSpPr/>
          <p:nvPr/>
        </p:nvSpPr>
        <p:spPr>
          <a:xfrm>
            <a:off x="1192130" y="313019"/>
            <a:ext cx="9759586" cy="6297108"/>
          </a:xfrm>
          <a:prstGeom prst="rect">
            <a:avLst/>
          </a:prstGeom>
        </p:spPr>
        <p:txBody>
          <a:bodyPr wrap="square">
            <a:spAutoFit/>
          </a:bodyPr>
          <a:lstStyle/>
          <a:p>
            <a:pPr algn="just" defTabSz="1219170">
              <a:lnSpc>
                <a:spcPct val="140000"/>
              </a:lnSpc>
              <a:buClr>
                <a:srgbClr val="000000"/>
              </a:buClr>
              <a:defRPr/>
            </a:pPr>
            <a:r>
              <a:rPr lang="vi-VN" sz="3200" kern="0">
                <a:solidFill>
                  <a:srgbClr val="000000"/>
                </a:solidFill>
                <a:latin typeface="Arial-Rounded" panose="020B0500000000000000" pitchFamily="34" charset="0"/>
                <a:ea typeface="Arial-Rounded" panose="020B0500000000000000" pitchFamily="34" charset="0"/>
                <a:cs typeface="Arial-Rounded" panose="020B0500000000000000" pitchFamily="34" charset="0"/>
                <a:sym typeface="Arial"/>
              </a:rPr>
              <a:t>  </a:t>
            </a:r>
            <a:r>
              <a:rPr lang="en-US" sz="3200" kern="0" smtClean="0">
                <a:solidFill>
                  <a:srgbClr val="000000"/>
                </a:solidFill>
                <a:latin typeface="Arial-Rounded" panose="020B0500000000000000"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Thứ năm ngày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tháng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năm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a:t>
            </a:r>
            <a:endPar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endParaRPr>
          </a:p>
          <a:p>
            <a:pPr algn="just" defTabSz="1219170">
              <a:lnSpc>
                <a:spcPct val="140000"/>
              </a:lnSpc>
              <a:buClr>
                <a:srgbClr val="000000"/>
              </a:buClr>
              <a:defRPr/>
            </a:pPr>
            <a:r>
              <a:rPr lang="en-US" sz="3200" b="1" ker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Chính tả</a:t>
            </a:r>
          </a:p>
          <a:p>
            <a:pPr algn="just" defTabSz="1219170">
              <a:lnSpc>
                <a:spcPct val="140000"/>
              </a:lnSpc>
              <a:buClr>
                <a:srgbClr val="000000"/>
              </a:buClr>
              <a:defRPr/>
            </a:pPr>
            <a:r>
              <a:rPr lang="en-US" sz="3200" b="1" ker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Cỏ non cười rồi</a:t>
            </a:r>
          </a:p>
          <a:p>
            <a:pPr algn="just" defTabSz="1219170">
              <a:lnSpc>
                <a:spcPct val="140000"/>
              </a:lnSpc>
              <a:buClr>
                <a:srgbClr val="000000"/>
              </a:buClr>
              <a:defRPr/>
            </a:pPr>
            <a:r>
              <a:rPr lang="en-US" sz="3200" b="1" ker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Én nâu gọi các bạn của mình đến. Suốt đêm, cả đàn đi tìm cỏ khô tết thành dòng chữ: “Không giẫm chân lên cỏ!”, rồi đặt trên bãi cỏ. Xong việc, én nâu tươi cười bảo cỏ non:</a:t>
            </a:r>
          </a:p>
          <a:p>
            <a:pPr algn="just" defTabSz="1219170">
              <a:lnSpc>
                <a:spcPct val="140000"/>
              </a:lnSpc>
              <a:buClr>
                <a:srgbClr val="000000"/>
              </a:buClr>
              <a:defRPr/>
            </a:pPr>
            <a:r>
              <a:rPr lang="en-US" sz="3200" b="1" ker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a:t>
            </a:r>
            <a:r>
              <a:rPr lang="en-US" sz="3200" b="1" kern="0" smtClean="0">
                <a:solidFill>
                  <a:srgbClr val="000000"/>
                </a:solidFill>
                <a:latin typeface="HP001 4 hàng" panose="020B0603050302020204" pitchFamily="34" charset="0"/>
                <a:ea typeface="Arial-Rounded" panose="020B0500000000000000" pitchFamily="34" charset="0"/>
                <a:cs typeface="Arial-Rounded" panose="020B0500000000000000" pitchFamily="34" charset="0"/>
                <a:sym typeface="Arial"/>
              </a:rPr>
              <a:t>   - Từ nay em yên tâm rồi. Không còn ai giẫm lên em nữa đâu.</a:t>
            </a:r>
          </a:p>
        </p:txBody>
      </p:sp>
    </p:spTree>
    <p:extLst>
      <p:ext uri="{BB962C8B-B14F-4D97-AF65-F5344CB8AC3E}">
        <p14:creationId xmlns:p14="http://schemas.microsoft.com/office/powerpoint/2010/main" val="180515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5840F4-4DA5-43EB-922D-93049671B3C6}"/>
              </a:ext>
            </a:extLst>
          </p:cNvPr>
          <p:cNvSpPr txBox="1"/>
          <p:nvPr/>
        </p:nvSpPr>
        <p:spPr>
          <a:xfrm>
            <a:off x="1065000" y="701566"/>
            <a:ext cx="10786369" cy="2031325"/>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2.</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a:latin typeface="Arial-Rounded" panose="020B0500000000000000" pitchFamily="34" charset="0"/>
                <a:ea typeface="Arial-Rounded" panose="020B0500000000000000" pitchFamily="34" charset="0"/>
                <a:cs typeface="Arial-Rounded" panose="020B0500000000000000" pitchFamily="34" charset="0"/>
              </a:rPr>
              <a:t>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ngh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Buổi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sớm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muôn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ngh</a:t>
            </a:r>
            <a:r>
              <a:rPr lang="en-US" sz="2800" dirty="0" err="1">
                <a:latin typeface="Arial-Rounded" panose="020B0500000000000000" pitchFamily="34" charset="0"/>
                <a:ea typeface="Arial-Rounded" panose="020B0500000000000000" pitchFamily="34" charset="0"/>
                <a:cs typeface="Arial-Rounded" panose="020B0500000000000000" pitchFamily="34" charset="0"/>
              </a:rPr>
              <a:t>ìn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giọt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đọng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err="1">
                <a:latin typeface="Arial-Rounded" panose="020B0500000000000000" pitchFamily="34" charset="0"/>
                <a:ea typeface="Arial-Rounded" panose="020B0500000000000000" pitchFamily="34" charset="0"/>
                <a:cs typeface="Arial-Rounded" panose="020B0500000000000000" pitchFamily="34" charset="0"/>
              </a:rPr>
              <a:t>trên</a:t>
            </a:r>
            <a:r>
              <a:rPr lang="en-US" sz="2800">
                <a:latin typeface="Arial-Rounded" panose="020B0500000000000000" pitchFamily="34" charset="0"/>
                <a:ea typeface="Arial-Rounded" panose="020B0500000000000000" pitchFamily="34" charset="0"/>
                <a:cs typeface="Arial-Rounded" panose="020B0500000000000000" pitchFamily="34" charset="0"/>
              </a:rPr>
              <a:t> </a:t>
            </a:r>
            <a:r>
              <a:rPr lang="en-US" sz="2800" smtClean="0">
                <a:latin typeface="Arial-Rounded" panose="020B0500000000000000" pitchFamily="34" charset="0"/>
                <a:ea typeface="Arial-Rounded" panose="020B0500000000000000" pitchFamily="34" charset="0"/>
                <a:cs typeface="Arial-Rounded" panose="020B0500000000000000" pitchFamily="34" charset="0"/>
              </a:rPr>
              <a:t>những ngọn cỏ, lóng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lánh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như</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ng</a:t>
            </a:r>
            <a:r>
              <a:rPr lang="en-US" sz="2800" dirty="0" err="1">
                <a:latin typeface="Arial-Rounded" panose="020B0500000000000000" pitchFamily="34" charset="0"/>
                <a:ea typeface="Arial-Rounded" panose="020B0500000000000000" pitchFamily="34" charset="0"/>
                <a:cs typeface="Arial-Rounded" panose="020B0500000000000000" pitchFamily="34" charset="0"/>
              </a:rPr>
              <a:t>ọc</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9" name="Rounded Rectangle 4">
            <a:extLst>
              <a:ext uri="{FF2B5EF4-FFF2-40B4-BE49-F238E27FC236}">
                <a16:creationId xmlns:a16="http://schemas.microsoft.com/office/drawing/2014/main" id="{18D44525-C3F9-4E60-A710-A242B7E37F03}"/>
              </a:ext>
            </a:extLst>
          </p:cNvPr>
          <p:cNvSpPr/>
          <p:nvPr/>
        </p:nvSpPr>
        <p:spPr>
          <a:xfrm>
            <a:off x="4344983" y="1492710"/>
            <a:ext cx="581489" cy="44903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2" name="Rounded Rectangle 7">
            <a:extLst>
              <a:ext uri="{FF2B5EF4-FFF2-40B4-BE49-F238E27FC236}">
                <a16:creationId xmlns:a16="http://schemas.microsoft.com/office/drawing/2014/main" id="{BB65DA7B-1709-49C6-8412-74F2B84B0391}"/>
              </a:ext>
            </a:extLst>
          </p:cNvPr>
          <p:cNvSpPr/>
          <p:nvPr/>
        </p:nvSpPr>
        <p:spPr>
          <a:xfrm>
            <a:off x="2593354" y="2246084"/>
            <a:ext cx="497285" cy="379549"/>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5" name="TextBox 14">
            <a:extLst>
              <a:ext uri="{FF2B5EF4-FFF2-40B4-BE49-F238E27FC236}">
                <a16:creationId xmlns:a16="http://schemas.microsoft.com/office/drawing/2014/main" id="{3D4176D6-F2B8-4099-B58B-FF98D8C83C54}"/>
              </a:ext>
            </a:extLst>
          </p:cNvPr>
          <p:cNvSpPr txBox="1"/>
          <p:nvPr/>
        </p:nvSpPr>
        <p:spPr>
          <a:xfrm>
            <a:off x="1998907" y="2903582"/>
            <a:ext cx="9613086" cy="3323987"/>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3.</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tr</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ch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Đồng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làng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ch</a:t>
            </a:r>
            <a:r>
              <a:rPr lang="en-US" sz="2800" dirty="0" err="1">
                <a:latin typeface="Arial-Rounded" panose="020B0500000000000000" pitchFamily="34" charset="0"/>
                <a:ea typeface="Arial-Rounded" panose="020B0500000000000000" pitchFamily="34" charset="0"/>
                <a:cs typeface="Arial-Rounded" panose="020B0500000000000000" pitchFamily="34" charset="0"/>
              </a:rPr>
              <a:t>út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heo</a:t>
            </a:r>
            <a:r>
              <a:rPr lang="en-US" sz="2800" dirty="0">
                <a:latin typeface="Arial-Rounded" panose="020B0500000000000000" pitchFamily="34" charset="0"/>
                <a:ea typeface="Arial-Rounded" panose="020B0500000000000000" pitchFamily="34" charset="0"/>
                <a:cs typeface="Arial-Rounded" panose="020B0500000000000000" pitchFamily="34" charset="0"/>
              </a:rPr>
              <a:t> may</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Mầm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tỉnh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giấc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vườn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đầy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tiếng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ch</a:t>
            </a:r>
            <a:r>
              <a:rPr lang="en-US" sz="2800" dirty="0" err="1">
                <a:latin typeface="Arial-Rounded" panose="020B0500000000000000" pitchFamily="34" charset="0"/>
                <a:ea typeface="Arial-Rounded" panose="020B0500000000000000" pitchFamily="34" charset="0"/>
                <a:cs typeface="Arial-Rounded" panose="020B0500000000000000" pitchFamily="34" charset="0"/>
              </a:rPr>
              <a:t>im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Hạt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mưa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mải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tr</a:t>
            </a:r>
            <a:r>
              <a:rPr lang="en-US" sz="2800" dirty="0" err="1">
                <a:latin typeface="Arial-Rounded" panose="020B0500000000000000" pitchFamily="34" charset="0"/>
                <a:ea typeface="Arial-Rounded" panose="020B0500000000000000" pitchFamily="34" charset="0"/>
                <a:cs typeface="Arial-Rounded" panose="020B0500000000000000" pitchFamily="34" charset="0"/>
              </a:rPr>
              <a:t>ốn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tìm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đào</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tr</a:t>
            </a:r>
            <a:r>
              <a:rPr lang="en-US" sz="2800" dirty="0" err="1">
                <a:latin typeface="Arial-Rounded" panose="020B0500000000000000" pitchFamily="34" charset="0"/>
                <a:ea typeface="Arial-Rounded" panose="020B0500000000000000" pitchFamily="34" charset="0"/>
                <a:cs typeface="Arial-Rounded" panose="020B0500000000000000" pitchFamily="34" charset="0"/>
              </a:rPr>
              <a:t>ước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cửa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lim</a:t>
            </a:r>
            <a:r>
              <a:rPr lang="en-US" sz="2800" dirty="0">
                <a:latin typeface="Arial-Rounded" panose="020B0500000000000000" pitchFamily="34" charset="0"/>
                <a:ea typeface="Arial-Rounded" panose="020B0500000000000000" pitchFamily="34" charset="0"/>
                <a:cs typeface="Arial-Rounded" panose="020B0500000000000000" pitchFamily="34" charset="0"/>
              </a:rPr>
              <a:t> dim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mắt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cười</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16" name="Rounded Rectangle 10">
            <a:extLst>
              <a:ext uri="{FF2B5EF4-FFF2-40B4-BE49-F238E27FC236}">
                <a16:creationId xmlns:a16="http://schemas.microsoft.com/office/drawing/2014/main" id="{6E21FB37-C445-4FD7-B468-77A9F23A96D3}"/>
              </a:ext>
            </a:extLst>
          </p:cNvPr>
          <p:cNvSpPr/>
          <p:nvPr/>
        </p:nvSpPr>
        <p:spPr>
          <a:xfrm>
            <a:off x="5807445" y="3812106"/>
            <a:ext cx="378522"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8" name="Rounded Rectangle 12">
            <a:extLst>
              <a:ext uri="{FF2B5EF4-FFF2-40B4-BE49-F238E27FC236}">
                <a16:creationId xmlns:a16="http://schemas.microsoft.com/office/drawing/2014/main" id="{2EC7AE47-AE68-4B2B-B230-3245DDE72870}"/>
              </a:ext>
            </a:extLst>
          </p:cNvPr>
          <p:cNvSpPr/>
          <p:nvPr/>
        </p:nvSpPr>
        <p:spPr>
          <a:xfrm flipH="1">
            <a:off x="3788228" y="5656078"/>
            <a:ext cx="347749" cy="42129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9" name="Rounded Rectangle 13">
            <a:extLst>
              <a:ext uri="{FF2B5EF4-FFF2-40B4-BE49-F238E27FC236}">
                <a16:creationId xmlns:a16="http://schemas.microsoft.com/office/drawing/2014/main" id="{071B0552-AE88-4FE4-B87C-010EB3637C0A}"/>
              </a:ext>
            </a:extLst>
          </p:cNvPr>
          <p:cNvSpPr/>
          <p:nvPr/>
        </p:nvSpPr>
        <p:spPr>
          <a:xfrm>
            <a:off x="7586222" y="4385162"/>
            <a:ext cx="408373" cy="3608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Rounded Rectangle 16">
            <a:extLst>
              <a:ext uri="{FF2B5EF4-FFF2-40B4-BE49-F238E27FC236}">
                <a16:creationId xmlns:a16="http://schemas.microsoft.com/office/drawing/2014/main" id="{F2B36CA6-CE4D-4A93-94DA-F37B731C1409}"/>
              </a:ext>
            </a:extLst>
          </p:cNvPr>
          <p:cNvSpPr/>
          <p:nvPr/>
        </p:nvSpPr>
        <p:spPr>
          <a:xfrm>
            <a:off x="5777850" y="5103807"/>
            <a:ext cx="286785" cy="304800"/>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66204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6"/>
                                        </p:tgtEl>
                                      </p:cBhvr>
                                    </p:animEffect>
                                    <p:set>
                                      <p:cBhvr>
                                        <p:cTn id="17" dur="1" fill="hold">
                                          <p:stCondLst>
                                            <p:cond delay="499"/>
                                          </p:stCondLst>
                                        </p:cTn>
                                        <p:tgtEl>
                                          <p:spTgt spid="1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9"/>
                                        </p:tgtEl>
                                      </p:cBhvr>
                                    </p:animEffect>
                                    <p:set>
                                      <p:cBhvr>
                                        <p:cTn id="22" dur="1" fill="hold">
                                          <p:stCondLst>
                                            <p:cond delay="499"/>
                                          </p:stCondLst>
                                        </p:cTn>
                                        <p:tgtEl>
                                          <p:spTgt spid="1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2"/>
                                        </p:tgtEl>
                                      </p:cBhvr>
                                    </p:animEffect>
                                    <p:set>
                                      <p:cBhvr>
                                        <p:cTn id="27" dur="1" fill="hold">
                                          <p:stCondLst>
                                            <p:cond delay="499"/>
                                          </p:stCondLst>
                                        </p:cTn>
                                        <p:tgtEl>
                                          <p:spTgt spid="2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6" grpId="0" animBg="1"/>
      <p:bldP spid="18" grpId="0" animBg="1"/>
      <p:bldP spid="19"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916" y="-221890"/>
            <a:ext cx="10413485" cy="7289440"/>
          </a:xfrm>
          <a:prstGeom prst="rect">
            <a:avLst/>
          </a:prstGeom>
        </p:spPr>
      </p:pic>
      <p:sp>
        <p:nvSpPr>
          <p:cNvPr id="18" name="TextBox 17"/>
          <p:cNvSpPr txBox="1"/>
          <p:nvPr/>
        </p:nvSpPr>
        <p:spPr>
          <a:xfrm>
            <a:off x="3611863" y="4428367"/>
            <a:ext cx="5252605" cy="8299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srgbClr val="FF0000"/>
                </a:solidFill>
                <a:effectLst/>
                <a:uLnTx/>
                <a:uFillTx/>
                <a:latin typeface="Calibri Light" panose="020F0302020204030204"/>
                <a:ea typeface="+mn-ea"/>
                <a:cs typeface="+mn-cs"/>
              </a:rPr>
              <a:t>Củng cố bài học</a:t>
            </a:r>
            <a:endParaRPr kumimoji="0" lang="en-US" sz="4800" b="1" i="0" u="none" strike="noStrike" kern="1200" cap="none" spc="0" normalizeH="0" baseline="0" noProof="0" dirty="0">
              <a:ln>
                <a:noFill/>
              </a:ln>
              <a:solidFill>
                <a:srgbClr val="FF0000"/>
              </a:solidFill>
              <a:effectLst/>
              <a:uLnTx/>
              <a:uFillTx/>
              <a:latin typeface="Calibri Light" panose="020F0302020204030204"/>
              <a:ea typeface="+mn-ea"/>
              <a:cs typeface="+mn-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Click="0">
        <p15:prstTrans prst="curtains"/>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包图主题2">
  <a:themeElements>
    <a:clrScheme name="自定义 277">
      <a:dk1>
        <a:srgbClr val="000000"/>
      </a:dk1>
      <a:lt1>
        <a:srgbClr val="FFFFFF"/>
      </a:lt1>
      <a:dk2>
        <a:srgbClr val="778495"/>
      </a:dk2>
      <a:lt2>
        <a:srgbClr val="F0F0F0"/>
      </a:lt2>
      <a:accent1>
        <a:srgbClr val="E53238"/>
      </a:accent1>
      <a:accent2>
        <a:srgbClr val="0064D2"/>
      </a:accent2>
      <a:accent3>
        <a:srgbClr val="E53238"/>
      </a:accent3>
      <a:accent4>
        <a:srgbClr val="0064D2"/>
      </a:accent4>
      <a:accent5>
        <a:srgbClr val="E53238"/>
      </a:accent5>
      <a:accent6>
        <a:srgbClr val="0064D2"/>
      </a:accent6>
      <a:hlink>
        <a:srgbClr val="E53238"/>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包图主题2" id="{50CFA792-C506-47E4-B272-6A6183483AB3}" vid="{CC1AE437-2F7F-4319-9F22-408F5F8C346F}"/>
    </a:ext>
  </a:extLst>
</a:theme>
</file>

<file path=ppt/theme/theme3.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oodle Sketchbook by Slidesgo">
  <a:themeElements>
    <a:clrScheme name="Simple Light">
      <a:dk1>
        <a:srgbClr val="213054"/>
      </a:dk1>
      <a:lt1>
        <a:srgbClr val="BAE5E4"/>
      </a:lt1>
      <a:dk2>
        <a:srgbClr val="A889CC"/>
      </a:dk2>
      <a:lt2>
        <a:srgbClr val="FC7D77"/>
      </a:lt2>
      <a:accent1>
        <a:srgbClr val="FFAB40"/>
      </a:accent1>
      <a:accent2>
        <a:srgbClr val="FFFFFF"/>
      </a:accent2>
      <a:accent3>
        <a:srgbClr val="213054"/>
      </a:accent3>
      <a:accent4>
        <a:srgbClr val="BAE5E4"/>
      </a:accent4>
      <a:accent5>
        <a:srgbClr val="A889CC"/>
      </a:accent5>
      <a:accent6>
        <a:srgbClr val="FC7D77"/>
      </a:accent6>
      <a:hlink>
        <a:srgbClr val="21305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288</Words>
  <Application>Microsoft Office PowerPoint</Application>
  <PresentationFormat>Widescreen</PresentationFormat>
  <Paragraphs>30</Paragraphs>
  <Slides>8</Slides>
  <Notes>3</Notes>
  <HiddenSlides>0</HiddenSlides>
  <MMClips>0</MMClips>
  <ScaleCrop>false</ScaleCrop>
  <HeadingPairs>
    <vt:vector size="6" baseType="variant">
      <vt:variant>
        <vt:lpstr>Fonts Used</vt:lpstr>
      </vt:variant>
      <vt:variant>
        <vt:i4>16</vt:i4>
      </vt:variant>
      <vt:variant>
        <vt:lpstr>Theme</vt:lpstr>
      </vt:variant>
      <vt:variant>
        <vt:i4>5</vt:i4>
      </vt:variant>
      <vt:variant>
        <vt:lpstr>Slide Titles</vt:lpstr>
      </vt:variant>
      <vt:variant>
        <vt:i4>8</vt:i4>
      </vt:variant>
    </vt:vector>
  </HeadingPairs>
  <TitlesOfParts>
    <vt:vector size="29" baseType="lpstr">
      <vt:lpstr>微软雅黑</vt:lpstr>
      <vt:lpstr>Arial</vt:lpstr>
      <vt:lpstr>Arial-Rounded</vt:lpstr>
      <vt:lpstr>Calibri</vt:lpstr>
      <vt:lpstr>Calibri Light</vt:lpstr>
      <vt:lpstr>等线</vt:lpstr>
      <vt:lpstr>等线 Light</vt:lpstr>
      <vt:lpstr>HP001 4 hàng</vt:lpstr>
      <vt:lpstr>HP001 4 hang 1 ô ly</vt:lpstr>
      <vt:lpstr>Kalam</vt:lpstr>
      <vt:lpstr>Montserrat</vt:lpstr>
      <vt:lpstr>黑体</vt:lpstr>
      <vt:lpstr>华文琥珀</vt:lpstr>
      <vt:lpstr>Times New Roman</vt:lpstr>
      <vt:lpstr>UTM Avo</vt:lpstr>
      <vt:lpstr>字魂36号-正文宋楷</vt:lpstr>
      <vt:lpstr>Office 主题</vt:lpstr>
      <vt:lpstr>包图主题2</vt:lpstr>
      <vt:lpstr>千图网拥有20W+精美PPT模板 更多PPT模板下载至：www.58pic.com/office/ppt​​</vt:lpstr>
      <vt:lpstr>1_Office 主题</vt:lpstr>
      <vt:lpstr>1_Doodle Sketchbook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Admin</cp:lastModifiedBy>
  <cp:revision>4</cp:revision>
  <dcterms:created xsi:type="dcterms:W3CDTF">2021-08-02T10:01:29Z</dcterms:created>
  <dcterms:modified xsi:type="dcterms:W3CDTF">2025-03-09T12:49:40Z</dcterms:modified>
</cp:coreProperties>
</file>