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9" r:id="rId3"/>
    <p:sldMasterId id="2147483701" r:id="rId4"/>
  </p:sldMasterIdLst>
  <p:notesMasterIdLst>
    <p:notesMasterId r:id="rId12"/>
  </p:notesMasterIdLst>
  <p:sldIdLst>
    <p:sldId id="256" r:id="rId5"/>
    <p:sldId id="267" r:id="rId6"/>
    <p:sldId id="355" r:id="rId7"/>
    <p:sldId id="2007577114" r:id="rId8"/>
    <p:sldId id="2007577117" r:id="rId9"/>
    <p:sldId id="2007577115" r:id="rId10"/>
    <p:sldId id="27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2EACA1-C6A3-4D68-92B5-0245085102F7}" type="datetimeFigureOut">
              <a:rPr lang="en-US" smtClean="0"/>
              <a:t>9/3/2025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E85697-F30C-49E4-9FE5-828321265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052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D71773-5A0B-472D-BACC-ADA20FE383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3051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AF81A-5A48-44B6-BFB3-5A2D3370088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3002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D71773-5A0B-472D-BACC-ADA20FE383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6389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2025/3/9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5310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2025/3/9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3795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2025/3/9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99395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415879" y="258924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392501" y="1774825"/>
            <a:ext cx="11443218" cy="4803328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25947802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424240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33645708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441769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36465861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800268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18030396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32106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2025/3/9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17524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015510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>
            <a:extLst>
              <a:ext uri="{FF2B5EF4-FFF2-40B4-BE49-F238E27FC236}">
                <a16:creationId xmlns:a16="http://schemas.microsoft.com/office/drawing/2014/main" id="{81E8044B-5A9F-3B47-AF82-354549520988}"/>
              </a:ext>
            </a:extLst>
          </p:cNvPr>
          <p:cNvSpPr>
            <a:spLocks/>
          </p:cNvSpPr>
          <p:nvPr userDrawn="1"/>
        </p:nvSpPr>
        <p:spPr bwMode="auto">
          <a:xfrm rot="10800000">
            <a:off x="109412" y="-82062"/>
            <a:ext cx="11973172" cy="6940059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028874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57306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9A823-F521-4E0C-AACE-70D50384C8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758502-CE60-4371-9C15-9E1D9DD18A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1E16D9-FCE5-4386-96DA-390D95AACE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F48E4-5387-46A6-B003-7178FC138802}" type="datetimeFigureOut">
              <a:rPr lang="en-US" smtClean="0"/>
              <a:t>9/3/2025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B31D5E-493B-40B3-AC67-8B4BFDD37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7FA51C-56E4-4617-80FA-4E85B0072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EAFE3-A213-49F3-978B-46E939A94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3392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36664-9BCC-4ADE-B611-289C47237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18CFCB-C68A-4907-8F4F-D16A5240FE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A875AA-6F45-46E2-A5DF-E1C8439AA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F48E4-5387-46A6-B003-7178FC138802}" type="datetimeFigureOut">
              <a:rPr lang="en-US" smtClean="0"/>
              <a:t>9/3/2025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412240-6FA7-4AF0-B09D-71E465B7F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BDBAAE-B1BD-4C60-8FCF-D6D63EB75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EAFE3-A213-49F3-978B-46E939A94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5398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B43A3-E84B-4422-B4D1-2B0EA9EFB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2D51D1-8C43-4189-B898-B9B746793E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CC338C-D328-4174-B5FA-620133B6C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F48E4-5387-46A6-B003-7178FC138802}" type="datetimeFigureOut">
              <a:rPr lang="en-US" smtClean="0"/>
              <a:t>9/3/2025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75AF31-3080-4728-A9F7-993527EDF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28DE4D-3EC4-440E-BFC1-01822192D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EAFE3-A213-49F3-978B-46E939A94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1174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6B3940-4577-4F32-B050-0E017334F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375A7C-DDE7-430C-B385-40FC5A9478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B9408B-963D-4354-8BD2-5A881D8755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E72E18-D2B0-4EB0-ADAA-5C2A756C6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F48E4-5387-46A6-B003-7178FC138802}" type="datetimeFigureOut">
              <a:rPr lang="en-US" smtClean="0"/>
              <a:t>9/3/2025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CD14AA-CEC9-4437-834E-EF248C10E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2957DE-96AD-4019-B1F4-9E5D84EAE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EAFE3-A213-49F3-978B-46E939A94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1021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688C7-D27F-4490-B18F-396A6DB42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403ECC-48CC-4D4E-9736-87673FD2D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87ADAA-DBE8-41D9-A4C8-BD1014FBE9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C7AEB4-273C-4918-AA2A-75C489F758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692F119-3A15-403D-9F9C-5AC8C85A68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E4CD40F-8862-4EEC-B858-647ED2044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F48E4-5387-46A6-B003-7178FC138802}" type="datetimeFigureOut">
              <a:rPr lang="en-US" smtClean="0"/>
              <a:t>9/3/2025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D3ADF5A-21EB-436C-9EE0-5E3F68EA9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8FE011-7774-4961-950B-DAB136B69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EAFE3-A213-49F3-978B-46E939A94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0831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DBA624-8B3A-49C4-BDD5-87AA73D54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C34723-AE7C-4688-BFC3-A34582020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F48E4-5387-46A6-B003-7178FC138802}" type="datetimeFigureOut">
              <a:rPr lang="en-US" smtClean="0"/>
              <a:t>9/3/2025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C9C46D-8B66-4F1A-92A7-7BEF253CB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D819BF-6DF1-47A4-9541-A02172DB2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EAFE3-A213-49F3-978B-46E939A94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894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1441D60-A7D7-4A72-A7EE-8AAD2BA71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F48E4-5387-46A6-B003-7178FC138802}" type="datetimeFigureOut">
              <a:rPr lang="en-US" smtClean="0"/>
              <a:t>9/3/2025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300201-B3D1-4DD1-A0C2-2E6ADB8FA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54C4D1-2D65-4CE8-9E45-711817E37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EAFE3-A213-49F3-978B-46E939A94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9299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2025/3/9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91660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2A5EF-187E-40E1-A023-20FEC6EE4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4D9006-4506-4913-AB08-CBB179DF05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0C7083-BBF8-460B-BB3D-E542ECBE7C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9DB5AC-27F7-4FD3-981B-07DB994FB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F48E4-5387-46A6-B003-7178FC138802}" type="datetimeFigureOut">
              <a:rPr lang="en-US" smtClean="0"/>
              <a:t>9/3/2025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4A3AAB-3BFE-49ED-9664-9FD57B376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8276A1-D49E-489E-B45F-FCC95C7E8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EAFE3-A213-49F3-978B-46E939A94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5847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0BBBAE-6020-4E9C-B7FF-F4393207D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1EA8921-B809-475D-A857-A05FB249FD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6979BE-8FDB-460C-B480-3B5C39FB55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80575E-6DC6-4652-B82C-D1F91FE6B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F48E4-5387-46A6-B003-7178FC138802}" type="datetimeFigureOut">
              <a:rPr lang="en-US" smtClean="0"/>
              <a:t>9/3/2025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DD2D33-9428-41E3-A616-1A3E15240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566BE5-DFDB-461E-93A6-51A9A8278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EAFE3-A213-49F3-978B-46E939A94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4994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CF39F6-EFFB-47B8-A7C6-F2D31A469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E7FA57-C5ED-4D5F-977C-21304C43B0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5E5910-45B6-4947-B5B8-8C1D4621D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F48E4-5387-46A6-B003-7178FC138802}" type="datetimeFigureOut">
              <a:rPr lang="en-US" smtClean="0"/>
              <a:t>9/3/2025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931320-FA83-47C7-BBFD-812DFBB1E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57F1DD-65E8-4715-9AFE-BBCA0856E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EAFE3-A213-49F3-978B-46E939A94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2230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AA37A87-317E-4C18-8B24-F77FFEA40C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E06B2E-F665-4F91-843A-2F2BF8F8D8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033160-0060-4FCD-8736-AB99A5682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F48E4-5387-46A6-B003-7178FC138802}" type="datetimeFigureOut">
              <a:rPr lang="en-US" smtClean="0"/>
              <a:t>9/3/2025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7829E-1CB7-4612-B017-02783DFA1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E53D0B-518F-4BD8-83FE-D6BD8E5F8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EAFE3-A213-49F3-978B-46E939A94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0291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hinkpad\Desktop\未标题-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9964923-74B0-4895-904C-0F18F366011F}"/>
              </a:ext>
            </a:extLst>
          </p:cNvPr>
          <p:cNvSpPr txBox="1"/>
          <p:nvPr userDrawn="1"/>
        </p:nvSpPr>
        <p:spPr>
          <a:xfrm>
            <a:off x="8906608" y="6596390"/>
            <a:ext cx="4097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14799351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41781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27820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97744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3360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76714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2025/3/9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546656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43937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1485"/>
            <a:ext cx="10363200" cy="146896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CDCB7474-AC18-4462-9967-766FB798D0E5}" type="datetimeFigureOut">
              <a:rPr lang="zh-CN" altLang="en-US" smtClean="0"/>
              <a:t>2025/3/9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A4D9A019-0009-41E6-843E-D66C74BC76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79824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2025/3/9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5106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2025/3/9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8135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2025/3/9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5379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2025/3/9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140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2025/3/9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3623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Relationship Id="rId9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7FB242-887E-4FBD-BBF2-BE5F9D1D0288}" type="datetimeFigureOut">
              <a:rPr lang="zh-CN" altLang="en-US" smtClean="0"/>
              <a:t>2025/3/9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203592" y="-9048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en-US" altLang="zh-CN" dirty="0"/>
              <a:t>Design by: </a:t>
            </a:r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29507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8" y="719333"/>
            <a:ext cx="10290000" cy="6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1034" y="1583467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5" name="灯片编号占位符 5">
            <a:extLst>
              <a:ext uri="{FF2B5EF4-FFF2-40B4-BE49-F238E27FC236}">
                <a16:creationId xmlns:a16="http://schemas.microsoft.com/office/drawing/2014/main" id="{F8C3E60C-7521-47CB-BCD7-6FEDF360A4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3592" y="-9048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en-US" altLang="zh-CN" dirty="0"/>
              <a:t>Design by: </a:t>
            </a:r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1932089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8BC3B40-0FE9-4486-9C75-BFEBCC78B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698203-9A3E-4768-BA98-339E890B4C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25C331-629F-4583-B194-B383869900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BF48E4-5387-46A6-B003-7178FC138802}" type="datetimeFigureOut">
              <a:rPr lang="en-US" smtClean="0"/>
              <a:t>9/3/2025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C70019-27DE-423A-ACA2-AA2BBE151A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0ED5B2-B853-4EE2-8E4A-558B1FF681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6EAFE3-A213-49F3-978B-46E939A94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006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8186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15596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r="34400" b="5897"/>
          <a:stretch/>
        </p:blipFill>
        <p:spPr>
          <a:xfrm>
            <a:off x="239349" y="13235"/>
            <a:ext cx="7575296" cy="64536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34100" y="2401047"/>
            <a:ext cx="6154229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endParaRPr kumimoji="0" lang="en-US" altLang="zh-CN" sz="6000" b="1" i="0" u="none" strike="noStrike" kern="1200" cap="none" spc="0" normalizeH="0" baseline="0" noProof="0" dirty="0">
              <a:ln>
                <a:noFill/>
              </a:ln>
              <a:solidFill>
                <a:srgbClr val="9BBB59">
                  <a:lumMod val="75000"/>
                </a:srgb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kumimoji="0" lang="en-US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5)</a:t>
            </a:r>
          </a:p>
        </p:txBody>
      </p:sp>
      <p:pic>
        <p:nvPicPr>
          <p:cNvPr id="6" name="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67" t="52385" r="7734" b="5896"/>
          <a:stretch/>
        </p:blipFill>
        <p:spPr>
          <a:xfrm>
            <a:off x="6672064" y="3762717"/>
            <a:ext cx="5315712" cy="2861056"/>
          </a:xfrm>
          <a:prstGeom prst="rect">
            <a:avLst/>
          </a:prstGeom>
        </p:spPr>
      </p:pic>
      <p:pic>
        <p:nvPicPr>
          <p:cNvPr id="7" name="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33" t="41480" r="29200" b="9927"/>
          <a:stretch/>
        </p:blipFill>
        <p:spPr>
          <a:xfrm>
            <a:off x="7043904" y="2978368"/>
            <a:ext cx="2665984" cy="3332480"/>
          </a:xfrm>
          <a:prstGeom prst="rect">
            <a:avLst/>
          </a:prstGeom>
        </p:spPr>
      </p:pic>
      <p:pic>
        <p:nvPicPr>
          <p:cNvPr id="8" name="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00" t="40532" r="10666" b="10638"/>
          <a:stretch/>
        </p:blipFill>
        <p:spPr>
          <a:xfrm>
            <a:off x="9282112" y="2978368"/>
            <a:ext cx="2357120" cy="3348736"/>
          </a:xfrm>
          <a:prstGeom prst="rect">
            <a:avLst/>
          </a:prstGeom>
        </p:spPr>
      </p:pic>
      <p:sp>
        <p:nvSpPr>
          <p:cNvPr id="9" name="灯片编号占位符 5">
            <a:extLst>
              <a:ext uri="{FF2B5EF4-FFF2-40B4-BE49-F238E27FC236}">
                <a16:creationId xmlns:a16="http://schemas.microsoft.com/office/drawing/2014/main" id="{BC17B632-FE81-4C2B-8363-04069DF984B6}"/>
              </a:ext>
            </a:extLst>
          </p:cNvPr>
          <p:cNvSpPr txBox="1">
            <a:spLocks/>
          </p:cNvSpPr>
          <p:nvPr/>
        </p:nvSpPr>
        <p:spPr>
          <a:xfrm>
            <a:off x="9203592" y="-9048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Design by: Hương Thảo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939789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3304C73D-ED1A-410A-A751-F6CD79ABFB77}"/>
              </a:ext>
            </a:extLst>
          </p:cNvPr>
          <p:cNvSpPr txBox="1"/>
          <p:nvPr/>
        </p:nvSpPr>
        <p:spPr>
          <a:xfrm>
            <a:off x="2306479" y="354866"/>
            <a:ext cx="894152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xin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lỗi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Nếu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i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 </a:t>
            </a:r>
            <a:r>
              <a:rPr lang="en-US" sz="2800" i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sz="2800" i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khoe</a:t>
            </a:r>
            <a:r>
              <a:rPr lang="en-US" sz="2800" i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sắc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sẽ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xin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lỗi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bông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pic>
        <p:nvPicPr>
          <p:cNvPr id="26" name="Picture 6" descr="Beautiful Red Rose Flower Ivy Plant Cartoon Stock Illustration - Download  Image Now - iStock">
            <a:extLst>
              <a:ext uri="{FF2B5EF4-FFF2-40B4-BE49-F238E27FC236}">
                <a16:creationId xmlns:a16="http://schemas.microsoft.com/office/drawing/2014/main" id="{12473669-20A1-4F10-80B8-E8049AC94A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764" y="3429000"/>
            <a:ext cx="2452359" cy="2538728"/>
          </a:xfrm>
          <a:prstGeom prst="roundRect">
            <a:avLst>
              <a:gd name="adj" fmla="val 37487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FB95DFDA-1F15-4FB6-9D93-BCE86E6884A2}"/>
              </a:ext>
            </a:extLst>
          </p:cNvPr>
          <p:cNvGrpSpPr/>
          <p:nvPr/>
        </p:nvGrpSpPr>
        <p:grpSpPr>
          <a:xfrm>
            <a:off x="2361124" y="4092768"/>
            <a:ext cx="1770202" cy="2149343"/>
            <a:chOff x="789776" y="2592441"/>
            <a:chExt cx="1519084" cy="2149343"/>
          </a:xfrm>
        </p:grpSpPr>
        <p:pic>
          <p:nvPicPr>
            <p:cNvPr id="28" name="Picture 2" descr="Polite little girl apologizing to young guy Vector Image">
              <a:extLst>
                <a:ext uri="{FF2B5EF4-FFF2-40B4-BE49-F238E27FC236}">
                  <a16:creationId xmlns:a16="http://schemas.microsoft.com/office/drawing/2014/main" id="{239C807C-386D-4CD9-B231-EA8ABE9895F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37" t="39966" r="54253" b="21898"/>
            <a:stretch/>
          </p:blipFill>
          <p:spPr bwMode="auto">
            <a:xfrm>
              <a:off x="789776" y="2592441"/>
              <a:ext cx="1519084" cy="2149343"/>
            </a:xfrm>
            <a:prstGeom prst="roundRect">
              <a:avLst>
                <a:gd name="adj" fmla="val 364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E8446ACC-3216-470A-B06E-353D11C246B0}"/>
                </a:ext>
              </a:extLst>
            </p:cNvPr>
            <p:cNvSpPr/>
            <p:nvPr/>
          </p:nvSpPr>
          <p:spPr>
            <a:xfrm>
              <a:off x="1733550" y="4438650"/>
              <a:ext cx="552450" cy="30313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30" name="Rounded Rectangular Callout 5">
            <a:extLst>
              <a:ext uri="{FF2B5EF4-FFF2-40B4-BE49-F238E27FC236}">
                <a16:creationId xmlns:a16="http://schemas.microsoft.com/office/drawing/2014/main" id="{014CBD83-AA3F-4C88-86F4-EB03FBA0CFEC}"/>
              </a:ext>
            </a:extLst>
          </p:cNvPr>
          <p:cNvSpPr/>
          <p:nvPr/>
        </p:nvSpPr>
        <p:spPr>
          <a:xfrm>
            <a:off x="2175634" y="2503503"/>
            <a:ext cx="3920366" cy="810341"/>
          </a:xfrm>
          <a:prstGeom prst="wedgeRoundRectCallout">
            <a:avLst>
              <a:gd name="adj1" fmla="val -31258"/>
              <a:gd name="adj2" fmla="val 145543"/>
              <a:gd name="adj3" fmla="val 16667"/>
            </a:avLst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xin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lỗi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định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ngắt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60090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uild="p"/>
      <p:bldP spid="3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2F8486FF-5830-45AE-9F2E-86E212731B2F}"/>
              </a:ext>
            </a:extLst>
          </p:cNvPr>
          <p:cNvSpPr txBox="1"/>
          <p:nvPr/>
        </p:nvSpPr>
        <p:spPr>
          <a:xfrm>
            <a:off x="454537" y="532581"/>
            <a:ext cx="1023417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xin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lỗi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Nếu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r>
              <a:rPr lang="en-US" sz="2800" i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non </a:t>
            </a:r>
            <a:r>
              <a:rPr lang="en-US" sz="2800" i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cười</a:t>
            </a:r>
            <a:r>
              <a:rPr lang="en-US" sz="2800" i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non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sẽ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non?</a:t>
            </a:r>
          </a:p>
        </p:txBody>
      </p:sp>
      <p:pic>
        <p:nvPicPr>
          <p:cNvPr id="9" name="Picture 8" descr="Screen Clipping">
            <a:extLst>
              <a:ext uri="{FF2B5EF4-FFF2-40B4-BE49-F238E27FC236}">
                <a16:creationId xmlns:a16="http://schemas.microsoft.com/office/drawing/2014/main" id="{5C401089-5BD9-41EC-BB22-3EE7AEBB5C3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6561"/>
          <a:stretch/>
        </p:blipFill>
        <p:spPr>
          <a:xfrm>
            <a:off x="1434918" y="4414956"/>
            <a:ext cx="1035516" cy="2178862"/>
          </a:xfrm>
          <a:prstGeom prst="rect">
            <a:avLst/>
          </a:prstGeom>
        </p:spPr>
      </p:pic>
      <p:pic>
        <p:nvPicPr>
          <p:cNvPr id="10" name="Picture 9" descr="Screen Clipping">
            <a:extLst>
              <a:ext uri="{FF2B5EF4-FFF2-40B4-BE49-F238E27FC236}">
                <a16:creationId xmlns:a16="http://schemas.microsoft.com/office/drawing/2014/main" id="{81A98355-A98B-4DF3-9584-58217F807BD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21" r="6540"/>
          <a:stretch/>
        </p:blipFill>
        <p:spPr>
          <a:xfrm>
            <a:off x="6735404" y="4414956"/>
            <a:ext cx="1035516" cy="2178862"/>
          </a:xfrm>
          <a:prstGeom prst="rect">
            <a:avLst/>
          </a:prstGeom>
        </p:spPr>
      </p:pic>
      <p:sp>
        <p:nvSpPr>
          <p:cNvPr id="11" name="Rounded Rectangular Callout 4">
            <a:extLst>
              <a:ext uri="{FF2B5EF4-FFF2-40B4-BE49-F238E27FC236}">
                <a16:creationId xmlns:a16="http://schemas.microsoft.com/office/drawing/2014/main" id="{0A75EE45-DE86-4585-BAB0-C8FFA715B25F}"/>
              </a:ext>
            </a:extLst>
          </p:cNvPr>
          <p:cNvSpPr/>
          <p:nvPr/>
        </p:nvSpPr>
        <p:spPr>
          <a:xfrm>
            <a:off x="1901852" y="3329126"/>
            <a:ext cx="3575670" cy="943788"/>
          </a:xfrm>
          <a:prstGeom prst="wedgeRoundRectCallout">
            <a:avLst>
              <a:gd name="adj1" fmla="val -49374"/>
              <a:gd name="adj2" fmla="val 86466"/>
              <a:gd name="adj3" fmla="val 16667"/>
            </a:avLst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xin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lỗi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giẫm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5575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2F8486FF-5830-45AE-9F2E-86E212731B2F}"/>
              </a:ext>
            </a:extLst>
          </p:cNvPr>
          <p:cNvSpPr txBox="1"/>
          <p:nvPr/>
        </p:nvSpPr>
        <p:spPr>
          <a:xfrm>
            <a:off x="454537" y="532581"/>
            <a:ext cx="1023417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  <a:r>
              <a:rPr lang="en-US" sz="2800" b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Viết lời xin lỗi trong tình huống sau:</a:t>
            </a:r>
            <a:endParaRPr lang="en-US" sz="28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80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làm việc riêng trong giờ học, bị cô giáo nhắc nhở.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Rounded Rectangular Callout 4">
            <a:extLst>
              <a:ext uri="{FF2B5EF4-FFF2-40B4-BE49-F238E27FC236}">
                <a16:creationId xmlns:a16="http://schemas.microsoft.com/office/drawing/2014/main" id="{0A75EE45-DE86-4585-BAB0-C8FFA715B25F}"/>
              </a:ext>
            </a:extLst>
          </p:cNvPr>
          <p:cNvSpPr/>
          <p:nvPr/>
        </p:nvSpPr>
        <p:spPr>
          <a:xfrm>
            <a:off x="1718971" y="2401663"/>
            <a:ext cx="7255212" cy="943788"/>
          </a:xfrm>
          <a:prstGeom prst="wedgeRoundRectCallout">
            <a:avLst>
              <a:gd name="adj1" fmla="val -49374"/>
              <a:gd name="adj2" fmla="val 86466"/>
              <a:gd name="adj3" fmla="val 16667"/>
            </a:avLst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 xin lỗi cô vì đã làm việc riêng trong giờ học. Con hứa sẽ không tái phạm nữa ạ!</a:t>
            </a:r>
            <a:endParaRPr lang="en-US" sz="28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Rounded Rectangular Callout 4">
            <a:extLst>
              <a:ext uri="{FF2B5EF4-FFF2-40B4-BE49-F238E27FC236}">
                <a16:creationId xmlns:a16="http://schemas.microsoft.com/office/drawing/2014/main" id="{0A75EE45-DE86-4585-BAB0-C8FFA715B25F}"/>
              </a:ext>
            </a:extLst>
          </p:cNvPr>
          <p:cNvSpPr/>
          <p:nvPr/>
        </p:nvSpPr>
        <p:spPr>
          <a:xfrm>
            <a:off x="1718971" y="4147731"/>
            <a:ext cx="7255212" cy="943788"/>
          </a:xfrm>
          <a:prstGeom prst="wedgeRoundRectCallout">
            <a:avLst>
              <a:gd name="adj1" fmla="val -49374"/>
              <a:gd name="adj2" fmla="val 86466"/>
              <a:gd name="adj3" fmla="val 16667"/>
            </a:avLst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 xin lỗi cô vì đã làm việc riêng trong giờ học. Con hứa từ nay sẽ học tập nghiêm túc ạ!</a:t>
            </a:r>
            <a:endParaRPr lang="en-US" sz="28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4118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1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FFC5D3A8-02F9-4786-9785-274B5599D1F4}"/>
              </a:ext>
            </a:extLst>
          </p:cNvPr>
          <p:cNvSpPr txBox="1"/>
          <p:nvPr/>
        </p:nvSpPr>
        <p:spPr>
          <a:xfrm>
            <a:off x="605161" y="959990"/>
            <a:ext cx="981722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marR="0" lvl="0" indent="-57150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thực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hành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xin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lỗi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thân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400" b="1" i="0" u="none" strike="noStrike" kern="1200" cap="none" spc="0" normalizeH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mắc </a:t>
            </a:r>
            <a:r>
              <a:rPr kumimoji="0" lang="en-US" sz="4400" b="1" i="0" u="none" strike="noStrike" kern="1200" cap="none" spc="0" normalizeH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lỗi.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7CDC32-A7D4-4E42-BD37-F107062BE676}"/>
              </a:ext>
            </a:extLst>
          </p:cNvPr>
          <p:cNvSpPr txBox="1"/>
          <p:nvPr/>
        </p:nvSpPr>
        <p:spPr>
          <a:xfrm>
            <a:off x="605161" y="3429000"/>
            <a:ext cx="1130867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0" indent="-571500" algn="ctr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vi-VN" sz="4400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 đọc sách, báo viết về các hoạt động giữ gìn môi trường xanh, sạch đẹp ở </a:t>
            </a:r>
            <a:r>
              <a:rPr lang="vi-VN" sz="4400" b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 </a:t>
            </a:r>
            <a:r>
              <a:rPr lang="vi-VN" sz="4400" b="1" smtClean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r>
              <a:rPr lang="en-US" sz="4400" b="1" smtClean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8843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79" t="20025" r="2299" b="24802"/>
          <a:stretch/>
        </p:blipFill>
        <p:spPr>
          <a:xfrm rot="20520875">
            <a:off x="1304477" y="673422"/>
            <a:ext cx="2439219" cy="2875935"/>
          </a:xfrm>
          <a:prstGeom prst="rect">
            <a:avLst/>
          </a:prstGeom>
        </p:spPr>
      </p:pic>
      <p:pic>
        <p:nvPicPr>
          <p:cNvPr id="7" name="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25" t="10830" r="28047" b="42989"/>
          <a:stretch/>
        </p:blipFill>
        <p:spPr>
          <a:xfrm rot="21395099">
            <a:off x="2126168" y="1925409"/>
            <a:ext cx="6528960" cy="3987959"/>
          </a:xfrm>
          <a:prstGeom prst="rect">
            <a:avLst/>
          </a:prstGeom>
        </p:spPr>
      </p:pic>
      <p:pic>
        <p:nvPicPr>
          <p:cNvPr id="4" name="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600" b="32444"/>
          <a:stretch/>
        </p:blipFill>
        <p:spPr>
          <a:xfrm rot="21079812">
            <a:off x="525706" y="2910832"/>
            <a:ext cx="11401209" cy="5833713"/>
          </a:xfrm>
          <a:prstGeom prst="rect">
            <a:avLst/>
          </a:prstGeom>
        </p:spPr>
      </p:pic>
      <p:pic>
        <p:nvPicPr>
          <p:cNvPr id="15" name="1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955"/>
          <a:stretch/>
        </p:blipFill>
        <p:spPr>
          <a:xfrm>
            <a:off x="0" y="3083035"/>
            <a:ext cx="12192000" cy="3774965"/>
          </a:xfrm>
          <a:prstGeom prst="rect">
            <a:avLst/>
          </a:prstGeom>
        </p:spPr>
      </p:pic>
      <p:pic>
        <p:nvPicPr>
          <p:cNvPr id="10" name="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03" t="6948" r="17586" b="9272"/>
          <a:stretch/>
        </p:blipFill>
        <p:spPr>
          <a:xfrm>
            <a:off x="1877849" y="476470"/>
            <a:ext cx="8170041" cy="5745655"/>
          </a:xfrm>
          <a:prstGeom prst="rect">
            <a:avLst/>
          </a:prstGeom>
        </p:spPr>
      </p:pic>
      <p:pic>
        <p:nvPicPr>
          <p:cNvPr id="12" name="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898640" y="3621003"/>
            <a:ext cx="412845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400" b="1" i="0" u="none" strike="noStrike" kern="1200" cap="none" spc="-400" normalizeH="0" baseline="0" noProof="0" dirty="0" err="1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Tạm</a:t>
            </a:r>
            <a:r>
              <a:rPr kumimoji="0" lang="en-US" altLang="zh-CN" sz="6400" b="1" i="0" u="none" strike="noStrike" kern="1200" cap="none" spc="-400" normalizeH="0" baseline="0" noProof="0" dirty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kumimoji="0" lang="en-US" altLang="zh-CN" sz="6400" b="1" i="0" u="none" strike="noStrike" kern="1200" cap="none" spc="-400" normalizeH="0" baseline="0" noProof="0" dirty="0" err="1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biệt</a:t>
            </a:r>
            <a:r>
              <a:rPr kumimoji="0" lang="en-US" altLang="zh-CN" sz="6400" b="1" i="0" u="none" strike="noStrike" kern="1200" cap="none" spc="-400" normalizeH="0" baseline="0" noProof="0" dirty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kumimoji="0" lang="en-US" altLang="zh-CN" sz="6400" b="1" i="0" u="none" strike="noStrike" kern="1200" cap="none" spc="-400" normalizeH="0" baseline="0" noProof="0" dirty="0" err="1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các</a:t>
            </a:r>
            <a:r>
              <a:rPr kumimoji="0" lang="en-US" altLang="zh-CN" sz="6400" b="1" i="0" u="none" strike="noStrike" kern="1200" cap="none" spc="-400" normalizeH="0" baseline="0" noProof="0" dirty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con</a:t>
            </a:r>
            <a:endParaRPr kumimoji="0" lang="zh-CN" altLang="en-US" sz="6400" b="1" i="0" u="none" strike="noStrike" kern="1200" cap="none" spc="-400" normalizeH="0" baseline="0" noProof="0" dirty="0">
              <a:ln w="19050">
                <a:solidFill>
                  <a:srgbClr val="1F497D">
                    <a:tint val="1000"/>
                  </a:srgbClr>
                </a:solidFill>
                <a:prstDash val="solid"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Segoe UI Black" panose="020B0A02040204020203" pitchFamily="34" charset="0"/>
              <a:ea typeface="方正粗圆_GBK" panose="03000509000000000000" pitchFamily="65" charset="-122"/>
              <a:cs typeface="Segoe UI Black" panose="020B0A02040204020203" pitchFamily="34" charset="0"/>
            </a:endParaRPr>
          </a:p>
        </p:txBody>
      </p:sp>
      <p:sp>
        <p:nvSpPr>
          <p:cNvPr id="14" name="灯片编号占位符 5">
            <a:extLst>
              <a:ext uri="{FF2B5EF4-FFF2-40B4-BE49-F238E27FC236}">
                <a16:creationId xmlns:a16="http://schemas.microsoft.com/office/drawing/2014/main" id="{A75BAE7D-BB61-4F16-BA08-2F64D81CE439}"/>
              </a:ext>
            </a:extLst>
          </p:cNvPr>
          <p:cNvSpPr txBox="1">
            <a:spLocks/>
          </p:cNvSpPr>
          <p:nvPr/>
        </p:nvSpPr>
        <p:spPr>
          <a:xfrm>
            <a:off x="8972773" y="651603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Design by: Hương Thảo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06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232</Words>
  <Application>Microsoft Office PowerPoint</Application>
  <PresentationFormat>Widescreen</PresentationFormat>
  <Paragraphs>21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7</vt:i4>
      </vt:variant>
    </vt:vector>
  </HeadingPairs>
  <TitlesOfParts>
    <vt:vector size="22" baseType="lpstr">
      <vt:lpstr>宋体</vt:lpstr>
      <vt:lpstr>Arial</vt:lpstr>
      <vt:lpstr>Arial-Rounded</vt:lpstr>
      <vt:lpstr>Calibri</vt:lpstr>
      <vt:lpstr>Calibri Light</vt:lpstr>
      <vt:lpstr>等线</vt:lpstr>
      <vt:lpstr>Kalam</vt:lpstr>
      <vt:lpstr>Montserrat</vt:lpstr>
      <vt:lpstr>Segoe UI Black</vt:lpstr>
      <vt:lpstr>Times New Roman</vt:lpstr>
      <vt:lpstr>方正粗圆_GBK</vt:lpstr>
      <vt:lpstr>Office 主题​​</vt:lpstr>
      <vt:lpstr>1_Doodle Sketchbook by Slidesgo</vt:lpstr>
      <vt:lpstr>Office Theme</vt:lpstr>
      <vt:lpstr>2_Office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6</cp:revision>
  <dcterms:created xsi:type="dcterms:W3CDTF">2021-08-02T10:28:00Z</dcterms:created>
  <dcterms:modified xsi:type="dcterms:W3CDTF">2025-03-09T12:48:41Z</dcterms:modified>
</cp:coreProperties>
</file>