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</p:sldMasterIdLst>
  <p:notesMasterIdLst>
    <p:notesMasterId r:id="rId26"/>
  </p:notesMasterIdLst>
  <p:sldIdLst>
    <p:sldId id="267" r:id="rId6"/>
    <p:sldId id="265" r:id="rId7"/>
    <p:sldId id="523" r:id="rId8"/>
    <p:sldId id="2007577161" r:id="rId9"/>
    <p:sldId id="2007577162" r:id="rId10"/>
    <p:sldId id="2007577153" r:id="rId11"/>
    <p:sldId id="2007577126" r:id="rId12"/>
    <p:sldId id="2007577158" r:id="rId13"/>
    <p:sldId id="2007577159" r:id="rId14"/>
    <p:sldId id="306" r:id="rId15"/>
    <p:sldId id="269" r:id="rId16"/>
    <p:sldId id="2007577131" r:id="rId17"/>
    <p:sldId id="2007577132" r:id="rId18"/>
    <p:sldId id="2007577134" r:id="rId19"/>
    <p:sldId id="2007577133" r:id="rId20"/>
    <p:sldId id="2007577135" r:id="rId21"/>
    <p:sldId id="2007577138" r:id="rId22"/>
    <p:sldId id="2007577136" r:id="rId23"/>
    <p:sldId id="2007577137" r:id="rId24"/>
    <p:sldId id="29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59AE-6B79-4C27-821A-217419E08C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C672-DEE2-4DB5-9AB0-DD490231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6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2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1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4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0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7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1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27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3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63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5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2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0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96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1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12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06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71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937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489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32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8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14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561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716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04513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668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989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9398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1238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3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44448-1D68-4A6A-A1DE-7868D183C510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6963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CACA57-1CC9-4B95-94B9-EE1E91658903}"/>
              </a:ext>
            </a:extLst>
          </p:cNvPr>
          <p:cNvSpPr txBox="1"/>
          <p:nvPr userDrawn="1"/>
        </p:nvSpPr>
        <p:spPr>
          <a:xfrm>
            <a:off x="9439275" y="4968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09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37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22276" y="2279990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143141" y="614716"/>
            <a:ext cx="8450835" cy="12954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76029" y="68460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1" i="0" u="none" strike="noStrike" kern="1200" cap="none" spc="0" normalizeH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5"/>
            <a:ext cx="7647816" cy="1501855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09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thứ hai cho biết công việc của chị lao công vất vả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96744" y="946150"/>
            <a:ext cx="7647816" cy="52463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câu thơ sau nói  lên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375722"/>
            <a:ext cx="7647816" cy="1114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3C89A804-5323-4D75-B904-CEE6EF5FAED8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573E0-89CC-46B9-9E41-3269CFB17DAE}"/>
              </a:ext>
            </a:extLst>
          </p:cNvPr>
          <p:cNvSpPr txBox="1"/>
          <p:nvPr/>
        </p:nvSpPr>
        <p:spPr>
          <a:xfrm>
            <a:off x="3613079" y="3137427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3 câu thơ cuối tác giả muốn nhắn nhủ em giữ gìn đường phố sạch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1149140" y="115982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4634838" y="121582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700" noProof="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8148570" y="1141744"/>
            <a:ext cx="364892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 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        (Tố</a:t>
            </a:r>
            <a:r>
              <a:rPr kumimoji="0" lang="en-US" sz="27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Hữu)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4412936" y="1114882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8030113" y="106766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3DA31403-A519-442B-AE74-16B2EFE3EF34}"/>
              </a:ext>
            </a:extLst>
          </p:cNvPr>
          <p:cNvSpPr/>
          <p:nvPr/>
        </p:nvSpPr>
        <p:spPr>
          <a:xfrm>
            <a:off x="8315009" y="118602"/>
            <a:ext cx="3575490" cy="115079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BA8075-BC17-4710-8672-A9D324FF2C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14" y="5439194"/>
            <a:ext cx="1753077" cy="1219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FA7270-B251-41C4-859E-9DFF71280D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24" y="5416723"/>
            <a:ext cx="1753077" cy="1219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8FB3DD-44BB-4353-9F19-ECF961FDB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98" y="5021692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3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934655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10C2F-6A8B-4EB3-A65B-EC452AAC6B55}"/>
              </a:ext>
            </a:extLst>
          </p:cNvPr>
          <p:cNvSpPr txBox="1"/>
          <p:nvPr/>
        </p:nvSpPr>
        <p:spPr>
          <a:xfrm>
            <a:off x="2291787" y="2054506"/>
            <a:ext cx="7893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0DBD3-8C66-450C-A39E-91C4D25C700A}"/>
              </a:ext>
            </a:extLst>
          </p:cNvPr>
          <p:cNvSpPr txBox="1"/>
          <p:nvPr/>
        </p:nvSpPr>
        <p:spPr>
          <a:xfrm>
            <a:off x="3750197" y="3788870"/>
            <a:ext cx="4977114" cy="7205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ED1F-950C-4F77-94DC-B57CB8CD43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07" y="4210050"/>
            <a:ext cx="235748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1015678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38F4-0111-4B3F-9820-7744B3B45F3C}"/>
              </a:ext>
            </a:extLst>
          </p:cNvPr>
          <p:cNvSpPr txBox="1"/>
          <p:nvPr/>
        </p:nvSpPr>
        <p:spPr>
          <a:xfrm>
            <a:off x="1842303" y="1462761"/>
            <a:ext cx="8875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60C6A-31E7-41B8-B9FE-7C869FDDCCFE}"/>
              </a:ext>
            </a:extLst>
          </p:cNvPr>
          <p:cNvSpPr txBox="1"/>
          <p:nvPr/>
        </p:nvSpPr>
        <p:spPr>
          <a:xfrm>
            <a:off x="2015923" y="3181688"/>
            <a:ext cx="852861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rất biết ơn chị vì chị đã làm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 sạch,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C9D4D-EFC2-4DDD-B25E-4B08160B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52" y="4782321"/>
            <a:ext cx="1257300" cy="18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FABA47-CEF4-4556-B17D-95324D9CBBAD}"/>
              </a:ext>
            </a:extLst>
          </p:cNvPr>
          <p:cNvSpPr txBox="1"/>
          <p:nvPr/>
        </p:nvSpPr>
        <p:spPr>
          <a:xfrm>
            <a:off x="1473693" y="197531"/>
            <a:ext cx="9586587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?.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684AB98-8FFD-41E7-A4B1-E0D8B9D3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1047382" y="2040119"/>
            <a:ext cx="4410480" cy="3337117"/>
          </a:xfrm>
          <a:prstGeom prst="round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C64A0C1-06F1-4646-9AD2-5E45FA41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6640497" y="2040119"/>
            <a:ext cx="4273301" cy="3337117"/>
          </a:xfrm>
          <a:prstGeom prst="roundRect">
            <a:avLst>
              <a:gd name="adj" fmla="val 121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33805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333714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dông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31889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 nghe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 chổi 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         (Tố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Hữu)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324916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6513830" y="93887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7531E9FB-5D17-4044-9C52-D7CE5817F106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dông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623" y="1959429"/>
            <a:ext cx="2914646" cy="414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 nghe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        (Tố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Hữu)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dông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623" y="1959429"/>
            <a:ext cx="2914646" cy="414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 nghe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        (Tố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Hữu)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nối tiếp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70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6A47C3FE-E64C-4B97-88A6-BF70BF77BBDE}"/>
              </a:ext>
            </a:extLst>
          </p:cNvPr>
          <p:cNvGrpSpPr/>
          <p:nvPr/>
        </p:nvGrpSpPr>
        <p:grpSpPr>
          <a:xfrm>
            <a:off x="2328472" y="777585"/>
            <a:ext cx="8601797" cy="1206634"/>
            <a:chOff x="7117" y="4728"/>
            <a:chExt cx="6260" cy="809"/>
          </a:xfrm>
        </p:grpSpPr>
        <p:sp>
          <p:nvSpPr>
            <p:cNvPr id="3" name="文本框 19">
              <a:extLst>
                <a:ext uri="{FF2B5EF4-FFF2-40B4-BE49-F238E27FC236}">
                  <a16:creationId xmlns:a16="http://schemas.microsoft.com/office/drawing/2014/main" id="{BF18285F-2D02-41A1-BB80-E18847903B24}"/>
                </a:ext>
              </a:extLst>
            </p:cNvPr>
            <p:cNvSpPr txBox="1"/>
            <p:nvPr/>
          </p:nvSpPr>
          <p:spPr>
            <a:xfrm>
              <a:off x="7117" y="472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Luyện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đọc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từ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khó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92174572-9EBE-4E0F-8617-C0CA8F299C8A}"/>
                </a:ext>
              </a:extLst>
            </p:cNvPr>
            <p:cNvSpPr/>
            <p:nvPr/>
          </p:nvSpPr>
          <p:spPr>
            <a:xfrm>
              <a:off x="7117" y="503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A2A32BB-C74F-41A3-B0C3-45A8DAF6EB10}"/>
              </a:ext>
            </a:extLst>
          </p:cNvPr>
          <p:cNvSpPr/>
          <p:nvPr/>
        </p:nvSpPr>
        <p:spPr>
          <a:xfrm>
            <a:off x="2332074" y="207955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320D34A-1550-44A1-9467-F26286ADF034}"/>
              </a:ext>
            </a:extLst>
          </p:cNvPr>
          <p:cNvSpPr/>
          <p:nvPr/>
        </p:nvSpPr>
        <p:spPr>
          <a:xfrm>
            <a:off x="2757376" y="276942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30F02E3-CBF5-49BA-983E-216BEA9C40E3}"/>
              </a:ext>
            </a:extLst>
          </p:cNvPr>
          <p:cNvSpPr/>
          <p:nvPr/>
        </p:nvSpPr>
        <p:spPr>
          <a:xfrm>
            <a:off x="3033823" y="3499750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3C52CE5-69CF-4FAC-93F8-F8C46D4F58EB}"/>
              </a:ext>
            </a:extLst>
          </p:cNvPr>
          <p:cNvSpPr/>
          <p:nvPr/>
        </p:nvSpPr>
        <p:spPr>
          <a:xfrm>
            <a:off x="3884427" y="423007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ió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C05EE71-D82F-4FF2-9F83-A8799F3E0ECA}"/>
              </a:ext>
            </a:extLst>
          </p:cNvPr>
          <p:cNvSpPr/>
          <p:nvPr/>
        </p:nvSpPr>
        <p:spPr>
          <a:xfrm>
            <a:off x="4554278" y="498219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ạch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3252809" y="468112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386159" y="849086"/>
            <a:ext cx="874865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4244506" y="986180"/>
            <a:ext cx="738128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515679" y="2284988"/>
                <a:ext cx="1579215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xác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động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nối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nhau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trong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cảnh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yên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tĩnh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4244507" y="3393940"/>
            <a:ext cx="7381284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Lao c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Người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các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vệ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sinh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phục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vụ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pic>
        <p:nvPicPr>
          <p:cNvPr id="1026" name="Picture 2" descr="Tả người lao công đang làm việc, miêu tả công nhân vệ sinh hay ngắn gọn |  VFO.VN">
            <a:extLst>
              <a:ext uri="{FF2B5EF4-FFF2-40B4-BE49-F238E27FC236}">
                <a16:creationId xmlns:a16="http://schemas.microsoft.com/office/drawing/2014/main" id="{D635DFAC-B4D2-41F5-ABD7-1289C94F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4" y="986180"/>
            <a:ext cx="6849015" cy="5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dông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623" y="1959429"/>
            <a:ext cx="2914646" cy="414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 nghe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        (Tố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Hữu)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theo 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56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dông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623" y="1959429"/>
            <a:ext cx="2914646" cy="414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 nghe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        (Tố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Hữu)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toàn 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973</Words>
  <Application>Microsoft Office PowerPoint</Application>
  <PresentationFormat>Widescreen</PresentationFormat>
  <Paragraphs>284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Microsoft YaHei</vt:lpstr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字魂59号-创粗黑</vt:lpstr>
      <vt:lpstr>汉仪跳跳体简</vt:lpstr>
      <vt:lpstr>1_Office Theme</vt:lpstr>
      <vt:lpstr>2_Office Theme</vt:lpstr>
      <vt:lpstr>9_Office Theme</vt:lpstr>
      <vt:lpstr>2_Office 主题​​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2021-08-02T05:04:21Z</dcterms:created>
  <dcterms:modified xsi:type="dcterms:W3CDTF">2025-03-09T12:44:22Z</dcterms:modified>
</cp:coreProperties>
</file>