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</p:sldMasterIdLst>
  <p:notesMasterIdLst>
    <p:notesMasterId r:id="rId10"/>
  </p:notesMasterIdLst>
  <p:sldIdLst>
    <p:sldId id="2925" r:id="rId4"/>
    <p:sldId id="257" r:id="rId5"/>
    <p:sldId id="522" r:id="rId6"/>
    <p:sldId id="2927" r:id="rId7"/>
    <p:sldId id="267" r:id="rId8"/>
    <p:sldId id="292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7CC94-6C0C-456B-AAFF-C7F8194C1798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94511-582C-42D4-B62A-DFA5E4A4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605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660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6819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6861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7646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25098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81928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7557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17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8100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66375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9491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670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48935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5200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32118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10253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08991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65962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50731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99190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32726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52531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2527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63832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35577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4314022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46962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49787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9674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1596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9643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8198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2703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6857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210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15659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65710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4097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2422979"/>
            <a:ext cx="6009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71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74429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254927" y="1199127"/>
            <a:ext cx="8318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sách, báo viết về các hoạt động giữ gìn môi trường xanh, sạch đẹp ở nhà trường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982EE9D6-D0A1-4997-BDDE-E3BE630D6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77" y="3577702"/>
            <a:ext cx="5814347" cy="25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19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viết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97" y="333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Chi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ấn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tượng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72</Words>
  <Application>Microsoft Office PowerPoint</Application>
  <PresentationFormat>Widescreen</PresentationFormat>
  <Paragraphs>17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微软雅黑</vt:lpstr>
      <vt:lpstr>SimSun</vt:lpstr>
      <vt:lpstr>SimSun</vt:lpstr>
      <vt:lpstr>.VnAvant</vt:lpstr>
      <vt:lpstr>Arial</vt:lpstr>
      <vt:lpstr>Arial-Rounded</vt:lpstr>
      <vt:lpstr>Calibri</vt:lpstr>
      <vt:lpstr>等线</vt:lpstr>
      <vt:lpstr>等线 Light</vt:lpstr>
      <vt:lpstr>Times New Roman</vt:lpstr>
      <vt:lpstr>汉仪跳跳体简</vt:lpstr>
      <vt:lpstr>千图网拥有20W+精美PPT模板 更多PPT模板下载至：www.58pic.com/office/ppt​​</vt:lpstr>
      <vt:lpstr>6_Office Theme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</cp:revision>
  <dcterms:created xsi:type="dcterms:W3CDTF">2021-08-02T10:35:17Z</dcterms:created>
  <dcterms:modified xsi:type="dcterms:W3CDTF">2025-03-09T12:50:20Z</dcterms:modified>
</cp:coreProperties>
</file>