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8" r:id="rId5"/>
    <p:sldMasterId id="2147483719" r:id="rId6"/>
  </p:sldMasterIdLst>
  <p:notesMasterIdLst>
    <p:notesMasterId r:id="rId28"/>
  </p:notesMasterIdLst>
  <p:sldIdLst>
    <p:sldId id="285" r:id="rId7"/>
    <p:sldId id="2007577142" r:id="rId8"/>
    <p:sldId id="290" r:id="rId9"/>
    <p:sldId id="2007577143" r:id="rId10"/>
    <p:sldId id="2007577159" r:id="rId11"/>
    <p:sldId id="2007577160" r:id="rId12"/>
    <p:sldId id="2007577146" r:id="rId13"/>
    <p:sldId id="401" r:id="rId14"/>
    <p:sldId id="2007577154" r:id="rId15"/>
    <p:sldId id="2007577155" r:id="rId16"/>
    <p:sldId id="2007577147" r:id="rId17"/>
    <p:sldId id="2007577148" r:id="rId18"/>
    <p:sldId id="2007577149" r:id="rId19"/>
    <p:sldId id="2007577087" r:id="rId20"/>
    <p:sldId id="2007577150" r:id="rId21"/>
    <p:sldId id="2007577152" r:id="rId22"/>
    <p:sldId id="2007577151" r:id="rId23"/>
    <p:sldId id="2007577157" r:id="rId24"/>
    <p:sldId id="2007577158" r:id="rId25"/>
    <p:sldId id="367" r:id="rId26"/>
    <p:sldId id="200757715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C08C0-32C7-4F52-BD88-7F249A28EC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92FC-D15F-46EF-A1C0-AE53D9AC3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5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99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9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34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56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6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55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0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98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3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5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6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4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1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6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4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7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4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2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7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9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1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5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7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0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4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0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1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1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908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2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045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2025/3/9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6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33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5637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01791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12122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946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8756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8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8049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09219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0460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30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55664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640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77917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91646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980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3893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4746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84018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202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570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581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1D26D0-813F-4D63-A625-46A03BC79001}"/>
              </a:ext>
            </a:extLst>
          </p:cNvPr>
          <p:cNvSpPr txBox="1"/>
          <p:nvPr userDrawn="1"/>
        </p:nvSpPr>
        <p:spPr>
          <a:xfrm>
            <a:off x="10517626" y="659681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4875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2025/3/9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50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2025/3/9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6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600569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985796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9075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5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aseline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5400" baseline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ai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228600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B2DCCC4-9A53-4330-9C4C-889AA254527A}"/>
              </a:ext>
            </a:extLst>
          </p:cNvPr>
          <p:cNvSpPr/>
          <p:nvPr/>
        </p:nvSpPr>
        <p:spPr>
          <a:xfrm>
            <a:off x="530440" y="138228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118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hị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241080" y="14010"/>
            <a:ext cx="4393064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toàn 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4396791" y="295847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ai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228600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518DBFE4-7372-4396-9BC8-67AC72144782}"/>
              </a:ext>
            </a:extLst>
          </p:cNvPr>
          <p:cNvSpPr/>
          <p:nvPr/>
        </p:nvSpPr>
        <p:spPr>
          <a:xfrm>
            <a:off x="241080" y="144804"/>
            <a:ext cx="4078425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toàn 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815729" y="1176034"/>
            <a:ext cx="716915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254644" y="3656621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Đáp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819402" y="138215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1625600" y="1139277"/>
            <a:ext cx="8270754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1625600" y="3555827"/>
            <a:ext cx="827075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 bừng tỉnh giấc sau giấc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én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 em chơi đùa dưới ánh mặt trời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2339979" y="1417612"/>
            <a:ext cx="716915" cy="716916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1768698" y="2923775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Đáp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980146" y="357666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3180000" y="1417612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3180000" y="2923775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4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2339979" y="1417612"/>
            <a:ext cx="716915" cy="716916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>
                <a:solidFill>
                  <a:prstClr val="white"/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1768698" y="2923775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Đáp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980146" y="357666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3180000" y="1417612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cỏ non, chim én đã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3180000" y="2923775"/>
            <a:ext cx="6033448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243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2339979" y="1417612"/>
            <a:ext cx="716915" cy="716916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>
                <a:solidFill>
                  <a:prstClr val="white"/>
                </a:solidFill>
                <a:latin typeface="南构钦雕汉古" panose="00020600040101010101" pitchFamily="18" charset="-122"/>
                <a:ea typeface="南构钦雕汉古" panose="00020600040101010101" pitchFamily="18" charset="-122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1768698" y="2923775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Mẫu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980146" y="357666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3180000" y="1417612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lời chim én, nói lời nhắn nhủ tới các bạn nhỏ.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3180000" y="2923775"/>
            <a:ext cx="603344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96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hị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241080" y="14010"/>
            <a:ext cx="4393064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4396791" y="295847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ai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228600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518DBFE4-7372-4396-9BC8-67AC72144782}"/>
              </a:ext>
            </a:extLst>
          </p:cNvPr>
          <p:cNvSpPr/>
          <p:nvPr/>
        </p:nvSpPr>
        <p:spPr>
          <a:xfrm>
            <a:off x="241081" y="144804"/>
            <a:ext cx="3762748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6C071-2246-4DFD-9135-D1A8E051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19" y="1622968"/>
            <a:ext cx="9739514" cy="493458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7CE55D8-ECCF-41F6-A052-82FB5C75B52B}"/>
              </a:ext>
            </a:extLst>
          </p:cNvPr>
          <p:cNvSpPr txBox="1"/>
          <p:nvPr/>
        </p:nvSpPr>
        <p:spPr>
          <a:xfrm>
            <a:off x="1986327" y="299529"/>
            <a:ext cx="8106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tấm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biển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92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2863" y="277882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</a:t>
              </a:r>
              <a:r>
                <a:rPr lang="en-US" sz="32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21783" y="1106981"/>
            <a:ext cx="836435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tâm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trạng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xúc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non.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71839" y="2374080"/>
            <a:ext cx="3966712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khóc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thút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thít</a:t>
            </a:r>
            <a:endParaRPr lang="en-US" sz="32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khóc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nấc</a:t>
            </a:r>
            <a:endParaRPr lang="en-US" sz="32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nhoẻn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miệng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cười</a:t>
            </a:r>
            <a:endParaRPr lang="vi-VN" sz="32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19511" y="4895115"/>
            <a:ext cx="836435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Đặt một câu với từ ngữ vừa tìm được.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89C190-4E14-46AC-BAE8-6DE0AD48FAEF}"/>
              </a:ext>
            </a:extLst>
          </p:cNvPr>
          <p:cNvSpPr txBox="1"/>
          <p:nvPr/>
        </p:nvSpPr>
        <p:spPr>
          <a:xfrm>
            <a:off x="2213362" y="2266700"/>
            <a:ext cx="71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D8C0AC-FFFF-4669-BDE2-B7B0C5DCCDB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7" y="-215647"/>
            <a:ext cx="2006601" cy="20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77379" y="27560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non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hị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241081" y="14010"/>
            <a:ext cx="357549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ai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228600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518DBFE4-7372-4396-9BC8-67AC72144782}"/>
              </a:ext>
            </a:extLst>
          </p:cNvPr>
          <p:cNvSpPr/>
          <p:nvPr/>
        </p:nvSpPr>
        <p:spPr>
          <a:xfrm>
            <a:off x="241081" y="144804"/>
            <a:ext cx="357549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FF433A2-9490-4245-8FF4-BD27FC19DC05}"/>
              </a:ext>
            </a:extLst>
          </p:cNvPr>
          <p:cNvSpPr txBox="1"/>
          <p:nvPr/>
        </p:nvSpPr>
        <p:spPr>
          <a:xfrm>
            <a:off x="4587653" y="540962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non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hị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7907145" y="0"/>
            <a:ext cx="437955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E85C04-55A8-448E-A752-12368DC5CEC4}"/>
              </a:ext>
            </a:extLst>
          </p:cNvPr>
          <p:cNvSpPr/>
          <p:nvPr/>
        </p:nvSpPr>
        <p:spPr>
          <a:xfrm>
            <a:off x="521516" y="97593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8BC224-4E96-4CB8-A7EF-698F0B68BA4A}"/>
              </a:ext>
            </a:extLst>
          </p:cNvPr>
          <p:cNvSpPr/>
          <p:nvPr/>
        </p:nvSpPr>
        <p:spPr>
          <a:xfrm>
            <a:off x="606057" y="2198240"/>
            <a:ext cx="518306" cy="399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4396791" y="295847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ai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228600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B2DCCC4-9A53-4330-9C4C-889AA254527A}"/>
              </a:ext>
            </a:extLst>
          </p:cNvPr>
          <p:cNvSpPr/>
          <p:nvPr/>
        </p:nvSpPr>
        <p:spPr>
          <a:xfrm>
            <a:off x="530440" y="138228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558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05E2CE-0C62-44A5-9A16-AAB8527C855B}"/>
              </a:ext>
            </a:extLst>
          </p:cNvPr>
          <p:cNvSpPr txBox="1"/>
          <p:nvPr/>
        </p:nvSpPr>
        <p:spPr>
          <a:xfrm>
            <a:off x="3067291" y="520860"/>
            <a:ext cx="5370653" cy="64698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&amp;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F7AFA8-EC53-42E4-A932-4A06F95AD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8E24452E-282C-463C-BFCA-43167C2C7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421"/>
            <a:ext cx="12192000" cy="2725579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C261CE2-4722-4595-8E23-E7DCCD886BD0}"/>
              </a:ext>
            </a:extLst>
          </p:cNvPr>
          <p:cNvSpPr/>
          <p:nvPr/>
        </p:nvSpPr>
        <p:spPr>
          <a:xfrm rot="10800000">
            <a:off x="2395959" y="1459624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A61C6-73D4-41B3-9ACD-B3D7CB834562}"/>
              </a:ext>
            </a:extLst>
          </p:cNvPr>
          <p:cNvSpPr txBox="1"/>
          <p:nvPr/>
        </p:nvSpPr>
        <p:spPr>
          <a:xfrm>
            <a:off x="3067291" y="1500683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3C67C9A-035C-4EB2-9C75-A48EF923C3C0}"/>
              </a:ext>
            </a:extLst>
          </p:cNvPr>
          <p:cNvSpPr/>
          <p:nvPr/>
        </p:nvSpPr>
        <p:spPr>
          <a:xfrm rot="10800000">
            <a:off x="2411871" y="2318429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69F2A61-F20E-4FC0-B4E9-B563A9AA741F}"/>
              </a:ext>
            </a:extLst>
          </p:cNvPr>
          <p:cNvSpPr/>
          <p:nvPr/>
        </p:nvSpPr>
        <p:spPr>
          <a:xfrm rot="10800000">
            <a:off x="2395958" y="3172596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A5A1918-B7E1-4DE2-A83D-4F5B6DEA813C}"/>
              </a:ext>
            </a:extLst>
          </p:cNvPr>
          <p:cNvSpPr/>
          <p:nvPr/>
        </p:nvSpPr>
        <p:spPr>
          <a:xfrm rot="10800000">
            <a:off x="7349923" y="1834555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76802-ADEF-4D20-8653-FCF8CC83F9EA}"/>
              </a:ext>
            </a:extLst>
          </p:cNvPr>
          <p:cNvSpPr txBox="1"/>
          <p:nvPr/>
        </p:nvSpPr>
        <p:spPr>
          <a:xfrm>
            <a:off x="3083203" y="2372277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03EA0E-B595-453B-A0EB-DE51891ADB4C}"/>
              </a:ext>
            </a:extLst>
          </p:cNvPr>
          <p:cNvSpPr txBox="1"/>
          <p:nvPr/>
        </p:nvSpPr>
        <p:spPr>
          <a:xfrm>
            <a:off x="3083204" y="3231685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3C834-029B-4ED1-8E5D-E2FE1ACD7E51}"/>
              </a:ext>
            </a:extLst>
          </p:cNvPr>
          <p:cNvSpPr txBox="1"/>
          <p:nvPr/>
        </p:nvSpPr>
        <p:spPr>
          <a:xfrm>
            <a:off x="8058872" y="1862283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iẫm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8C083E-5A7D-4AD2-9BD3-4FBB76668C9D}"/>
              </a:ext>
            </a:extLst>
          </p:cNvPr>
          <p:cNvGrpSpPr/>
          <p:nvPr/>
        </p:nvGrpSpPr>
        <p:grpSpPr>
          <a:xfrm>
            <a:off x="7349923" y="2757669"/>
            <a:ext cx="3646025" cy="671331"/>
            <a:chOff x="7349922" y="2276844"/>
            <a:chExt cx="3646025" cy="671331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501E78C6-C455-454C-9204-4F5E7C612D10}"/>
                </a:ext>
              </a:extLst>
            </p:cNvPr>
            <p:cNvSpPr/>
            <p:nvPr/>
          </p:nvSpPr>
          <p:spPr>
            <a:xfrm rot="10800000">
              <a:off x="7349922" y="2276844"/>
              <a:ext cx="3646025" cy="671331"/>
            </a:xfrm>
            <a:prstGeom prst="homePlat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8F447-AAA8-4AB3-AE50-64020FF6F5E5}"/>
                </a:ext>
              </a:extLst>
            </p:cNvPr>
            <p:cNvSpPr txBox="1"/>
            <p:nvPr/>
          </p:nvSpPr>
          <p:spPr>
            <a:xfrm>
              <a:off x="8058872" y="2292741"/>
              <a:ext cx="2858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kumimoji="0" 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hoẻn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miệng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3516AF-34F0-4058-BA7F-6A0CD040FED4}"/>
              </a:ext>
            </a:extLst>
          </p:cNvPr>
          <p:cNvGrpSpPr/>
          <p:nvPr/>
        </p:nvGrpSpPr>
        <p:grpSpPr>
          <a:xfrm>
            <a:off x="5926238" y="1108744"/>
            <a:ext cx="5706319" cy="1543032"/>
            <a:chOff x="5526560" y="1022733"/>
            <a:chExt cx="5706319" cy="1543032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256237E4-16D7-44B7-8AA6-21598A247634}"/>
                </a:ext>
              </a:extLst>
            </p:cNvPr>
            <p:cNvSpPr/>
            <p:nvPr/>
          </p:nvSpPr>
          <p:spPr>
            <a:xfrm>
              <a:off x="5526560" y="1022733"/>
              <a:ext cx="5706319" cy="1543032"/>
            </a:xfrm>
            <a:prstGeom prst="cloudCallout">
              <a:avLst>
                <a:gd name="adj1" fmla="val -64011"/>
                <a:gd name="adj2" fmla="val -989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CBE10B-2BCD-4546-8A82-967EC2AC3554}"/>
                </a:ext>
              </a:extLst>
            </p:cNvPr>
            <p:cNvSpPr txBox="1"/>
            <p:nvPr/>
          </p:nvSpPr>
          <p:spPr>
            <a:xfrm>
              <a:off x="6680444" y="1301573"/>
              <a:ext cx="33985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quãng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7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949833" y="654749"/>
            <a:ext cx="4185289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dài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69282" y="1725853"/>
            <a:ext cx="8238201" cy="147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chị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én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nâu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sửa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soạn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ngủ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thút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endParaRPr lang="en-US" sz="24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4333405" y="1725853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165043" y="1805771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699731" y="259669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630584" y="2577396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69282" y="3537800"/>
            <a:ext cx="8238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Suốt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đêm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đàn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én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sức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tết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thành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dòng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3200" kern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32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giẫm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bên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cạnh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bãi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333405" y="357340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91457" y="4352202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533216" y="434546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047417" y="5052322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73209" y="5052323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ẫm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hị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7907145" y="0"/>
            <a:ext cx="437955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E85C04-55A8-448E-A752-12368DC5CEC4}"/>
              </a:ext>
            </a:extLst>
          </p:cNvPr>
          <p:cNvSpPr/>
          <p:nvPr/>
        </p:nvSpPr>
        <p:spPr>
          <a:xfrm>
            <a:off x="521516" y="97593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8BC224-4E96-4CB8-A7EF-698F0B68BA4A}"/>
              </a:ext>
            </a:extLst>
          </p:cNvPr>
          <p:cNvSpPr/>
          <p:nvPr/>
        </p:nvSpPr>
        <p:spPr>
          <a:xfrm>
            <a:off x="606057" y="2198240"/>
            <a:ext cx="518306" cy="399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4396791" y="295847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1644</Words>
  <Application>Microsoft Office PowerPoint</Application>
  <PresentationFormat>Widescreen</PresentationFormat>
  <Paragraphs>148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宋体</vt:lpstr>
      <vt:lpstr>Arial</vt:lpstr>
      <vt:lpstr>Arial-Rounded</vt:lpstr>
      <vt:lpstr>Bad Script</vt:lpstr>
      <vt:lpstr>Calibri</vt:lpstr>
      <vt:lpstr>等线</vt:lpstr>
      <vt:lpstr>等线 Light</vt:lpstr>
      <vt:lpstr>Kalam</vt:lpstr>
      <vt:lpstr>Montserrat</vt:lpstr>
      <vt:lpstr>黑体</vt:lpstr>
      <vt:lpstr>南构钦雕汉古</vt:lpstr>
      <vt:lpstr>字魂105号-简雅黑</vt:lpstr>
      <vt:lpstr>字魂59号-创粗黑</vt:lpstr>
      <vt:lpstr>2_Office 主题​​</vt:lpstr>
      <vt:lpstr>Office 主题​​</vt:lpstr>
      <vt:lpstr>1_Office 主题​​</vt:lpstr>
      <vt:lpstr>1_Office 主题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2021-08-02T09:04:01Z</dcterms:created>
  <dcterms:modified xsi:type="dcterms:W3CDTF">2025-03-09T12:46:53Z</dcterms:modified>
</cp:coreProperties>
</file>