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8" r:id="rId3"/>
    <p:sldId id="289" r:id="rId4"/>
    <p:sldId id="306" r:id="rId5"/>
    <p:sldId id="309" r:id="rId6"/>
    <p:sldId id="285" r:id="rId7"/>
    <p:sldId id="290" r:id="rId8"/>
    <p:sldId id="298" r:id="rId9"/>
    <p:sldId id="30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microsoft.com/office/2007/relationships/hdphoto" Target="../media/hdphoto1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95" y="301209"/>
            <a:ext cx="2629831" cy="1057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96072" y="2655723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46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FCD224-3CBF-5A4F-A82D-C3615518E551}"/>
              </a:ext>
            </a:extLst>
          </p:cNvPr>
          <p:cNvSpPr/>
          <p:nvPr/>
        </p:nvSpPr>
        <p:spPr>
          <a:xfrm>
            <a:off x="729507" y="1263803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B5A48-664B-2647-8697-273A262499A8}"/>
              </a:ext>
            </a:extLst>
          </p:cNvPr>
          <p:cNvGrpSpPr/>
          <p:nvPr/>
        </p:nvGrpSpPr>
        <p:grpSpPr>
          <a:xfrm>
            <a:off x="1275639" y="1762114"/>
            <a:ext cx="3641022" cy="1614173"/>
            <a:chOff x="1663812" y="2307892"/>
            <a:chExt cx="3009110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4590961" y="3097224"/>
              <a:ext cx="81961" cy="510458"/>
              <a:chOff x="6711844" y="2046460"/>
              <a:chExt cx="90157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6711845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6711845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6711846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6711844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6711846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C1BE9B-2349-9847-ABFA-0ACA0234BAB0}"/>
              </a:ext>
            </a:extLst>
          </p:cNvPr>
          <p:cNvSpPr txBox="1"/>
          <p:nvPr/>
        </p:nvSpPr>
        <p:spPr>
          <a:xfrm>
            <a:off x="1002082" y="3644103"/>
            <a:ext cx="45352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3 trăm, </a:t>
            </a:r>
            <a:r>
              <a:rPr lang="en-VN" sz="2800"/>
              <a:t>4 </a:t>
            </a:r>
            <a:r>
              <a:rPr lang="en-VN" sz="2800" smtClean="0"/>
              <a:t>chục</a:t>
            </a:r>
            <a:r>
              <a:rPr lang="en-US" sz="2800" smtClean="0"/>
              <a:t> và</a:t>
            </a:r>
            <a:r>
              <a:rPr lang="en-VN" sz="2800" smtClean="0"/>
              <a:t> </a:t>
            </a:r>
            <a:r>
              <a:rPr lang="en-VN" sz="2800" dirty="0"/>
              <a:t>5 </a:t>
            </a:r>
            <a:r>
              <a:rPr lang="en-VN" sz="2800"/>
              <a:t>đơn </a:t>
            </a:r>
            <a:r>
              <a:rPr lang="en-VN" sz="2800" smtClean="0"/>
              <a:t>vị</a:t>
            </a:r>
            <a:r>
              <a:rPr lang="en-US" sz="2800" smtClean="0"/>
              <a:t>.</a:t>
            </a:r>
            <a:r>
              <a:rPr lang="en-VN" sz="2800" smtClean="0"/>
              <a:t> </a:t>
            </a:r>
            <a:endParaRPr lang="en-VN" sz="2800" dirty="0"/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345 = 300 + 40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0D88478D-8FAA-6A49-B880-5B73E4B8E5C0}"/>
              </a:ext>
            </a:extLst>
          </p:cNvPr>
          <p:cNvSpPr txBox="1"/>
          <p:nvPr/>
        </p:nvSpPr>
        <p:spPr>
          <a:xfrm>
            <a:off x="6401887" y="3641243"/>
            <a:ext cx="45352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4 trăm, </a:t>
            </a:r>
            <a:r>
              <a:rPr lang="en-VN" sz="2800"/>
              <a:t>0 </a:t>
            </a:r>
            <a:r>
              <a:rPr lang="en-VN" sz="2800" smtClean="0"/>
              <a:t>chục</a:t>
            </a:r>
            <a:r>
              <a:rPr lang="en-US" sz="2800" smtClean="0"/>
              <a:t> và</a:t>
            </a:r>
            <a:r>
              <a:rPr lang="en-VN" sz="2800" smtClean="0"/>
              <a:t> </a:t>
            </a:r>
            <a:r>
              <a:rPr lang="en-VN" sz="2800" dirty="0"/>
              <a:t>8 </a:t>
            </a:r>
            <a:r>
              <a:rPr lang="en-VN" sz="2800"/>
              <a:t>đơn </a:t>
            </a:r>
            <a:r>
              <a:rPr lang="en-VN" sz="2800" smtClean="0"/>
              <a:t>vị</a:t>
            </a:r>
            <a:r>
              <a:rPr lang="en-US" sz="2800" smtClean="0"/>
              <a:t>.</a:t>
            </a:r>
            <a:r>
              <a:rPr lang="en-VN" sz="2800" smtClean="0"/>
              <a:t> </a:t>
            </a:r>
            <a:endParaRPr lang="en-VN" sz="2800" dirty="0"/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A90F061F-74AD-B54B-91E1-FF181F0C5E77}"/>
              </a:ext>
            </a:extLst>
          </p:cNvPr>
          <p:cNvSpPr txBox="1"/>
          <p:nvPr/>
        </p:nvSpPr>
        <p:spPr>
          <a:xfrm>
            <a:off x="3952194" y="3642004"/>
            <a:ext cx="45352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6 trăm, </a:t>
            </a:r>
            <a:r>
              <a:rPr lang="en-VN" sz="2800"/>
              <a:t>7 </a:t>
            </a:r>
            <a:r>
              <a:rPr lang="en-VN" sz="2800" smtClean="0"/>
              <a:t>chục</a:t>
            </a:r>
            <a:r>
              <a:rPr lang="en-US" sz="2800" smtClean="0"/>
              <a:t> và</a:t>
            </a:r>
            <a:r>
              <a:rPr lang="en-VN" sz="2800" smtClean="0"/>
              <a:t> </a:t>
            </a:r>
            <a:r>
              <a:rPr lang="en-VN" sz="2800" dirty="0"/>
              <a:t>0 </a:t>
            </a:r>
            <a:r>
              <a:rPr lang="en-VN" sz="2800"/>
              <a:t>đơn </a:t>
            </a:r>
            <a:r>
              <a:rPr lang="en-VN" sz="2800" smtClean="0"/>
              <a:t>vị</a:t>
            </a:r>
            <a:r>
              <a:rPr lang="en-US" sz="2800" smtClean="0"/>
              <a:t>.</a:t>
            </a:r>
            <a:r>
              <a:rPr lang="en-VN" sz="2800" smtClean="0"/>
              <a:t> </a:t>
            </a:r>
            <a:endParaRPr lang="en-VN" sz="2800" dirty="0"/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98616" y="2655723"/>
            <a:ext cx="800020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ĐỘNG</a:t>
            </a:r>
            <a:endParaRPr kumimoji="0" lang="en-US" sz="8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99" y="276097"/>
            <a:ext cx="2684833" cy="1160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01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/>
              <a:t>139 = </a:t>
            </a:r>
            <a:r>
              <a:rPr lang="en-VN" sz="3200" dirty="0">
                <a:solidFill>
                  <a:srgbClr val="FF0000"/>
                </a:solidFill>
              </a:rPr>
              <a:t>100 + 30 + 9			</a:t>
            </a:r>
            <a:r>
              <a:rPr lang="en-VN" sz="3200" dirty="0"/>
              <a:t>360 = </a:t>
            </a:r>
            <a:r>
              <a:rPr lang="en-VN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765 = </a:t>
            </a:r>
            <a:r>
              <a:rPr lang="en-VN" sz="3200" dirty="0">
                <a:solidFill>
                  <a:srgbClr val="FF0000"/>
                </a:solidFill>
              </a:rPr>
              <a:t>700 + 60 + 5			</a:t>
            </a:r>
            <a:r>
              <a:rPr lang="en-VN" sz="3200" dirty="0"/>
              <a:t>607 =</a:t>
            </a:r>
            <a:r>
              <a:rPr lang="en-VN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992 = </a:t>
            </a:r>
            <a:r>
              <a:rPr lang="en-VN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hq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hq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Hôm qua sóc nhặt được </a:t>
            </a:r>
            <a:r>
              <a:rPr lang="en-VN" sz="2800" dirty="0">
                <a:solidFill>
                  <a:srgbClr val="FF0000"/>
                </a:solidFill>
              </a:rPr>
              <a:t>132</a:t>
            </a:r>
            <a:r>
              <a:rPr lang="en-VN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/>
                <a:t>Hôm nay sóc nhặt được </a:t>
              </a:r>
              <a:r>
                <a:rPr lang="en-VN" sz="2800" dirty="0">
                  <a:solidFill>
                    <a:schemeClr val="bg1"/>
                  </a:solidFill>
                </a:rPr>
                <a:t>213</a:t>
              </a:r>
              <a:r>
                <a:rPr lang="en-VN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5400" dirty="0">
                <a:solidFill>
                  <a:prstClr val="black"/>
                </a:solidFill>
              </a:rPr>
              <a:t>310 =  </a:t>
            </a:r>
            <a:r>
              <a:rPr lang="en-VN" sz="5400" dirty="0">
                <a:solidFill>
                  <a:srgbClr val="FF0000"/>
                </a:solidFill>
              </a:rPr>
              <a:t>300  +  10</a:t>
            </a:r>
            <a:endParaRPr lang="en-VN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en-VN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265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216</cp:revision>
  <dcterms:created xsi:type="dcterms:W3CDTF">2021-06-02T01:34:28Z</dcterms:created>
  <dcterms:modified xsi:type="dcterms:W3CDTF">2025-03-09T13:12:46Z</dcterms:modified>
</cp:coreProperties>
</file>