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6" r:id="rId3"/>
    <p:sldId id="286" r:id="rId4"/>
    <p:sldId id="288" r:id="rId5"/>
    <p:sldId id="287" r:id="rId6"/>
    <p:sldId id="293" r:id="rId7"/>
    <p:sldId id="30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9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137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183</cp:revision>
  <dcterms:created xsi:type="dcterms:W3CDTF">2021-06-02T01:34:28Z</dcterms:created>
  <dcterms:modified xsi:type="dcterms:W3CDTF">2025-03-09T12:55:46Z</dcterms:modified>
</cp:coreProperties>
</file>